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61" r:id="rId6"/>
    <p:sldId id="258" r:id="rId7"/>
    <p:sldId id="265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" initials="J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C3CA-5406-9448-8109-6970600C1A7F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97D3-54EB-3741-BA20-65266188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vice.com/archives/2009/01/nanoscale-imagi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Scanning Probe Microscopes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Toby</a:t>
            </a:r>
          </a:p>
          <a:p>
            <a:r>
              <a:rPr lang="en-US" dirty="0" smtClean="0"/>
              <a:t>Phys 321</a:t>
            </a:r>
          </a:p>
          <a:p>
            <a:r>
              <a:rPr lang="en-US" dirty="0" smtClean="0"/>
              <a:t>20 April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“Microscope.” Wikipedia: The Free Encyclopedia. Wikimedia Foundation, Inc. Web.     </a:t>
            </a:r>
            <a:r>
              <a:rPr lang="en-US" sz="1800" dirty="0" smtClean="0"/>
              <a:t>    12 </a:t>
            </a:r>
            <a:r>
              <a:rPr lang="en-US" sz="1800" dirty="0"/>
              <a:t>April 2010. &lt;http://</a:t>
            </a:r>
            <a:r>
              <a:rPr lang="en-US" sz="1800" dirty="0" err="1"/>
              <a:t>en.wikipedia.org</a:t>
            </a:r>
            <a:r>
              <a:rPr lang="en-US" sz="1800" dirty="0"/>
              <a:t>/wiki/Microscope&gt;.</a:t>
            </a:r>
          </a:p>
          <a:p>
            <a:r>
              <a:rPr lang="en-US" sz="1800" dirty="0"/>
              <a:t>“Scanning probe microscopy.” Wikipedia: The Free Encyclopedia. Wikimedia Foundation, Inc. Web.      12 April 2010. &lt;http://</a:t>
            </a:r>
            <a:r>
              <a:rPr lang="en-US" sz="1800" dirty="0" err="1"/>
              <a:t>en.wikipedia.org/wiki/Scanning_probe_microscope</a:t>
            </a:r>
            <a:r>
              <a:rPr lang="en-US" sz="1800" dirty="0"/>
              <a:t> &gt;.</a:t>
            </a:r>
            <a:endParaRPr lang="en-US" sz="1800" dirty="0" smtClean="0"/>
          </a:p>
          <a:p>
            <a:r>
              <a:rPr lang="en-US" sz="1800" dirty="0" smtClean="0"/>
              <a:t>Sources for images are posted along with the image.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http://chem.skku.ac.kr/~skkim/research/SPM1.jpg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4638"/>
            <a:ext cx="5598756" cy="483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1590: Hans Janssen and Hans </a:t>
            </a:r>
            <a:r>
              <a:rPr lang="en-US" dirty="0" err="1" smtClean="0"/>
              <a:t>Lippershey</a:t>
            </a:r>
            <a:r>
              <a:rPr lang="en-US" dirty="0" smtClean="0"/>
              <a:t> credited with first microscope.</a:t>
            </a:r>
          </a:p>
          <a:p>
            <a:pPr>
              <a:buNone/>
            </a:pPr>
            <a:r>
              <a:rPr lang="en-US" dirty="0" smtClean="0"/>
              <a:t>1676: Leeuwenhoek improves microscope and sees red blood cells and “wee beasties”.</a:t>
            </a:r>
          </a:p>
          <a:p>
            <a:pPr>
              <a:buNone/>
            </a:pPr>
            <a:r>
              <a:rPr lang="en-US" dirty="0" smtClean="0"/>
              <a:t>1981: First type of scanning probe microscope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799"/>
            <a:ext cx="6553200" cy="1066801"/>
          </a:xfrm>
        </p:spPr>
        <p:txBody>
          <a:bodyPr/>
          <a:lstStyle/>
          <a:p>
            <a:r>
              <a:rPr lang="en-US" dirty="0" smtClean="0"/>
              <a:t>\\</a:t>
            </a:r>
            <a:r>
              <a:rPr lang="en-US" dirty="0" err="1" smtClean="0"/>
              <a:t>asdfdsafdsasdfsafasdfas</a:t>
            </a:r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2879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947279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www.google.com/imgres?imgurl</a:t>
            </a:r>
            <a:r>
              <a:rPr lang="en-US" dirty="0" smtClean="0"/>
              <a:t>=http://upload.wikimedia.org/wikipedia/commons/3/39/Leeuwenhoek1719RedBloodCells.jpg&amp;imgrefurl=http://commons.wikimedia.org/wiki/File:Leeuwenhoek1719RedBloodCells.jpg&amp;usg=__DrgUf8ST_SvRCkScoDfOi0Hsyss=&amp;</a:t>
            </a:r>
            <a:r>
              <a:rPr lang="en-US" dirty="0" err="1" smtClean="0"/>
              <a:t>h</a:t>
            </a:r>
            <a:r>
              <a:rPr lang="en-US" dirty="0" smtClean="0"/>
              <a:t>=489&amp;w=1440&amp;sz=55&amp;hl=</a:t>
            </a:r>
            <a:r>
              <a:rPr lang="en-US" dirty="0" err="1" smtClean="0"/>
              <a:t>en&amp;start</a:t>
            </a:r>
            <a:r>
              <a:rPr lang="en-US" dirty="0" smtClean="0"/>
              <a:t>=2&amp;sig2=kJ55wkh-oy-QbtPFc5KQ1Q&amp;itbs=1&amp;tbnid=</a:t>
            </a:r>
            <a:r>
              <a:rPr lang="en-US" dirty="0" err="1" smtClean="0"/>
              <a:t>nezUPrelvRRCYM:&amp;tbnh</a:t>
            </a:r>
            <a:r>
              <a:rPr lang="en-US" dirty="0" smtClean="0"/>
              <a:t>=51&amp;tbnw=150&amp;prev=/images%3Fq%3Dleeuwenhoek%2Bred%2Bblood%2Bcell%26hl%3Den%26sa%3DG%26gbv%3D2%26tbs%3Disch:1&amp;ei=D53NS9iIE8L-8AbFnZkz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>
                <a:hlinkClick r:id="rId2"/>
              </a:rPr>
              <a:t>dvice.com/archives/2009/01/nanoscale-imagi.php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638"/>
            <a:ext cx="7391400" cy="480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is not impeded by diffraction but is controlled by probe size.</a:t>
            </a:r>
          </a:p>
          <a:p>
            <a:r>
              <a:rPr lang="en-US" dirty="0" smtClean="0"/>
              <a:t>Specimen does not have to be a vacuum.</a:t>
            </a:r>
          </a:p>
          <a:p>
            <a:r>
              <a:rPr lang="en-US" dirty="0" smtClean="0"/>
              <a:t>The method can make small structures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http://www.azom.com/work/Scanning%20Probe%20Microscopy%20and%20Atomic%20Force%20Microscopy,%20Recent%20Updates%20and%20an%20Overview%20of%20The%20Technol_files/image022.jpg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5715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image size is smaller</a:t>
            </a:r>
          </a:p>
          <a:p>
            <a:r>
              <a:rPr lang="en-US" dirty="0" smtClean="0"/>
              <a:t>Can’t read liquids.</a:t>
            </a:r>
          </a:p>
          <a:p>
            <a:r>
              <a:rPr lang="en-US" dirty="0" smtClean="0"/>
              <a:t>Rate of scanning is slow.</a:t>
            </a:r>
          </a:p>
          <a:p>
            <a:r>
              <a:rPr lang="en-US" dirty="0" smtClean="0"/>
              <a:t>Specimen’s height can throw off the detail of scan </a:t>
            </a:r>
            <a:r>
              <a:rPr lang="en-US" smtClean="0"/>
              <a:t>if tall.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201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Scanning Probe Microscopes</vt:lpstr>
      <vt:lpstr>Slide 2</vt:lpstr>
      <vt:lpstr>History</vt:lpstr>
      <vt:lpstr>Slide 4</vt:lpstr>
      <vt:lpstr>Slide 5</vt:lpstr>
      <vt:lpstr>Advantages</vt:lpstr>
      <vt:lpstr>Example:</vt:lpstr>
      <vt:lpstr>Disadvantages</vt:lpstr>
      <vt:lpstr>Questions?</vt:lpstr>
      <vt:lpstr>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Scanning Probe Microscopes</dc:title>
  <dc:creator>John</dc:creator>
  <cp:lastModifiedBy>visitor</cp:lastModifiedBy>
  <cp:revision>1</cp:revision>
  <dcterms:created xsi:type="dcterms:W3CDTF">2010-04-20T12:19:58Z</dcterms:created>
  <dcterms:modified xsi:type="dcterms:W3CDTF">2010-04-20T15:13:20Z</dcterms:modified>
</cp:coreProperties>
</file>