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A790AB-1512-4132-8802-5218F0B34E7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2991B1-BBFD-4C7C-95A1-509B36FEA8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sc.discovery.com/videos/howstuffworks-recycling-aluminum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By: Stephanie Davis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</a:rPr>
              <a:t>Materials Science and Its Impact on Recycling</a:t>
            </a:r>
            <a:endParaRPr lang="en-US" sz="4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Aluminum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4114800"/>
          </a:xfrm>
        </p:spPr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Used widely today</a:t>
            </a:r>
            <a:endParaRPr lang="en-US" dirty="0"/>
          </a:p>
        </p:txBody>
      </p:sp>
      <p:pic>
        <p:nvPicPr>
          <p:cNvPr id="4" name="Picture 3" descr="aluminum bea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1524000" cy="1247775"/>
          </a:xfrm>
          <a:prstGeom prst="rect">
            <a:avLst/>
          </a:prstGeom>
        </p:spPr>
      </p:pic>
      <p:pic>
        <p:nvPicPr>
          <p:cNvPr id="5" name="Picture 4" descr="aluminum c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267200"/>
            <a:ext cx="1524000" cy="1143000"/>
          </a:xfrm>
          <a:prstGeom prst="rect">
            <a:avLst/>
          </a:prstGeom>
        </p:spPr>
      </p:pic>
      <p:pic>
        <p:nvPicPr>
          <p:cNvPr id="6" name="Picture 5" descr="aluminum c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4343400"/>
            <a:ext cx="1524000" cy="13049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Aluminum is a strongly electropositive and extremely reactive metal</a:t>
            </a:r>
          </a:p>
          <a:p>
            <a:r>
              <a:rPr lang="en-US" dirty="0" smtClean="0"/>
              <a:t>Abundant in Earth’s atmosphere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Before the 1960’s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19400"/>
            <a:ext cx="8022336" cy="2438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Two important developments in the 1880s helped to greatly increase the availability of aluminum.	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Very Expensive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1960’s and above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124200"/>
            <a:ext cx="8022336" cy="2743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Recycling was a low-profile activity until the late 1960s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Recycling involves melting the scrap but left dross as a waste product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Cycle of  Aluminum Cans</a:t>
            </a:r>
            <a:endParaRPr lang="en-US" dirty="0"/>
          </a:p>
        </p:txBody>
      </p:sp>
      <p:pic>
        <p:nvPicPr>
          <p:cNvPr id="5" name="Content Placeholder 4" descr="recycling chart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133725" cy="3276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Video on Recycling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Aluminum is called the perfectly recyclable material.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"What's In a Cycle?" Peace Corps Outreach Materials on Waste and Recycling, 1995, pages 3-4. </a:t>
            </a:r>
            <a:endParaRPr lang="en-US" dirty="0" smtClean="0"/>
          </a:p>
          <a:p>
            <a:r>
              <a:rPr lang="en-US" dirty="0" smtClean="0"/>
              <a:t>"Let's Reduce and Recycle: Curriculum for Solid Waste Awareness," Environmental Protection Agency, 1990, pages 40-41. </a:t>
            </a:r>
            <a:endParaRPr lang="en-US" dirty="0" smtClean="0"/>
          </a:p>
          <a:p>
            <a:r>
              <a:rPr lang="en-US" dirty="0" smtClean="0"/>
              <a:t>The Aluminum Association. </a:t>
            </a:r>
            <a:r>
              <a:rPr lang="en-US" i="1" dirty="0" smtClean="0"/>
              <a:t>Aluminum</a:t>
            </a:r>
            <a:r>
              <a:rPr lang="en-US" dirty="0" smtClean="0"/>
              <a:t>. The Aluminum Association, 2009. Web. 12 </a:t>
            </a:r>
            <a:r>
              <a:rPr lang="en-US" dirty="0" smtClean="0"/>
              <a:t>Apr</a:t>
            </a:r>
            <a:r>
              <a:rPr lang="en-US" dirty="0" smtClean="0"/>
              <a:t>. 2010. &lt;http://www.aluminum.org/&gt;. </a:t>
            </a:r>
            <a:endParaRPr lang="en-US" dirty="0" smtClean="0"/>
          </a:p>
          <a:p>
            <a:r>
              <a:rPr lang="en-US" dirty="0" smtClean="0"/>
              <a:t>Thomas Jefferson National Accelerator-Office of Science Education. "Its Elemental-	The Element Aluminum." </a:t>
            </a:r>
            <a:r>
              <a:rPr lang="en-US" i="1" dirty="0" smtClean="0"/>
              <a:t>The Periodic Table of Elements</a:t>
            </a:r>
            <a:r>
              <a:rPr lang="en-US" dirty="0" smtClean="0"/>
              <a:t>. Ed. Steve Gagnon. 	Web. 13 Apr. 2010. &lt;http://education.jlab.org/itselemental/ele013.html&gt;.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164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By: Stephanie Davis</vt:lpstr>
      <vt:lpstr>Aluminum</vt:lpstr>
      <vt:lpstr>Properties</vt:lpstr>
      <vt:lpstr>Before the 1960’s</vt:lpstr>
      <vt:lpstr>1960’s and above</vt:lpstr>
      <vt:lpstr>Life Cycle of  Aluminum Cans</vt:lpstr>
      <vt:lpstr>Video on Recycling</vt:lpstr>
      <vt:lpstr>Sources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By: Stephanie Davis</dc:title>
  <dc:creator>Academic Computing</dc:creator>
  <cp:lastModifiedBy>Academic Computing</cp:lastModifiedBy>
  <cp:revision>9</cp:revision>
  <dcterms:created xsi:type="dcterms:W3CDTF">2010-04-15T14:30:14Z</dcterms:created>
  <dcterms:modified xsi:type="dcterms:W3CDTF">2010-04-20T14:51:14Z</dcterms:modified>
</cp:coreProperties>
</file>