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0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1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5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7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7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1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7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35F1-4107-4CA4-A41F-6B7A43A93A7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BB12F-5854-49BD-9FF8-C3524C14B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8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ubkNGwu_66s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yperphysics.phy-astr.gsu.edu/hbase/tables/photoelec.html" TargetMode="Externa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FY9ZvUmM5o" TargetMode="External"/><Relationship Id="rId2" Type="http://schemas.openxmlformats.org/officeDocument/2006/relationships/hyperlink" Target="https://www.youtube.com/watch?v=v-1zjdUTu0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7wF8Jm5Zhv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rCEVbS2oe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ntent.bfwpub.com/webroot_pubcontent/Content/BCS_5/Tipler%20Modern%20Physics%206e/More%20Sections/More_Chapter_3_1-Derivation_of_Comptons_Equation.pdf" TargetMode="Externa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35"/>
            <a:ext cx="8229600" cy="1143000"/>
          </a:xfrm>
        </p:spPr>
        <p:txBody>
          <a:bodyPr/>
          <a:lstStyle/>
          <a:p>
            <a:r>
              <a:rPr lang="en-US" dirty="0" smtClean="0"/>
              <a:t>Photoelectric Effect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8671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hotoElectric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29527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14600" y="4953000"/>
                <a:ext cx="13932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953000"/>
                <a:ext cx="139320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4800" y="4495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 kinetic energy of the electron: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5867400"/>
            <a:ext cx="396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5"/>
              </a:rPr>
              <a:t>https://www.youtube.com/watch?v=ubkNGwu_66s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903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Photoelectric Effect: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6800" y="4876800"/>
                <a:ext cx="17347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h𝑓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76800"/>
                <a:ext cx="173470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hotoElectric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3095625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6957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5791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Work function = </a:t>
            </a:r>
            <a:r>
              <a:rPr lang="el-GR" dirty="0" smtClean="0">
                <a:hlinkClick r:id="rId5"/>
              </a:rPr>
              <a:t>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2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Photoelectric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https://www.youtube.com/watch?v=ubkNGwu_66s</a:t>
            </a:r>
          </a:p>
          <a:p>
            <a:r>
              <a:rPr lang="en-US" dirty="0" smtClean="0">
                <a:hlinkClick r:id="rId3"/>
              </a:rPr>
              <a:t>https://www.youtube.com/watch?v=wFY9ZvUmM5o</a:t>
            </a:r>
            <a:r>
              <a:rPr lang="en-US" dirty="0" smtClean="0"/>
              <a:t> (UC Berkeley)</a:t>
            </a:r>
          </a:p>
          <a:p>
            <a:r>
              <a:rPr lang="en-US" dirty="0" smtClean="0">
                <a:hlinkClick r:id="rId4"/>
              </a:rPr>
              <a:t>https://www.youtube.com/watch?v=7wF8Jm5Zhvk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https://www.youtube.com/watch?v=nrCEVbS2oeo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43"/>
            <a:ext cx="8229600" cy="1143000"/>
          </a:xfrm>
        </p:spPr>
        <p:txBody>
          <a:bodyPr/>
          <a:lstStyle/>
          <a:p>
            <a:r>
              <a:rPr lang="en-US" dirty="0" smtClean="0"/>
              <a:t>Compton Effect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701" y="990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quantum of light has linear </a:t>
            </a:r>
            <a:r>
              <a:rPr lang="en-US" dirty="0" smtClean="0"/>
              <a:t>momentum (Einstein 1916). </a:t>
            </a:r>
            <a:r>
              <a:rPr lang="en-US" dirty="0"/>
              <a:t>For a photon with energy </a:t>
            </a:r>
            <a:r>
              <a:rPr lang="en-US" i="1" dirty="0" err="1"/>
              <a:t>hf</a:t>
            </a:r>
            <a:r>
              <a:rPr lang="en-US" dirty="0"/>
              <a:t>, the magnitude of that momentum </a:t>
            </a:r>
            <a:r>
              <a:rPr lang="en-US" dirty="0" smtClean="0"/>
              <a:t>is:</a:t>
            </a:r>
            <a:endParaRPr lang="en-US" dirty="0"/>
          </a:p>
        </p:txBody>
      </p:sp>
      <p:pic>
        <p:nvPicPr>
          <p:cNvPr id="5" name="Picture 4" descr="http://edugen.wiley.com/edugen/courses/crs4957/halliday9118/halliday9088c38/image_n/nt0008-y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66700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edugen.wiley.com/edugen/courses/crs4957/halliday9118/halliday9088c38/image_n/nt0007-y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69963"/>
            <a:ext cx="3429000" cy="218584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80700" y="2514600"/>
            <a:ext cx="8434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1923, Arthur </a:t>
            </a:r>
            <a:r>
              <a:rPr lang="en-US" dirty="0" smtClean="0"/>
              <a:t>Compton, carried </a:t>
            </a:r>
            <a:r>
              <a:rPr lang="en-US" dirty="0"/>
              <a:t>out an experiment that supported the view that both momentum and energy are transferred via photons.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363196" y="5562600"/>
            <a:ext cx="8610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arranged for a beam of x rays of wavelength </a:t>
            </a:r>
            <a:r>
              <a:rPr lang="en-US" i="1" dirty="0" smtClean="0"/>
              <a:t>λ</a:t>
            </a:r>
            <a:r>
              <a:rPr lang="en-US" dirty="0" smtClean="0"/>
              <a:t> to be directed onto a target made of carbon, as shown. An x ray is a form of electromagnetic radiation, at high frequency and thus small wavelength. Compton measured the wavelengths and intensities of the x rays that were scattered in various directions from his carbon target.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6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789"/>
            <a:ext cx="9067800" cy="1143000"/>
          </a:xfrm>
        </p:spPr>
        <p:txBody>
          <a:bodyPr/>
          <a:lstStyle/>
          <a:p>
            <a:r>
              <a:rPr lang="en-US" b="1" dirty="0"/>
              <a:t>Compton </a:t>
            </a:r>
            <a:r>
              <a:rPr lang="en-US" b="1" dirty="0" smtClean="0"/>
              <a:t>Shift</a:t>
            </a:r>
            <a:endParaRPr lang="en-US" dirty="0"/>
          </a:p>
        </p:txBody>
      </p:sp>
      <p:pic>
        <p:nvPicPr>
          <p:cNvPr id="4" name="Picture 3" descr="http://edugen.wiley.com/edugen/courses/crs4957/halliday9118/halliday9088c38/image_n/nt0009-y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2" y="3352800"/>
            <a:ext cx="8439150" cy="17062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96067" y="6141276"/>
            <a:ext cx="8181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quantity </a:t>
            </a:r>
            <a:r>
              <a:rPr lang="en-US" i="1" dirty="0"/>
              <a:t>h/mc</a:t>
            </a:r>
            <a:r>
              <a:rPr lang="en-US" dirty="0"/>
              <a:t> in </a:t>
            </a:r>
            <a:r>
              <a:rPr lang="en-US" dirty="0" smtClean="0"/>
              <a:t>is </a:t>
            </a:r>
            <a:r>
              <a:rPr lang="en-US" dirty="0"/>
              <a:t>a constant called the </a:t>
            </a:r>
            <a:r>
              <a:rPr lang="en-US" b="1" dirty="0"/>
              <a:t>Compton wavelength</a:t>
            </a:r>
            <a:r>
              <a:rPr lang="en-US" dirty="0"/>
              <a:t>. Its value depends on the </a:t>
            </a:r>
            <a:r>
              <a:rPr lang="en-US" dirty="0" smtClean="0"/>
              <a:t>rest mass</a:t>
            </a:r>
            <a:r>
              <a:rPr lang="en-US" dirty="0"/>
              <a:t> </a:t>
            </a:r>
            <a:r>
              <a:rPr lang="en-US" i="1" dirty="0"/>
              <a:t>m</a:t>
            </a:r>
            <a:r>
              <a:rPr lang="en-US" dirty="0"/>
              <a:t> of the particle from which the x rays scatter. </a:t>
            </a:r>
          </a:p>
        </p:txBody>
      </p:sp>
      <p:pic>
        <p:nvPicPr>
          <p:cNvPr id="6" name="Picture 5" descr="http://edugen.wiley.com/edugen/courses/crs4957/halliday9118/halliday9088c38/image_n/nt0011-y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42543"/>
            <a:ext cx="3115310" cy="5016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22858" y="1447800"/>
            <a:ext cx="87153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 </a:t>
            </a:r>
            <a:r>
              <a:rPr lang="en-US" dirty="0" smtClean="0"/>
              <a:t>below shows </a:t>
            </a:r>
            <a:r>
              <a:rPr lang="en-US" dirty="0"/>
              <a:t>his results. Although there is only a single wavelength (</a:t>
            </a:r>
            <a:r>
              <a:rPr lang="en-US" i="1" dirty="0"/>
              <a:t>λ</a:t>
            </a:r>
            <a:r>
              <a:rPr lang="en-US" dirty="0"/>
              <a:t> = 71.1 pm) in the incident x-ray beam, we see that the scattered x rays contain a range of wavelengths with two prominent intensity peaks. One peak is centered about the incident wavelength </a:t>
            </a:r>
            <a:r>
              <a:rPr lang="en-US" i="1" dirty="0"/>
              <a:t>λ</a:t>
            </a:r>
            <a:r>
              <a:rPr lang="en-US" dirty="0"/>
              <a:t>, the other about a wavelength </a:t>
            </a:r>
            <a:r>
              <a:rPr lang="en-US" i="1" dirty="0"/>
              <a:t>λ</a:t>
            </a:r>
            <a:r>
              <a:rPr lang="en-US" dirty="0"/>
              <a:t>′ that is longer than </a:t>
            </a:r>
            <a:r>
              <a:rPr lang="en-US" i="1" dirty="0"/>
              <a:t>λ</a:t>
            </a:r>
            <a:r>
              <a:rPr lang="en-US" dirty="0"/>
              <a:t> by an amount </a:t>
            </a:r>
            <a:r>
              <a:rPr lang="en-US" i="1" dirty="0" err="1"/>
              <a:t>Δλ</a:t>
            </a:r>
            <a:r>
              <a:rPr lang="en-US" dirty="0"/>
              <a:t>, which is called the </a:t>
            </a:r>
            <a:r>
              <a:rPr lang="en-US" b="1" dirty="0"/>
              <a:t>Compton shift</a:t>
            </a:r>
            <a:r>
              <a:rPr lang="en-US" dirty="0"/>
              <a:t>. The value of the Compton shift varies with the angle at which the scattered x rays are detected and is greater for a greater angle.</a:t>
            </a:r>
          </a:p>
        </p:txBody>
      </p:sp>
      <p:pic>
        <p:nvPicPr>
          <p:cNvPr id="8" name="Picture 7" descr="http://edugen.wiley.com/edugen/courses/crs4957/halliday9118/halliday9088c38/image_n/nt0007-y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15" y="76201"/>
            <a:ext cx="19050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096000" y="557486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Derivation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0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117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Photoelectric Effect</vt:lpstr>
      <vt:lpstr>Photoelectric Effect: Equation</vt:lpstr>
      <vt:lpstr>Photoelectric Effect</vt:lpstr>
      <vt:lpstr>Applications</vt:lpstr>
      <vt:lpstr>Compton Effect</vt:lpstr>
      <vt:lpstr>Compton Shift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11</cp:revision>
  <dcterms:created xsi:type="dcterms:W3CDTF">2016-02-19T13:46:12Z</dcterms:created>
  <dcterms:modified xsi:type="dcterms:W3CDTF">2016-02-19T16:56:53Z</dcterms:modified>
</cp:coreProperties>
</file>