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56" r:id="rId2"/>
    <p:sldId id="257" r:id="rId3"/>
    <p:sldId id="259" r:id="rId4"/>
    <p:sldId id="260" r:id="rId5"/>
    <p:sldId id="261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8B3ACB-CF01-47EE-AB35-BABBFBDA69E4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D2526C-E8A4-47F9-A65B-554D9BE65BC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2242669-1939-4DCC-9A0D-5F7C54EFFDB9}" type="datetimeFigureOut">
              <a:rPr lang="en-US" smtClean="0"/>
              <a:pPr/>
              <a:t>10/13/2010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D46FCC4C-F71D-48A7-84CA-0421C9A1493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Human Ear and Voice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Stephanie Cate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Binaural Effects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Lower frequency sounds are easier to localize</a:t>
            </a:r>
          </a:p>
          <a:p>
            <a:r>
              <a:rPr lang="en-US" dirty="0" smtClean="0"/>
              <a:t>Higher frequency sounds are harder to localize.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Hearing Loss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be caused by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Prolonged exposure to loud sounds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Diseases or Infections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Aging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Some Drugs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Damage to the ear itself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Vocal Tract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2384440" y="1882775"/>
            <a:ext cx="437512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Human Ear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236518" y="1882775"/>
            <a:ext cx="6670964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Outer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Focuses sound waves onto the ear drum</a:t>
            </a:r>
          </a:p>
          <a:p>
            <a:r>
              <a:rPr lang="en-US" dirty="0" smtClean="0"/>
              <a:t>Two parts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err="1" smtClean="0"/>
              <a:t>pinna</a:t>
            </a:r>
            <a:r>
              <a:rPr lang="en-US" dirty="0" smtClean="0"/>
              <a:t> which concentrates sound waves into the auditory canal.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</a:t>
            </a:r>
            <a:r>
              <a:rPr lang="en-US" u="sng" dirty="0" smtClean="0"/>
              <a:t>auditory canal </a:t>
            </a:r>
            <a:r>
              <a:rPr lang="en-US" dirty="0" smtClean="0"/>
              <a:t>which transmits the sound waves onto the ear drum and protects 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Middle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up of 3 </a:t>
            </a:r>
            <a:r>
              <a:rPr lang="en-US" dirty="0" err="1" smtClean="0"/>
              <a:t>ossicles</a:t>
            </a:r>
            <a:endParaRPr lang="en-US" dirty="0" smtClean="0"/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Hammer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Anvil </a:t>
            </a:r>
          </a:p>
          <a:p>
            <a:pPr marL="578358" indent="-514350">
              <a:buFont typeface="+mj-lt"/>
              <a:buAutoNum type="arabicPeriod"/>
            </a:pPr>
            <a:r>
              <a:rPr lang="en-US" dirty="0" smtClean="0"/>
              <a:t>The Stirrup</a:t>
            </a:r>
          </a:p>
          <a:p>
            <a:pPr marL="578358" indent="-514350"/>
            <a:r>
              <a:rPr lang="en-US" dirty="0" smtClean="0"/>
              <a:t>These bones convert the small amplitude vibrations of the eardrum into the larger amplitude pressure oscillations required to set up waves in the fluid of the inner ear.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Inner 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 Cochlea contains the nerves that convert the physical vibrations into electrical signals.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oval window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scala vestibuli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helicotrema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apex of the cochlea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basilar membrane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scala tympani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round window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 base of the cochlea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Theory of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leading theory of hearing that posits a correlation between frequency and the position of the response along the basilar membrane.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Amplitude Response to the Ear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Threshold for hearing is the intensity of the smallest oscillation that can be perceived by the ear.</a:t>
            </a:r>
          </a:p>
          <a:p>
            <a:r>
              <a:rPr lang="en-US" dirty="0" smtClean="0"/>
              <a:t>Threshold for pain is the intensity at which a wave becomes painful to the ear.</a:t>
            </a:r>
          </a:p>
          <a:p>
            <a:r>
              <a:rPr lang="en-US" dirty="0" smtClean="0"/>
              <a:t>An oscillation does not become painful to the ear until its amplitude reaches about 1 part in 10,000 times atmospheric pressure.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Periodicity Pitch-The fundamental frequency perceived by the brain when only harmonics are physically present in the sound.</a:t>
            </a:r>
          </a:p>
          <a:p>
            <a:r>
              <a:rPr lang="en-US" dirty="0" smtClean="0"/>
              <a:t>Fundamental tracking-The ability of the ear to hear fundamentals when a series of waves consisting of higher harmonics is sounded.</a:t>
            </a:r>
          </a:p>
          <a:p>
            <a:r>
              <a:rPr lang="en-US" dirty="0" smtClean="0"/>
              <a:t>Combination Tones-Frequencies created by the nonlinearity of the ear mechanism when two or more notes are sounded simultaneously.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Ohms Law of Hearing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Principle that the timbre of a complex wave depends only on the amplitudes of its harmonics and not on the phases.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58</TotalTime>
  <Words>352</Words>
  <Application>Microsoft Office PowerPoint</Application>
  <PresentationFormat>On-screen Show (4:3)</PresentationFormat>
  <Paragraphs>47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Verve</vt:lpstr>
      <vt:lpstr>The Human Ear and Voice</vt:lpstr>
      <vt:lpstr>The Human Ear</vt:lpstr>
      <vt:lpstr>The Outer Ear</vt:lpstr>
      <vt:lpstr>The Middle Ear</vt:lpstr>
      <vt:lpstr>The Inner Ear</vt:lpstr>
      <vt:lpstr>Place Theory of Hearing</vt:lpstr>
      <vt:lpstr>Amplitude Response to the Ear</vt:lpstr>
      <vt:lpstr>Definitions</vt:lpstr>
      <vt:lpstr>Ohms Law of Hearing</vt:lpstr>
      <vt:lpstr>Binaural Effects</vt:lpstr>
      <vt:lpstr>Hearing Loss</vt:lpstr>
      <vt:lpstr>Vocal Tract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Human Ear and Voice</dc:title>
  <dc:creator>Stephanie</dc:creator>
  <cp:lastModifiedBy>mahesp</cp:lastModifiedBy>
  <cp:revision>7</cp:revision>
  <dcterms:created xsi:type="dcterms:W3CDTF">2010-10-12T02:16:51Z</dcterms:created>
  <dcterms:modified xsi:type="dcterms:W3CDTF">2010-10-13T12:07:49Z</dcterms:modified>
</cp:coreProperties>
</file>