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05EB1-F660-40BA-A87C-DAA9CD7984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BC36F-3FE5-4ABF-9BCA-02392B300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1EC2-9518-406D-BD58-FD67D7DEA24D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F6D2-B1E5-44F6-9EDE-047A12484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edia.pearsoncmg.com/bc/aw_young_physics_11/pt2a/Media/Electricity/1106ElecFld/Main.html" TargetMode="External"/><Relationship Id="rId3" Type="http://schemas.openxmlformats.org/officeDocument/2006/relationships/image" Target="../media/image10.gif"/><Relationship Id="rId7" Type="http://schemas.openxmlformats.org/officeDocument/2006/relationships/image" Target="../media/image13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youtube.com/watch?v=bG9XSY8i_q8&amp;feature=related" TargetMode="Externa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/>
              <a:t>CH-22: Electric Fields</a:t>
            </a:r>
            <a:endParaRPr lang="en-US" dirty="0"/>
          </a:p>
        </p:txBody>
      </p:sp>
      <p:pic>
        <p:nvPicPr>
          <p:cNvPr id="1028" name="Picture 4" descr="http://edugen.wiley.com/edugen/courses/crs1650/art/images/halliday8019c22/image_t/tfg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20700"/>
            <a:ext cx="1828800" cy="39373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14600" y="320040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Definition of Electric Field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The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electric field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is defined as the electrostatic force per positive test charge placed there. </a:t>
            </a:r>
          </a:p>
        </p:txBody>
      </p:sp>
      <p:pic>
        <p:nvPicPr>
          <p:cNvPr id="1034" name="Picture 10" descr="http://edugen.wiley.com/edugen/courses/crs1650/art/math/halliday8019c22/math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63850" y="-136525"/>
            <a:ext cx="142875" cy="152400"/>
          </a:xfrm>
          <a:prstGeom prst="rect">
            <a:avLst/>
          </a:prstGeom>
          <a:noFill/>
        </p:spPr>
      </p:pic>
      <p:pic>
        <p:nvPicPr>
          <p:cNvPr id="1036" name="Picture 12" descr="http://edugen.wiley.com/edugen/courses/crs1650/art/math/halliday8019c22/math1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38600"/>
            <a:ext cx="1866897" cy="80010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514600" y="50292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SI unit for the electric field is the </a:t>
            </a:r>
            <a:r>
              <a:rPr lang="en-US" dirty="0" err="1" smtClean="0"/>
              <a:t>newton</a:t>
            </a:r>
            <a:r>
              <a:rPr lang="en-US" dirty="0" smtClean="0"/>
              <a:t> per coulomb (N/C).</a:t>
            </a:r>
            <a:br>
              <a:rPr lang="en-US" dirty="0" smtClean="0"/>
            </a:br>
            <a:r>
              <a:rPr lang="en-US" dirty="0" smtClean="0"/>
              <a:t>Electric field is a vector.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914400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Q1:What we learned from the preceding chapter?</a:t>
            </a:r>
          </a:p>
          <a:p>
            <a:r>
              <a:rPr lang="en-US" dirty="0" smtClean="0"/>
              <a:t>A1:How to find the electric force between two charged particles 1 and 2.</a:t>
            </a:r>
          </a:p>
          <a:p>
            <a:endParaRPr lang="en-US" dirty="0" smtClean="0"/>
          </a:p>
          <a:p>
            <a:r>
              <a:rPr lang="en-US" dirty="0" smtClean="0"/>
              <a:t>Q2:How does particle 1 “know” of the presence of particle 2? That is, since the particles do not touch, how can particle 2 push on particle 1—how can there be such an action at a distance?   </a:t>
            </a:r>
          </a:p>
          <a:p>
            <a:r>
              <a:rPr lang="en-US" dirty="0" smtClean="0"/>
              <a:t>A2: Particle 2 sets up an electric field in the space surrounding itself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build="p"/>
      <p:bldP spid="15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Electric Field Lines: </a:t>
            </a:r>
            <a:br>
              <a:rPr lang="en-US" dirty="0" smtClean="0"/>
            </a:br>
            <a:r>
              <a:rPr lang="en-US" dirty="0" smtClean="0"/>
              <a:t>Isolated single charges  </a:t>
            </a:r>
            <a:endParaRPr lang="en-US" dirty="0"/>
          </a:p>
        </p:txBody>
      </p:sp>
      <p:pic>
        <p:nvPicPr>
          <p:cNvPr id="15362" name="Picture 2" descr="http://edugen.wiley.com/edugen/courses/crs1650/art/images/halliday8019c22/image_t/tfg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438400" cy="41116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42672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Electric field lines extend away from positive charge (where they originate) and toward negative charge (where they terminate).</a:t>
            </a:r>
            <a:endParaRPr lang="en-US" dirty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24793"/>
            <a:ext cx="2809875" cy="286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 descr="http://edugen.wiley.com/edugen/courses/crs1650/art/images/halliday8019c22/image_t/tfg03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715000"/>
            <a:ext cx="2432150" cy="8382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19400" y="5657671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Q: In the Figure the electric field lines on the left have twice the separation of those on the right. If the magnitude of the field at </a:t>
            </a:r>
            <a:r>
              <a:rPr lang="en-US" i="1" dirty="0" smtClean="0"/>
              <a:t>A</a:t>
            </a:r>
            <a:r>
              <a:rPr lang="en-US" dirty="0" smtClean="0"/>
              <a:t> is 40 N/C, what is the magnitude of the field at </a:t>
            </a:r>
            <a:r>
              <a:rPr lang="en-US" i="1" dirty="0" smtClean="0"/>
              <a:t>B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52400"/>
            <a:ext cx="1038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426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field lines extend toward the negatively charged sphere. (They originate on distant positive charges.)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152400"/>
            <a:ext cx="600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Electric Field Lines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32004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Electric field lines extend away from positive charges (where they originate).</a:t>
            </a:r>
            <a:endParaRPr lang="en-US" dirty="0"/>
          </a:p>
        </p:txBody>
      </p:sp>
      <p:pic>
        <p:nvPicPr>
          <p:cNvPr id="15364" name="Picture 4" descr="http://edugen.wiley.com/edugen/courses/crs1650/art/images/halliday8019c22/image_t/tfg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5386325" cy="2057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946889" y="838200"/>
            <a:ext cx="419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Electric Field Lines for two positive charges</a:t>
            </a:r>
            <a:endParaRPr lang="en-US" dirty="0"/>
          </a:p>
        </p:txBody>
      </p:sp>
      <p:pic>
        <p:nvPicPr>
          <p:cNvPr id="7" name="Picture 2" descr="http://edugen.wiley.com/edugen/courses/crs1650/art/images/halliday8019c22/image_t/tfg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524000"/>
            <a:ext cx="2286000" cy="251351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1000" y="4267200"/>
            <a:ext cx="198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Two charges that are equal in magnitude but of opposite sign, an </a:t>
            </a:r>
            <a:r>
              <a:rPr lang="en-US" b="1" dirty="0" smtClean="0"/>
              <a:t>electric dipole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" name="Picture 4" descr="http://edugen.wiley.com/edugen/courses/crs1650/art/images/halliday8019c22/image_t/tfg00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657600"/>
            <a:ext cx="2276475" cy="241935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029200" y="44958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http://www.youtube.com/watch?v=bG9XSY8i_q8&amp;feature=related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Infinitely large non-conducting sheet with a uniform distribution of positive charges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066800"/>
            <a:ext cx="19240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66800"/>
            <a:ext cx="41052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029200" y="5657671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http://media.pearsoncmg.com/bc/aw_young_physics_11/pt2a/Media/Electricity/1106ElecFld/Main.html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 build="p"/>
      <p:bldP spid="11" grpId="0" build="p"/>
      <p:bldP spid="12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Electric Field Due to a Point Charge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110038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325734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86200" y="3733800"/>
          <a:ext cx="1600200" cy="1091045"/>
        </p:xfrm>
        <a:graphic>
          <a:graphicData uri="http://schemas.openxmlformats.org/presentationml/2006/ole">
            <p:oleObj spid="_x0000_s4100" name="Equation" r:id="rId4" imgW="622030" imgH="431613" progId="Equation.3">
              <p:embed/>
            </p:oleObj>
          </a:graphicData>
        </a:graphic>
      </p:graphicFrame>
      <p:pic>
        <p:nvPicPr>
          <p:cNvPr id="4103" name="Picture 7" descr="http://edugen.wiley.com/edugen/courses/crs4957/halliday9118/halliday9088c22/image_n/nt0036-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005095"/>
            <a:ext cx="2085975" cy="185290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0" y="5380672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P9: The figure shows two charged particles on an </a:t>
            </a:r>
            <a:r>
              <a:rPr lang="en-US" sz="2000" i="1" dirty="0" smtClean="0"/>
              <a:t>x</a:t>
            </a:r>
            <a:r>
              <a:rPr lang="en-US" sz="2000" dirty="0" smtClean="0"/>
              <a:t> axis: -</a:t>
            </a:r>
            <a:r>
              <a:rPr lang="en-US" sz="2000" i="1" dirty="0" smtClean="0"/>
              <a:t>q</a:t>
            </a:r>
            <a:r>
              <a:rPr lang="en-US" sz="2000" dirty="0" smtClean="0"/>
              <a:t> = -3.20 × 10</a:t>
            </a:r>
            <a:r>
              <a:rPr lang="en-US" sz="2000" baseline="30000" dirty="0" smtClean="0"/>
              <a:t>-19</a:t>
            </a:r>
            <a:r>
              <a:rPr lang="en-US" sz="2000" dirty="0" smtClean="0"/>
              <a:t> C at </a:t>
            </a:r>
            <a:r>
              <a:rPr lang="en-US" sz="2000" i="1" dirty="0" smtClean="0"/>
              <a:t>x</a:t>
            </a:r>
            <a:r>
              <a:rPr lang="en-US" sz="2000" dirty="0" smtClean="0"/>
              <a:t> = -3.00 m and </a:t>
            </a:r>
            <a:r>
              <a:rPr lang="en-US" sz="2000" i="1" dirty="0" smtClean="0"/>
              <a:t>q</a:t>
            </a:r>
            <a:r>
              <a:rPr lang="en-US" sz="2000" dirty="0" smtClean="0"/>
              <a:t> = 3.20 × 10</a:t>
            </a:r>
            <a:r>
              <a:rPr lang="en-US" sz="2000" baseline="30000" dirty="0" smtClean="0"/>
              <a:t>-19</a:t>
            </a:r>
            <a:r>
              <a:rPr lang="en-US" sz="2000" dirty="0" smtClean="0"/>
              <a:t> C at </a:t>
            </a:r>
            <a:r>
              <a:rPr lang="en-US" sz="2000" i="1" dirty="0" smtClean="0"/>
              <a:t>x</a:t>
            </a:r>
            <a:r>
              <a:rPr lang="en-US" sz="2000" dirty="0" smtClean="0"/>
              <a:t> = +3.00 m. What are the (a) magnitude and (b) direction of the net electric field produced at point </a:t>
            </a:r>
            <a:r>
              <a:rPr lang="en-US" sz="2000" i="1" dirty="0" smtClean="0"/>
              <a:t>P</a:t>
            </a:r>
            <a:r>
              <a:rPr lang="en-US" sz="2000" dirty="0" smtClean="0"/>
              <a:t> at </a:t>
            </a:r>
            <a:r>
              <a:rPr lang="en-US" sz="2000" i="1" dirty="0" smtClean="0"/>
              <a:t>y</a:t>
            </a:r>
            <a:r>
              <a:rPr lang="en-US" sz="2000" dirty="0" smtClean="0"/>
              <a:t> = 4.00 m?</a:t>
            </a:r>
            <a:endParaRPr lang="en-US" sz="2000" dirty="0"/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371600"/>
            <a:ext cx="30099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371600"/>
            <a:ext cx="1981200" cy="886823"/>
          </a:xfrm>
          <a:prstGeom prst="rect">
            <a:avLst/>
          </a:prstGeom>
          <a:noFill/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514600"/>
            <a:ext cx="2514600" cy="1115632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337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CH-22: Electric Fields</vt:lpstr>
      <vt:lpstr>Electric Field Lines:  Isolated single charges  </vt:lpstr>
      <vt:lpstr>Electric Field Lines  </vt:lpstr>
      <vt:lpstr>The Electric Field Due to a Point Charge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30</cp:revision>
  <dcterms:created xsi:type="dcterms:W3CDTF">2009-02-06T16:22:59Z</dcterms:created>
  <dcterms:modified xsi:type="dcterms:W3CDTF">2013-02-04T14:54:30Z</dcterms:modified>
</cp:coreProperties>
</file>