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AA4-CF35-4F81-9187-B6FF2F799C7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9AD-51EE-46A7-A37D-D229E0B00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AA4-CF35-4F81-9187-B6FF2F799C7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9AD-51EE-46A7-A37D-D229E0B00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AA4-CF35-4F81-9187-B6FF2F799C7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9AD-51EE-46A7-A37D-D229E0B00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AA4-CF35-4F81-9187-B6FF2F799C7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9AD-51EE-46A7-A37D-D229E0B00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AA4-CF35-4F81-9187-B6FF2F799C7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9AD-51EE-46A7-A37D-D229E0B00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AA4-CF35-4F81-9187-B6FF2F799C7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9AD-51EE-46A7-A37D-D229E0B00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AA4-CF35-4F81-9187-B6FF2F799C7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9AD-51EE-46A7-A37D-D229E0B00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AA4-CF35-4F81-9187-B6FF2F799C7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9AD-51EE-46A7-A37D-D229E0B00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AA4-CF35-4F81-9187-B6FF2F799C7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9AD-51EE-46A7-A37D-D229E0B00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AA4-CF35-4F81-9187-B6FF2F799C7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9AD-51EE-46A7-A37D-D229E0B00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BAA4-CF35-4F81-9187-B6FF2F799C7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539AD-51EE-46A7-A37D-D229E0B00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0BAA4-CF35-4F81-9187-B6FF2F799C7C}" type="datetimeFigureOut">
              <a:rPr lang="en-US" smtClean="0"/>
              <a:pPr/>
              <a:t>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539AD-51EE-46A7-A37D-D229E0B00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Potential Due to a Continuous </a:t>
            </a:r>
            <a:r>
              <a:rPr lang="en-US" dirty="0" smtClean="0"/>
              <a:t>Charge </a:t>
            </a:r>
            <a:r>
              <a:rPr lang="en-US" dirty="0" smtClean="0"/>
              <a:t>Distribution: Line of Charge</a:t>
            </a:r>
            <a:endParaRPr lang="en-US" dirty="0"/>
          </a:p>
        </p:txBody>
      </p:sp>
      <p:pic>
        <p:nvPicPr>
          <p:cNvPr id="1026" name="Picture 2" descr="http://edugen.wiley.com/edugen/courses/crs1650/art/images/halliday8019c24/image_t/tfg0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33400"/>
            <a:ext cx="2835790" cy="56388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124200" y="1371600"/>
            <a:ext cx="6019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In the figure a thin non-conducting rod of length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has a positive charge of uniform linear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density, 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λ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 Determine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the electric potential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due to the rod at point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, a perpendicular distance 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from the left end of the rod.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Calculating the Field from the Potential</a:t>
            </a:r>
            <a:endParaRPr lang="en-US" dirty="0"/>
          </a:p>
        </p:txBody>
      </p:sp>
      <p:pic>
        <p:nvPicPr>
          <p:cNvPr id="6146" name="Picture 2" descr="http://edugen.wiley.com/edugen/courses/crs1650/art/images/halliday8019c24/image_t/tfg0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2286000" cy="2286000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819400" y="990600"/>
            <a:ext cx="6324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The component of    in any direction is the negative of the rate at which the electric potential changes with distance in that direction.</a:t>
            </a:r>
          </a:p>
        </p:txBody>
      </p:sp>
      <p:pic>
        <p:nvPicPr>
          <p:cNvPr id="6151" name="Picture 7" descr="http://edugen.wiley.com/edugen/courses/crs1650/art/math/halliday8019c24/math0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066800"/>
            <a:ext cx="190500" cy="247650"/>
          </a:xfrm>
          <a:prstGeom prst="rect">
            <a:avLst/>
          </a:prstGeom>
          <a:noFill/>
        </p:spPr>
      </p:pic>
      <p:pic>
        <p:nvPicPr>
          <p:cNvPr id="6153" name="Picture 9" descr="http://edugen.wiley.com/edugen/courses/crs1650/art/math/halliday8019c24/math12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981200"/>
            <a:ext cx="1543050" cy="533400"/>
          </a:xfrm>
          <a:prstGeom prst="rect">
            <a:avLst/>
          </a:prstGeom>
          <a:noFill/>
        </p:spPr>
      </p:pic>
      <p:pic>
        <p:nvPicPr>
          <p:cNvPr id="6155" name="Picture 11" descr="http://edugen.wiley.com/edugen/courses/crs1650/art/math/halliday8019c24/math119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2667000"/>
            <a:ext cx="5033966" cy="533402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0" y="4953000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Problem 99.  (a) Show that the electric potential at a point on the central axis of a thin ring (of charge </a:t>
            </a:r>
            <a:r>
              <a:rPr lang="en-US" i="1" dirty="0" smtClean="0"/>
              <a:t>q</a:t>
            </a:r>
            <a:r>
              <a:rPr lang="en-US" dirty="0" smtClean="0"/>
              <a:t> and radius </a:t>
            </a:r>
            <a:r>
              <a:rPr lang="en-US" i="1" dirty="0" smtClean="0"/>
              <a:t>R</a:t>
            </a:r>
            <a:r>
              <a:rPr lang="en-US" dirty="0" smtClean="0"/>
              <a:t>) and at distance </a:t>
            </a:r>
            <a:r>
              <a:rPr lang="en-US" i="1" dirty="0" smtClean="0"/>
              <a:t>z</a:t>
            </a:r>
            <a:r>
              <a:rPr lang="en-US" dirty="0" smtClean="0"/>
              <a:t> from the ring is, </a:t>
            </a:r>
            <a:endParaRPr lang="en-US" dirty="0"/>
          </a:p>
        </p:txBody>
      </p:sp>
      <p:pic>
        <p:nvPicPr>
          <p:cNvPr id="6160" name="Picture 16" descr="http://edugen.wiley.com/edugen/courses/crs1650/art/math/halliday8019c24/math370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5638800"/>
            <a:ext cx="2316474" cy="60960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(b) From this result, derive an expression for </a:t>
            </a:r>
            <a:r>
              <a:rPr lang="en-US" i="1" dirty="0" smtClean="0"/>
              <a:t>E</a:t>
            </a:r>
            <a:r>
              <a:rPr lang="en-US" dirty="0" smtClean="0"/>
              <a:t> at points on the ring's axis; compare your result with the calculation of </a:t>
            </a:r>
            <a:r>
              <a:rPr lang="en-US" i="1" dirty="0" smtClean="0"/>
              <a:t>E</a:t>
            </a:r>
            <a:r>
              <a:rPr lang="en-US" dirty="0" smtClean="0"/>
              <a:t> in Section 22-6.</a:t>
            </a:r>
            <a:endParaRPr lang="en-US" dirty="0"/>
          </a:p>
        </p:txBody>
      </p:sp>
      <p:pic>
        <p:nvPicPr>
          <p:cNvPr id="6163" name="Picture 19" descr="http://edugen.wiley.com/edugen/courses/crs1650/art/math/halliday8019c24/math245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47800" y="3962400"/>
            <a:ext cx="3816928" cy="361950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0" y="35814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 35. The electric potential at points in an </a:t>
            </a:r>
            <a:r>
              <a:rPr lang="en-US" i="1" dirty="0" err="1" smtClean="0"/>
              <a:t>xy</a:t>
            </a:r>
            <a:r>
              <a:rPr lang="en-US" dirty="0" smtClean="0"/>
              <a:t> plane is given by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4267200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unit-vector notation, what is the electric field at the point (3.0 m, 2.0 m)?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155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Potential Due to a Continuous Charge Distribution: Line of Charge</vt:lpstr>
      <vt:lpstr>Calculating the Field from the Potential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mahesp</cp:lastModifiedBy>
  <cp:revision>5</cp:revision>
  <dcterms:created xsi:type="dcterms:W3CDTF">2009-02-24T19:59:16Z</dcterms:created>
  <dcterms:modified xsi:type="dcterms:W3CDTF">2011-02-25T13:32:41Z</dcterms:modified>
</cp:coreProperties>
</file>