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0AD8E3A-CDF9-4849-BFE1-F49B877B946F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FF7E0A8-4898-4F88-AE07-7386B8D68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DF213-E17C-4E78-87ED-45E55067B356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E6B95-C89D-41DF-9544-254BAE0EF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B2EB6-FBE5-4233-B68B-A39C492B3A6B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FB2B1-1A11-41F0-B392-D841EAD54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5D5A7-516C-4047-8AE4-461B7D7AAB47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78E11-9A54-4875-A17F-8D42B941D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139D8-F7CB-40FB-8FCC-258FD21A7D00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9F86F-3639-45F5-9E88-B4DB79701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8AC38-31A9-42F0-AD2C-C0D53B319ACC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3C5BD-093F-45BD-A278-8EFD21281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7FAF4-3F5D-426D-BDC8-1B140A5B29DA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6A276-673B-4A88-878A-1BD886AB4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E4099-3EB7-4E1B-8D66-813305D4159E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C4185-37CF-4A6A-9E44-E0DB159F7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A5B43-40B6-4904-9A85-F8077A54734E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8C950-698B-43C0-9DB5-019E0CCE7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346C3-DAD6-4DE0-ABFB-D40D0226D71E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7A946-3014-4F64-97A8-6BE7F79FA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613A2-6644-4267-9524-7AA7B35C0D3F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840CE-5341-4894-A4E2-15F869C69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CD892-4FE7-4E21-BB09-8CF6334B0FDC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120F0-7C81-4019-8D2D-41E6F53F2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2DC6BD-225A-42D5-9034-33D85AACF4E7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3BBF71-815F-4195-AE61-90CB98D22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het.colorado.edu/simulations/sims.php?sim=Projectile_Motio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cxvsHNRXLj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4.5   Projectile Motion</a:t>
            </a:r>
          </a:p>
        </p:txBody>
      </p:sp>
      <p:pic>
        <p:nvPicPr>
          <p:cNvPr id="2051" name="Picture 2" descr="http://edugen.wiley.com/edugen/courses/crs1650/art/images/halliday8019c04/image_t/tfg0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286000"/>
            <a:ext cx="4164013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62000" y="5943600"/>
            <a:ext cx="701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In projectile motion, the horizontal motion and the vertical motion are independent of each </a:t>
            </a:r>
            <a:r>
              <a:rPr lang="en-US" sz="2400" dirty="0" smtClean="0">
                <a:latin typeface="Calibri" pitchFamily="34" charset="0"/>
              </a:rPr>
              <a:t>other. 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762000" y="1371600"/>
            <a:ext cx="792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Projectile motion is the motion of an object under the influence of gravity in a vertical plane.  </a:t>
            </a:r>
          </a:p>
        </p:txBody>
      </p:sp>
      <p:sp>
        <p:nvSpPr>
          <p:cNvPr id="2055" name="AutoShape 7" descr="http://edugen.wiley.com/edugen/courses/crs4957/halliday9118/halliday9118c04/image_n/nt0009-y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7" name="AutoShape 9" descr="http://edugen.wiley.com/edugen/courses/crs4957/halliday9118/halliday9118c04/image_n/nt0009-y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/>
      <p:bldP spid="205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Effects of the Air (Fly Balls)</a:t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3075" name="Picture 2" descr="http://edugen.wiley.com/edugen/courses/crs1650/art/images/halliday8019c04/image_t/tfg01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625" y="1524000"/>
            <a:ext cx="4343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600200" y="41148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Path I (Air)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Path II (Vacuum)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98.5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177 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Height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53.0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76.8 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 of flight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6.6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7.9 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98" name="Rectangle 4"/>
          <p:cNvSpPr>
            <a:spLocks noChangeArrowheads="1"/>
          </p:cNvSpPr>
          <p:nvPr/>
        </p:nvSpPr>
        <p:spPr bwMode="auto">
          <a:xfrm>
            <a:off x="1371600" y="6324600"/>
            <a:ext cx="731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http://phet.colorado.edu/simulations/sims.php?sim=Projectile_Motion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33600" y="5791200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http://www.youtube.com/watch?v=cxvsHNRXLjw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8" grpId="0" build="p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79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4.5   Projectile Motion</vt:lpstr>
      <vt:lpstr>The Effects of the Air (Fly Balls) 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mahesp</dc:creator>
  <cp:lastModifiedBy>mahesp</cp:lastModifiedBy>
  <cp:revision>6</cp:revision>
  <dcterms:created xsi:type="dcterms:W3CDTF">2008-09-09T12:39:23Z</dcterms:created>
  <dcterms:modified xsi:type="dcterms:W3CDTF">2012-09-07T12:29:33Z</dcterms:modified>
</cp:coreProperties>
</file>