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66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9756A-E178-46C8-A8C0-D2287037F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57F6-043F-41E8-8650-43DB7FF49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74BB-BE46-4A30-8CA1-69D65FE28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F6412-E2B0-4EA4-A6FA-1C3C4D0E8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281B-E43E-45E2-857B-E02FD4222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BF3B0-741D-45A5-A6B5-85C84CD2F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D2B2C-344E-4CF9-A1E1-B3AB3FCEC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7766C-831B-4C90-9F83-8465868B3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DBD1E-7D56-4E82-9562-91D248105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6EC1-AC70-4A41-8D23-B8A2D5A40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F0A22-CB3E-4B6A-9D5B-F451CB114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5A190-F9D1-4729-B8E3-AEE59F34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E4D6E7C-DBBD-4A5F-901A-B0D29DD37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Chapter-3 Vectors</a:t>
            </a:r>
            <a:r>
              <a:rPr lang="en-US" b="1" smtClean="0">
                <a:solidFill>
                  <a:srgbClr val="000000"/>
                </a:solidFill>
              </a:rPr>
              <a:t> </a:t>
            </a:r>
            <a:br>
              <a:rPr lang="en-US" b="1" smtClean="0">
                <a:solidFill>
                  <a:srgbClr val="0000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0010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Vectors and Scalars:</a:t>
            </a:r>
            <a:endParaRPr lang="en-US" sz="2800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Physics deals with many physical quantities, which are divided into scalars and vectors.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A 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scalar quantity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 is one that can be described by a single number (including any units) giving its size or magnitude.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Examples: Time, volume, mass, temperature, and density.  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A quantity that deals with both magnitude and direction is called a 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vector quantity.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Examples: Force, weight, velocity, and displacement.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Vector Illustration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04800" y="3429000"/>
            <a:ext cx="8534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The length of the vector arrow is proportional to the magnitude of the vector and the arrow represents the direction</a:t>
            </a:r>
            <a:r>
              <a:rPr lang="en-US" sz="2400" b="1" i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In the text, bold face is used for vectors and italics is used for scalars. When hand written an arrow is placed above the symbol.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A vector can be shifted without changing its value if its magnitude and direction are not changed.  </a:t>
            </a:r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219200"/>
            <a:ext cx="20383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3.3  Adding Vectors Geometrically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14400" y="1295400"/>
          <a:ext cx="2466975" cy="1217613"/>
        </p:xfrm>
        <a:graphic>
          <a:graphicData uri="http://schemas.openxmlformats.org/presentationml/2006/ole">
            <p:oleObj spid="_x0000_s1026" name="Bitmap Image" r:id="rId3" imgW="2238687" imgH="1104762" progId="Paint.Picture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914400" y="2743200"/>
          <a:ext cx="2095500" cy="1103313"/>
        </p:xfrm>
        <a:graphic>
          <a:graphicData uri="http://schemas.openxmlformats.org/presentationml/2006/ole">
            <p:oleObj spid="_x0000_s1027" name="Bitmap Image" r:id="rId4" imgW="1790476" imgH="942857" progId="Paint.Picture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4114800"/>
          <a:ext cx="2066925" cy="1260475"/>
        </p:xfrm>
        <a:graphic>
          <a:graphicData uri="http://schemas.openxmlformats.org/presentationml/2006/ole">
            <p:oleObj spid="_x0000_s1028" name="Bitmap Image" r:id="rId5" imgW="1609524" imgH="980952" progId="Paint.Picture">
              <p:embed/>
            </p:oleObj>
          </a:graphicData>
        </a:graphic>
      </p:graphicFrame>
      <p:pic>
        <p:nvPicPr>
          <p:cNvPr id="1030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43475" y="1981200"/>
            <a:ext cx="420052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5534025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P8. A person walks in the following pattern: 3.1 km north, then 2.4 km west, and finally 5.2 km south. (a) Sketch the vector diagram that represents this motion. (b) How far and (c) in what direction would a bird fly in a straight line from the same starting point to the same final point?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5638800" y="1752600"/>
            <a:ext cx="227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Vector Subtraction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build="p"/>
      <p:bldP spid="10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3.4  Components of Vectors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Adding vectors geometrically can be tedious. A neater and easier technique involves components of vectors.</a:t>
            </a:r>
          </a:p>
          <a:p>
            <a:pPr eaLnBrk="1" hangingPunct="1"/>
            <a:r>
              <a:rPr lang="en-US" sz="2400" smtClean="0"/>
              <a:t>A </a:t>
            </a:r>
            <a:r>
              <a:rPr lang="en-US" sz="2400" b="1" smtClean="0"/>
              <a:t>component</a:t>
            </a:r>
            <a:r>
              <a:rPr lang="en-US" sz="2400" smtClean="0"/>
              <a:t> of a vector is the projection of the vector on an axis. 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16389" name="Picture 5" descr="tfg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2276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457200" y="5842000"/>
            <a:ext cx="838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Find the +x and +y components of the following displacements:</a:t>
            </a:r>
          </a:p>
          <a:p>
            <a:r>
              <a:rPr lang="en-US"/>
              <a:t>a. 12.0 m, at 10.0</a:t>
            </a:r>
            <a:r>
              <a:rPr lang="en-US" baseline="30000"/>
              <a:t>0</a:t>
            </a:r>
            <a:r>
              <a:rPr lang="en-US"/>
              <a:t> counterclockwise from +y.</a:t>
            </a:r>
            <a:br>
              <a:rPr lang="en-US"/>
            </a:br>
            <a:r>
              <a:rPr lang="en-US"/>
              <a:t>b. 8.00 m, at 20.0</a:t>
            </a:r>
            <a:r>
              <a:rPr lang="en-US" baseline="30000"/>
              <a:t>0</a:t>
            </a:r>
            <a:r>
              <a:rPr lang="en-US"/>
              <a:t> clockwise from –y.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512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282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Default Design</vt:lpstr>
      <vt:lpstr>Bitmap Image</vt:lpstr>
      <vt:lpstr>Chapter-3 Vectors   </vt:lpstr>
      <vt:lpstr>Vector Illustration</vt:lpstr>
      <vt:lpstr>3.3  Adding Vectors Geometrically</vt:lpstr>
      <vt:lpstr>3.4  Components of Vectors</vt:lpstr>
    </vt:vector>
  </TitlesOfParts>
  <Company>SUNY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Athos Petrou</dc:creator>
  <cp:lastModifiedBy>mahesp</cp:lastModifiedBy>
  <cp:revision>58</cp:revision>
  <dcterms:created xsi:type="dcterms:W3CDTF">2005-05-18T22:18:02Z</dcterms:created>
  <dcterms:modified xsi:type="dcterms:W3CDTF">2012-08-29T18:39:51Z</dcterms:modified>
</cp:coreProperties>
</file>