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9" r:id="rId3"/>
    <p:sldId id="263" r:id="rId4"/>
    <p:sldId id="274" r:id="rId5"/>
    <p:sldId id="27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D6CC6-E2A4-4464-B8C1-2E08B52932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5894A-E434-4459-89A9-5CB0889A6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3EC6-182E-4163-BA92-6E374DF549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10D4E-E295-4846-8409-93D201745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3522E-AF3F-4A98-9A1D-45A1FF66D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787BF-4105-49E6-92C5-99D613A02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40D70-E28A-4463-BF85-9095A9946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B1A5A-7D2D-4521-B863-FAF349562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F5F32-A78B-43D0-960E-86D5901314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0A808-B072-48FB-81F9-E9676B3CBC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04657-03A2-4035-B9AB-D86AF98471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3F9CE6-09A7-4EDE-A1C9-D80B5707FD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hysics.nist.gov/cuu/Units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4000"/>
              <a:t>PHYS 211</a:t>
            </a:r>
            <a:br>
              <a:rPr lang="en-US" sz="4000"/>
            </a:br>
            <a:r>
              <a:rPr lang="en-US" sz="4000"/>
              <a:t>Mathematical Formulas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219200"/>
            <a:ext cx="6219825" cy="54943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How to study physics?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Read the text.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/>
              <a:t>Every </a:t>
            </a:r>
            <a:r>
              <a:rPr lang="en-US" sz="2400" dirty="0"/>
              <a:t>chapter starts with the question, “What is physics</a:t>
            </a:r>
            <a:r>
              <a:rPr lang="en-US" sz="2400" dirty="0" smtClean="0"/>
              <a:t>?” </a:t>
            </a: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sz="2400" dirty="0" smtClean="0"/>
              <a:t>As </a:t>
            </a:r>
            <a:r>
              <a:rPr lang="en-US" sz="2400" dirty="0"/>
              <a:t>you read through the chapter, practice physics by doing/following sample problems and checkpoints</a:t>
            </a:r>
            <a:r>
              <a:rPr lang="en-US" sz="2400" dirty="0" smtClean="0"/>
              <a:t>.</a:t>
            </a: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en-US" sz="2400" dirty="0"/>
              <a:t>Pay attention to key ideas and problem-solving tactics</a:t>
            </a:r>
            <a:r>
              <a:rPr lang="en-US" sz="2400" dirty="0" smtClean="0"/>
              <a:t>.  </a:t>
            </a: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en-US" sz="2400" dirty="0"/>
              <a:t>Try to answer many questions and solve more problems at the end of chapter</a:t>
            </a:r>
            <a:r>
              <a:rPr lang="en-US" sz="2400" dirty="0" smtClean="0"/>
              <a:t>.</a:t>
            </a: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en-US" sz="2400" dirty="0"/>
              <a:t>Make use of other resources: textbook website and  </a:t>
            </a:r>
            <a:r>
              <a:rPr lang="en-US" sz="2400" dirty="0" err="1"/>
              <a:t>WileyPlus</a:t>
            </a:r>
            <a:r>
              <a:rPr lang="en-US" sz="2400" dirty="0" smtClean="0"/>
              <a:t>.</a:t>
            </a: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en-US" sz="2400" dirty="0"/>
              <a:t>Get help when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8392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Chapter 1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                           </a:t>
            </a:r>
            <a:r>
              <a:rPr lang="en-US" sz="2800" b="1" dirty="0">
                <a:solidFill>
                  <a:srgbClr val="FF0000"/>
                </a:solidFill>
              </a:rPr>
              <a:t>Measurement</a:t>
            </a:r>
            <a:r>
              <a:rPr lang="en-US" sz="3200" b="1" dirty="0"/>
              <a:t> </a:t>
            </a:r>
          </a:p>
          <a:p>
            <a:pPr>
              <a:spcBef>
                <a:spcPct val="50000"/>
              </a:spcBef>
            </a:pPr>
            <a:endParaRPr lang="en-US" sz="3200" b="1" dirty="0"/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In this chapter we will explore the following concepts: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1. Measurement of a physical parameter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2. Units, systems of units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3. Basic units in mechanics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4. Changing units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5. Significant figures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1.2  Measuring Things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will come across many physical quantities in physics: length, time, speed, area, mass, temperature, pressure, wavelength, electric current, magnetic field, etc.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We measure each physical quantity in its own units, by comparison with a </a:t>
            </a:r>
            <a:r>
              <a:rPr lang="en-US" sz="2400" b="1" dirty="0"/>
              <a:t>standard.</a:t>
            </a:r>
            <a:r>
              <a:rPr lang="en-US" sz="2400" dirty="0"/>
              <a:t> The </a:t>
            </a:r>
            <a:r>
              <a:rPr lang="en-US" sz="2400" b="1" dirty="0"/>
              <a:t>unit</a:t>
            </a:r>
            <a:r>
              <a:rPr lang="en-US" sz="2400" dirty="0"/>
              <a:t> is a unique name we assign to measures of that quantity—for example, meter (m) for the quantity length.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Rulers, which approximate our length standard, give us one such procedure for measuring length. However, many of our comparisons must be indirect. You cannot use a ruler, for example, to measure the radius of an atom or the distance to a star.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1.3  The International System of Units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 Base Units</a:t>
            </a:r>
          </a:p>
          <a:p>
            <a:r>
              <a:rPr lang="en-US"/>
              <a:t>SI Derived Units</a:t>
            </a:r>
          </a:p>
          <a:p>
            <a:r>
              <a:rPr lang="en-US"/>
              <a:t>Prefixes for SI Units</a:t>
            </a:r>
          </a:p>
          <a:p>
            <a:pPr>
              <a:buFontTx/>
              <a:buNone/>
            </a:pPr>
            <a:endParaRPr lang="en-US"/>
          </a:p>
          <a:p>
            <a:r>
              <a:rPr lang="en-US">
                <a:hlinkClick r:id="rId2"/>
              </a:rPr>
              <a:t>http://physics.nist.gov/cuu/Units/index.html</a:t>
            </a: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33400" y="502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b="1">
                <a:solidFill>
                  <a:schemeClr val="tx2"/>
                </a:solidFill>
              </a:rPr>
              <a:t>1.4  Changing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194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PHYS 211 Mathematical Formulas</vt:lpstr>
      <vt:lpstr>How to study physics?</vt:lpstr>
      <vt:lpstr>Slide 3</vt:lpstr>
      <vt:lpstr>1.2  Measuring Things</vt:lpstr>
      <vt:lpstr>1.3  The International System of Units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mahesp</cp:lastModifiedBy>
  <cp:revision>9</cp:revision>
  <dcterms:created xsi:type="dcterms:W3CDTF">2008-08-16T17:51:13Z</dcterms:created>
  <dcterms:modified xsi:type="dcterms:W3CDTF">2010-08-25T13:10:20Z</dcterms:modified>
</cp:coreProperties>
</file>