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Action1.xml" ContentType="application/vnd.ms-office.inkAction+xml"/>
  <Override PartName="/ppt/ink/inkAction2.xml" ContentType="application/vnd.ms-office.inkAction+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3" r:id="rId3"/>
    <p:sldId id="279" r:id="rId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53"/>
    <p:restoredTop sz="91016"/>
  </p:normalViewPr>
  <p:slideViewPr>
    <p:cSldViewPr>
      <p:cViewPr varScale="1">
        <p:scale>
          <a:sx n="107" d="100"/>
          <a:sy n="107" d="100"/>
        </p:scale>
        <p:origin x="776"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5-11-11T14:58:30.771"/>
    </inkml:context>
    <inkml:brush xml:id="br0">
      <inkml:brushProperty name="width" value="0.05292" units="cm"/>
      <inkml:brushProperty name="height" value="0.05292" units="cm"/>
      <inkml:brushProperty name="color" value="#FF0000"/>
    </inkml:brush>
  </inkml:definitions>
  <iact:action type="add" startTime="65611">
    <iact:property name="dataType"/>
    <iact:actionData xml:id="d0">
      <inkml:trace xmlns:inkml="http://www.w3.org/2003/InkML" xml:id="stk0" contextRef="#ctx0" brushRef="#br0">7493 5567 24575 0,'-24'19'0'11,"-4"-5"0"0,26 7 0 1,-26 7 0-1,23-14 0 1,-14 7 0-1,10 8 0 0,6-15 0 1,-25 7 0-1,16 7 0 1,1 0 0-1,-22 3-673 1,13 7 0-1,0 4 673 0,-1-15 0 1,-1 0 0-1,5 4 0 1,-1 2 0-1,-11 8 0 1,-1 0 0-1,13-16 0 0,-1-1 0 1,-8 16 0-1,0-2-814 1,-7-3 814-1,8-6 0 1,1 3 0-1,6 5 0 0,1-1 0 1,-4-11 0-1,-1 0 0 1,1 11 0-1,2-4 0 1,5-18 0-1,-8 19 0 0,-3 0 0 1,-1-22 0-1,6 16 0 1,-2 3 0-1,-18 0 0 1,17 6 0-1,-17 6 0 0,25 7 0 1,-7-22 0-1,-3 1 0 1,12 4 0-1,1 1-316 0,-9-5 0 1,-1-1 316-1,3 3 0 1,-2-2 0-1,-21 8 0 1,15-7 0-1,0 3 0 0,4-4 0 1,1-2 0-1,-8 9 1244 1,20 12-1244-1,-9-42 841 1,15 23-841-1,-34-7 0 0,24 3 0 1,-7 16 0-1,-7-17 0 1,21 6 0-1,-1 1 707 1,-32-2-707-1,28 1 0 0,1 1 0 1,-29 12 0-1,16-6 0 1,5-11 0-1,-2-1 0 1,-11 0 0-1,-1 16 0 0,11-26 0 1,13 23 0-1,9-32 0 1,0 14 0-1,0-19 0 1</inkml:trace>
    </iact:actionData>
  </iact:action>
  <iact:action type="add" startTime="67641">
    <iact:property name="dataType"/>
    <iact:actionData xml:id="d1">
      <inkml:trace xmlns:inkml="http://www.w3.org/2003/InkML" xml:id="stk1" contextRef="#ctx0" brushRef="#br0">15346 6096 24575 0,'-33'33'0'11,"-7"7"0"0,7 2-1725 1,0-6 1725-1,13-3 0 1,0 2 0-1,-1-13 0 1,0 3 0-1,3 9 0 0,1 5 0 1,-2-2 0-1,-13 5 0 1,0-1 0-1,5 9 0 1,0 3 0-1,4-15 0 0,-1-1 0 1,1-1 0-1,-6 5 0 1,1 0-1002-1,5-4 0 1,-2 2 0-1,0-2 1002 0,-11 10 0 1,-1 0 0-1,12-12 0 1,0 1 0-1,0-1 0 1,-12 8 0-1,-1 3 0 0,14-9 0 1,1 5 0-1,0 0 0 1,1-5 0-1,-8 3 0 1,1 0 0-1,2 2 0 0,-1 4 0 1,3-5 534-1,8-7 1 1,-1-4-535-1,-8-8 0 1,3 0 0-1,8 28 0 0,-3-17 0 1,18-10 757-1,-10 5-757 1,8-7 2905-1,-26 3-2905 1,23-3 0-1,-14 7 0 0,-9 15 0 1,15-7 0-1,0 3-417 1,-7-4 0-1,-2-2 417 1,1-1 0-1,2-3 0 0,-5 11 0 1,3-26 0-1,12 5 0 1,9-19 0-1,0 0 0 1</inkml:trace>
    </iact:actionData>
  </iact:action>
  <iact:action type="add" startTime="98103">
    <iact:property name="dataType"/>
    <iact:actionData xml:id="d2">
      <inkml:trace xmlns:inkml="http://www.w3.org/2003/InkML" xml:id="stk2" contextRef="#ctx0" brushRef="#br0">2667 8827 24575 0,'0'23'0'12,"0"5"0"1,19 12 0-1,-14 7-924 1,4-11 0 0,0 1 924-1,-8-5 0 1,-2 0 0-1,1 8 0 1,0 2-780 0,0-4 0-1,0 2 780 1,0 11 0 0,0 1 0-1,0-3 0 1,0-1 0-1,5-5 0 1,0 1 0 0,-6 3 0-1,4-3 397 1,11-15 1 0,0-1-398-1,-11 17 0 1,-1-1 0-1,17-4 0 1,-10 9 0 0,-6-11 864-1,6-12-864 1,-9 7 1749-1,19 14-1749 1,-14-31 0 0,13 18 0-1,1 1 0 1,-14-17 0 0,14 29 0-1,-19-54 0 1,0-4 0-1,0-4 0 1,0-3 0 0,0-1 0-1,0 14 0 1,0-14 0 0</inkml:trace>
    </iact:actionData>
  </iact:action>
  <iact:action type="add" startTime="98961">
    <iact:property name="dataType"/>
    <iact:actionData xml:id="d3">
      <inkml:trace xmlns:inkml="http://www.w3.org/2003/InkML" xml:id="stk3" contextRef="#ctx0" brushRef="#br0">2604 8932 24575 0,'32'0'0'15,"-10"0"0"0,6 0 0 0,-14 0 0 1,26 0 0-1,2 0 0 0,3 0 0 1,-15 0 0-1,1 0 0 0,23 0 0 0,-9 0 0 1,14 0 0-1,-24 0 0 0,17 0 0 1,-19 0 0-1,-12 0 0 0,7 0 0 1,-23 0 0-1,23 19 0 0,-7-5 0 0,3 7 0 1,16 8 0-1,-7-15 0 0,-10 26 0 1,5-17 0-1,-25 17 0 0,6-26 0 0,-9 15 0 1,0-27 0-1,0 26 0 0,0-23 0 1,0 32 0-1,-9-22 0 0,6 6 0 1,-6 7 0-1,-10-23 0 0,14 23 0 0,-32-26 0 1,23 26 0-1,-26-13 0 0,16 6 0 1,-16 7 0-1,26-23 0 0,-14 23 0 0,7-26 0 1,6 8 0-1,-22-10 0 0,23 0 0 1,-7 0 0-1,-8 0 0 0,25 0 0 1,-25 0 0-1,27 18 0 0,-26-13 0 0,14 14 0 1,-7 0 0-1,-8-14 0 0,25 13 0 1,-25-18 0-1,27 0 0 0,-26 0 0 0,23 0 0 1,-32 0 0-1,32 0 0 0,-23 10 0 1,25-8 0-1,-6 8 0 0,9-10 0 1</inkml:trace>
    </iact:actionData>
  </iact:action>
  <iact:action type="add" startTime="100694">
    <iact:property name="dataType"/>
    <iact:actionData xml:id="d4">
      <inkml:trace xmlns:inkml="http://www.w3.org/2003/InkML" xml:id="stk4" contextRef="#ctx0" brushRef="#br0">3493 9948 24575 0,'0'24'0'20,"0"4"0"0,0 3 0 0,0 4 0 0,0-5 0 0,0 1 0 1,0 14 0-1,0-3 0 0,0-8 0 0,0 0 0 0,0 16 0 1,0-14 0-1,0 1 0 0,0 5 0 0,18-2 0 0,-13-17 0 1,14-1 0-1,-19 6 0 0,9-23 0 0,-6 13 0 0,6-18 0 1</inkml:trace>
    </iact:actionData>
  </iact:action>
  <iact:action type="add" startTime="101462">
    <iact:property name="dataType"/>
    <iact:actionData xml:id="d5">
      <inkml:trace xmlns:inkml="http://www.w3.org/2003/InkML" xml:id="stk5" contextRef="#ctx0" brushRef="#br0">4064 9864 24575 0,'12'-19'0'13,"16"14"0"1,-14-14 0 0,25 16 0 0,9 6 0 0,-8-3 0 0,2 0-1322 0,2 0 1 0,2 0 0 0,1 0 1321 0,-5 0 0 0,-1 0 0 0,3 0 0 0,2 0 0 0,4 0 0-1,0 0 0 1,-3 0 0 0,-4 0 0 0,-4 0 0 0,3 0 0 0,16 0 0 0,3 0 0 0,-10 0 912 0,5 0-912 0,-16 0 0 0,-30 0 0 0,-10 0 0 0,0 0 0 0</inkml:trace>
    </iact:actionData>
  </iact:action>
  <iact:action type="add" startTime="102147">
    <iact:property name="dataType"/>
    <iact:actionData xml:id="d6">
      <inkml:trace xmlns:inkml="http://www.w3.org/2003/InkML" xml:id="stk6" contextRef="#ctx0" brushRef="#br0">5673 9038 24575 0,'23'31'0'10,"-4"-8"0"0,-10 27 0 0,13 4-1804 0,-15-18 0 0,0 3 1804 0,6 6 0 0,2 4 0 0,-5-6 0 0,0 3 0 0,0-1 0 0,2-6 0 0,0-2 0 0,0 2 0 0,-1 8 0 0,-1 2 0 0,2-1 0 0,4 1 0 0,2-1 0 0,-5-2 0 0,-9 3 0 0,-1-1 0 0,9 11 0 0,4-8 1125 0,3-18-1125 0,-14-5 591 0,13-35-591 0,-18-4 0 0,0-22 0 0,0-19 0 0,0 12 0 0,0-2 0 0,0-2 0 0,0-2 71 0,0 5 0 0,0-3 0 0,0 5 0 0,0 7 0 0,0 2 0 0,0-26 0 1</inkml:trace>
    </iact:actionData>
  </iact:action>
  <iact:action type="add" startTime="102643">
    <iact:property name="dataType"/>
    <iact:actionData xml:id="d7">
      <inkml:trace xmlns:inkml="http://www.w3.org/2003/InkML" xml:id="stk7" contextRef="#ctx0" brushRef="#br0">5906 8869 24575 0,'-24'-54'0'20,"-4"40"0"0,25 0 0 0,-25 42 0 0,23-26 0 0,-13 26 0 0,8-14 0 0,8 26 0 0,-26-25 0 1,23 22 0-1,-14-32 0 0,10 23 0 0,-12-7 0 0,6-7 0 0,-3 15 0 0,18-27 0 0,-19 7 0 0,14 10 0 1,-14-33 0-1,19 28 0 0,19-61 0 0,-14 40 0 0,32-31 0 0,-32 17 0 0,14 7 0 0,9-33 0 0,-21 21 0 1,31-16 0-1,-17 2 0 0,-7 16 0 0,14-16 0 0,-6 26 0 0,-8-14 0 0,23 26 0 0,-32-8 0 0,23 10 0 1,-25 0 0-1,25 0 0 0,-23 0 0 0,23 0 0 0,-26 0 0 0,26 10 0 0,-14-8 0 0,8 26 0 1,15-14 0-1,-30 26 0 0,40-25 0 0,-42 13 0 0,33-26 0 0,-34 26 0 0,15-23 0 0,-19 14 0 0,10-19 0 1,-8 9 0-1,7 12 0 0,-9-6 0 0,0 22 0 0,0-23 0 0,0 7 0 0,0 8 0 0,0-15 0 0,0 7 0 1,0 7 0-1,-9-14 0 0,7 26 0 0,-8-26 0 0,-9 15 0 0,15-8 0 0,-15-7 0 0,0 23 0 0,14-22 0 1,-23 6 0-1,26 7 0 0,-26-23 0 0,23 14 0 0,-23-19 0 0,25 9 0 0,-6-7 0 0,-10 8 0 0,14-10 0 1,-23 18 0-1,7-13 0 0,7 14 0 0,-5-19 0 0,10 0 0 0,6 9 0 0,-6-6 0 0,9 6 0 1</inkml:trace>
    </iact:actionData>
  </iact:action>
  <iact:action type="add" startTime="105313">
    <iact:property name="dataType"/>
    <iact:actionData xml:id="d8">
      <inkml:trace xmlns:inkml="http://www.w3.org/2003/InkML" xml:id="stk8" contextRef="#ctx0" brushRef="#br0">6498 9927 24575 0,'33'0'0'19,"-12"0"0"0,7 0 0 0,-23 0 0 1,23 0 0-1,-6 0 0 0,-8 0 0 0,14 0 0 1,-26 0 0-1,26 10 0 0,-23-8 0 1,23 26 0-1,-25-23 0 0,6 14 0 0,-9-10 0 1,0-7 0-1,0 27 0 0,0-15 0 0,0 7 0 1,0 26 0-1,0-28 0 0,-9 21 0 1,6-12 0-1,-25-23 0 0,14 42 0 0,-7-40 0 1,-7 30 0-1,23-15 0 0,-23-8 0 1,25 14 0-1,-6-26 0 0,9 8 0 0,0 8 0 1,-19-13 0-1,33 14 0 0,-28-19 0 0,61 0 0 1,-40 0 0-1,50 0 0 0,-41 0 0 1,34 0 0-1,-8 0 0 0,-16 0 0 0,21 0 0 1,-42 0 0-1,13 0 0 0,-18 0 0 1</inkml:trace>
    </iact:actionData>
  </iact:action>
  <iact:action type="add" startTime="106598">
    <iact:property name="dataType"/>
    <iact:actionData xml:id="d9">
      <inkml:trace xmlns:inkml="http://www.w3.org/2003/InkML" xml:id="stk9" contextRef="#ctx0" brushRef="#br0">7514 9589 24575 0,'17'0'0'30,"9"0"0"0,28 0 0 0,-21-10 0 0,-5 8 0 0,-26-8 0 1,26 10 0-1,-23 0 0 0,23 0 0 0,-25 0 0 0,6 0 0 1</inkml:trace>
    </iact:actionData>
  </iact:action>
  <iact:action type="add" startTime="107228">
    <iact:property name="dataType"/>
    <iact:actionData xml:id="d10">
      <inkml:trace xmlns:inkml="http://www.w3.org/2003/InkML" xml:id="stk10" contextRef="#ctx0" brushRef="#br0">7514 9885 24575 0,'33'0'0'41,"0"0"0"1,2 0 0 0,15 0 0 0,-8 1 0 0,-2-2 0-1,-5-9 0 1,12 8 0 0,-42-7 0 0,14 9 0 0</inkml:trace>
    </iact:actionData>
  </iact:action>
  <iact:action type="add" startTime="108863">
    <iact:property name="dataType"/>
    <iact:actionData xml:id="d11">
      <inkml:trace xmlns:inkml="http://www.w3.org/2003/InkML" xml:id="stk11" contextRef="#ctx0" brushRef="#br0">8700 8975 24575 0,'0'11'0'16,"18"27"0"1,6-3 0-1,-1 1 0 1,-7-9 0-1,-3 2 0 1,-11 16 0 0,7 2 0-1,1 1 0 1,-1 0 0-1,-4-5 0 1,9-8 0 0,0 0 0-1,-12 5 0 1,8-26 0-1,-10 5 0 1,0-19 0 0</inkml:trace>
    </iact:actionData>
  </iact:action>
  <iact:action type="add" startTime="109530">
    <iact:property name="dataType"/>
    <iact:actionData xml:id="d12">
      <inkml:trace xmlns:inkml="http://www.w3.org/2003/InkML" xml:id="stk12" contextRef="#ctx0" brushRef="#br0">8551 9821 24575 0,'31'0'0'18,"-17"0"0"1,14 0 0 0,-7 0 0 0,3 0 0 0,-3 0 0 0,26 0 0-1,-15 0 0 1,2 0 0 0,5 0 0 0,2 0 0 0,7 0 0 0,-4 0 0-1,-9 0 0 1,12 0 0 0,-33-18 0 0,7 13 0 0,-11-14 0 0</inkml:trace>
    </iact:actionData>
  </iact:action>
  <iact:action type="add" startTime="110113">
    <iact:property name="dataType"/>
    <iact:actionData xml:id="d13">
      <inkml:trace xmlns:inkml="http://www.w3.org/2003/InkML" xml:id="stk13" contextRef="#ctx0" brushRef="#br0">8784 10224 24575 0,'12'0'0'13,"-3"-19"0"1,10 14 0-1,-14-23 0 1,23 25 0 0,-7-25 0-1,3 23 0 1,-3-32 0 0,7 32 0-1,-23-14 0 1,23 19 0 0,-26-9 0-1,8 7 0 1,9-8 0-1,-15 10 0 1,34 0 0 0,-33 10 0-1,23-8 0 1,-26 26 0 0,8-4 0-1,-10-1 0 1,0 24 0 0,0-11 0-1,0-5 0 1,0 1 0 0,0 13 0-1,-4-12 0 1,-2 2 0-1,-4 3 0 1,-1-1 0 0,4-7 0-1,0 1 0 1,-4 14 0 0,3-3 0-1,8-6 0 1,-19 15 0 0,15-27 0-1,-15 4 0 1,9-26 0 0,8 8 0-1,-26 9 0 1,23-15 0-1,-14 25 0 1,19-27 0 0,-9 7 0-1,7-9 0 1,-8 0 0 0,-9 19 0-1,15-14 0 1,-25 14 0 0,8-19 0-1,7 9 0 1,-14 12 0-1,26-7 0 1,-27 5 0 0,25 0 0-1,4-14 0 1,4 14 0 0,25-19 0-1,-27 0 0 1,26 0 0 0,-14 0 0-1,26 0 0 1,-26 0 0 0,15 0 0-1,20 0 0 1,0 0 0-1,-10 0 0 1,5 0 0 0,12-1 0-1,-2 2 0 1,-21 2 0 0,0 3 0-1,24 3 0 1,-6 3 0 0,-25 2 0-1,2 5 0 1,-28-19 0 0</inkml:trace>
    </iact:actionData>
  </iact:action>
  <iact:action type="add" startTime="111703">
    <iact:property name="dataType"/>
    <iact:actionData xml:id="d14">
      <inkml:trace xmlns:inkml="http://www.w3.org/2003/InkML" xml:id="stk14" contextRef="#ctx0" brushRef="#br0">9631 9885 24575 0,'23'-31'0'12,"6"17"0"1,-8-23 0 0,2 32 0 0,-2-23 0 0,-11 6 0 0,9-1 0-1,-5-17 0 1,7 16 0 0,-12 3 0 0,10-16 0 0,-14 30 0 0,14-40 0 0,-19 23 0-1,0-28 0 1,0 26 0 0,0-2 0 0,0 19 0 0,0-12 0 0,-19 6 0-1,5-3 0 1,-7 8 0 0,11 8 0 0,-9-26 0 0,5 23 0 0,-7-14 0 0,-7 19 0-1,14 0 0 1,-7-9 0 0,-8 6 0 0,15-6 0 0,-26 9 0 0,26 9 0-1,-5-6 0 1,1 6 0 0,13-9 0 0,-14 19 0 0,10-5 0 0,6 7 0 0,-25 7 0-1,23-23 0 1,-13 23 0 0,18-6 0 0,0 1 0 0,0-2 0 0,0 7 0 0,0 5 0-1,18 22 0 1,-4-1 0 0,8-21 0 0,-13-5 0 0,-9-7 0 0,0 2 0-1,19 17 0 1,-14-7 0 0,13-3 0 0,1 1 0 0,-14 17 0 0,8-14 0 0,2 2 0-1,-3 0 0 1,-3 1 0 0,-2-3 0 0,0 0 0 0,3-2 0 0,-1 0 0-1,1 26 0 1,-10-26 0 0,2 0 0 0,12 2 0 0,0 0 0 0,-11 4 0 0,-1-3 0-1,17 7 0 1,-10-2 0 0,-7-16 0 0,8-3 0 0,-10-11 0 0,0-10 0 0</inkml:trace>
    </iact:actionData>
  </iact:action>
  <iact:action type="add" startTime="113342">
    <iact:property name="dataType"/>
    <iact:actionData xml:id="d15">
      <inkml:trace xmlns:inkml="http://www.w3.org/2003/InkML" xml:id="stk15" contextRef="#ctx0" brushRef="#br0">10160 9123 24575 0,'0'23'0'17,"19"24"0"0,-5-11 0 0,5-10 0 0,2 2 0 0,2 14 0 1,1-1 0-1,2-4 0 0,9-14 0 0,-18 15 0 0,-1-1 0 1,12-13 0-1,-25 9 0 0,6-12 0 0,-9-11 0 0,0 8 0 1,19-13 0-1,-14 14 0 0,32-19 0 0,-32 0 0 0,14 0 0 1,-19-28 0-1,9-26 0 0,1 20 0 0,1-1 0 0,-4-6 0 1,0 0 0-1,12-13 0 0,-9 12 0 0,-8 20 0 0,7-34 0 1,10 25 0-1,-17 0 0 0,1 1 0 0,16 9 0 0,-19-17 0 1,9 13 0-1,-7-8 0 0,8 14 0 0,-10 19 0 0,0 0 0 1</inkml:trace>
    </iact:actionData>
  </iact:action>
  <iact:action type="add" startTime="114533">
    <iact:property name="dataType"/>
    <iact:actionData xml:id="d16">
      <inkml:trace xmlns:inkml="http://www.w3.org/2003/InkML" xml:id="stk16" contextRef="#ctx0" brushRef="#br0">10689 9589 24575 0,'10'-12'0'19,"-8"2"0"1,26 10 0 0,-23 0 0-1,32 0 0 1,-32 0 0 0,23 10 0-1,-25-8 0 1,25 8 0 0,-23 8 0-1,23-13 0 1,-26 23 0 0,8-25 0-1,8 25 0 1,-13-23 0 0,14 23 0-1,-19-26 0 1,0 26 0 0,0-14 0-1,0 8 0 1,0 6 0 0,0-23 0-1,-19 32 0 1,14-23 0 0,-23 26 0-1,26-26 0 1,-7 15 0 0,-10-27 0-1,14 26 0 1,-14-23 0 0,19 14 0-1,0-19 0 1,0 9 0 0,0-7 0-1,0 27 0 1,0-25 0 0,19 15 0-1,-5-19 0 1,7 0 0 0,7 0 0-1,-13 0 0 1,43 0 0 0,-29 0 0-1,4 0 0 1,2 0 0 0,0 0 0-1,7 0 0 1,-20 0 0 0,-13-19 0-1,-9 15 0 1,0-15 0 0</inkml:trace>
    </iact:actionData>
  </iact:action>
  <iact:action type="add" startTime="116066">
    <iact:property name="dataType"/>
    <iact:actionData xml:id="d17">
      <inkml:trace xmlns:inkml="http://www.w3.org/2003/InkML" xml:id="stk17" contextRef="#ctx0" brushRef="#br0">10816 8594 24575 0,'0'-12'0'20,"0"3"0"1,19 9 0 0,-14-19 0-1,23 5 0 1,-7-8 0 0,3 13 0-1,-3 9 0 1,7-19 0 0,-4 14 0 0,-1-13 0-1,5 18 0 1,-25 0 0 0,6 0 0-1,-9 18 0 1,0-3 0 0,0 34 0 0,0-14 0-1,0 17 0 1,0-19 0 0,0 7 0-1,0-17 0 1,-9 17 0 0,6-16 0 0,-25 16 0-1,23-26 0 1,-13 14 0 0,18-25 0-1,0 6 0 1,18-9 0 0,-4 0 0 0,26 0 0-1,-16-9 0 1,-3 6 0 0,7-6 0-1,-14 9 0 1,8 0 0 0,-13 0 0 0</inkml:trace>
    </iact:actionData>
  </iact:action>
  <iact:action type="add" startTime="117334">
    <iact:property name="dataType"/>
    <iact:actionData xml:id="d18">
      <inkml:trace xmlns:inkml="http://www.w3.org/2003/InkML" xml:id="stk18" contextRef="#ctx0" brushRef="#br0">11875 9525 24575 0,'54'-19'0'22,"-20"13"0"1,2-2 0 0,1-12 0 0,1 0-806 0,8 11 1 0,5 4 805 0,1-2 0 0,5 0 0 0,-4 2-1077-1,-2 4 1 1,-1 2 1076 0,-2-1 0 0,3 0 0 0,-11 0 0 0,-5 0 217 0,3-9 1 0,-36 6 0 0,8-6-1 0</inkml:trace>
    </iact:actionData>
  </iact:action>
  <iact:action type="add" startTime="119179">
    <iact:property name="dataType"/>
    <iact:actionData xml:id="d19">
      <inkml:trace xmlns:inkml="http://www.w3.org/2003/InkML" xml:id="stk19" contextRef="#ctx0" brushRef="#br0">13166 8890 24575 0,'11'52'0'19,"18"-8"0"0,-26-14 0 0,-2 2 0 0,12 8 0 0,3 2 0 1,-5-7 0-1,-1 0 0 0,-5 12 0 0,4-2 0 0,10-16 0 0,-1-4 0 1,-13 8 0-1,14-5 0 0,-10-25 0 0,-6 6 0 0,6-9 0 1</inkml:trace>
    </iact:actionData>
  </iact:action>
  <iact:action type="add" startTime="119817">
    <iact:property name="dataType"/>
    <iact:actionData xml:id="d20">
      <inkml:trace xmlns:inkml="http://www.w3.org/2003/InkML" xml:id="stk20" contextRef="#ctx0" brushRef="#br0">13123 9716 24575 0,'33'0'0'30,"7"0"0"1,-10 0 0-1,1 0 0 1,28 0 0 0,-12 0 0-1,-2 0 0 1,-7 0 0-1,18 0 0 1,-32 0 0 0,8-10 0-1,-10 8 0 1,-13-8 0 0</inkml:trace>
    </iact:actionData>
  </iact:action>
  <iact:action type="add" startTime="120712">
    <iact:property name="dataType"/>
    <iact:actionData xml:id="d21">
      <inkml:trace xmlns:inkml="http://www.w3.org/2003/InkML" xml:id="stk21" contextRef="#ctx0" brushRef="#br0">13293 10224 24575 0,'18'-24'0'15,"-3"-4"0"1,6 25 0 0,7-6 0-1,-14-10 0 1,26 14 0 0,-26-13 0 0,14 18 0-1,-25-19 0 1,25 14 0 0,-4-14 0 0,-1 19 0-1,5 0 0 1,-35 0 0 0,24 19 0 0,-24-14 0-1,16 32 0 1,-9-22 0 0,0 25 0 0,0-26 0-1,0 14 0 1,0-7 0 0,0 3 0 0,0 16 0-1,0-17 0 1,0 17 0 0,0-26 0 0,0 24 0-1,0-24 0 1,0 7 0 0,0 7 0 0,0-14 0-1,0 26 0 1,0-25 0 0,-28 13 0-1,21-7 0 1,-21-7 0 0,9 5 0 0,14-10 0-1,-23-6 0 1,25 25 0 0,-25-23 0 0,42 13 0-1,-28-18 0 1,42 0 0 0,-25 0 0 0,25 0 0-1,-4 0 0 1,8 0 0 0,8 0 0 0,-16 0 0-1,16 0 0 1,-26 0 0 0,14 0 0 0,-7-18 0-1,3 13 0 1,-3-14 0 0,26 19 0 0,-37 0 0-1,37-9 0 1,-45 6 0 0,7-6 0 0</inkml:trace>
    </iact:actionData>
  </iact:action>
  <iact:action type="add" startTime="122129">
    <iact:property name="dataType"/>
    <iact:actionData xml:id="d22">
      <inkml:trace xmlns:inkml="http://www.w3.org/2003/InkML" xml:id="stk22" contextRef="#ctx0" brushRef="#br0">14076 9758 24575 0,'42'-19'0'12,"-18"14"0"0,4-13 0 1,-26 8 0-1,24 0 0 1,5-1 0-1,-10-13 0 1,28 3 0-1,-21 12 0 1,-23 9 0-1,14-19 0 1,-19 5 0-1,9-26 0 1,-6 26 0-1,6-24 0 1,-9 24 0-1,0-7 0 1,0-7 0-1,0 23 0 1,0-23 0-1,0 7 0 1,-9 6 0-1,6-13 0 1,-25 26 0-1,23-26 0 0,-23 23 0 1,7-14 0-1,7 19 0 1,-14 0 0-1,7 0 0 1,6 0 0-1,-3 0 0 1,8 0 0-1,-11 0 0 1,-12 19 0-1,10-14 0 1,-6 14 0-1,27-19 0 1,-7 9 0-1,9-7 0 1,-19 26 0-1,14-13 0 1,-14 6 0-1,19 7 0 1,0 5 0-1,0-7 0 1,0 30 0-1,19-30 0 1,-16 5 0-1,-1-1 0 0,17-4 0 1,-10 12 0-1,-7-17 0 1,8 2 0-1,9-1 0 1,-15 6 0-1,15-5 0 1,0 29 0-1,-14 2-230 1,4-22 0-1,1 0 230 1,-1 12 0-1,1 4 0 1,1 1 0-1,3 5-673 1,1-4 0-1,-2 1 673 1,-11-17 0-1,-1-4 0 1,8 5 0-1,10 12 0 1,-14-42 0-1,14 13 0 1</inkml:trace>
    </iact:actionData>
  </iact:action>
  <iact:action type="add" startTime="123367">
    <iact:property name="dataType"/>
    <iact:actionData xml:id="d23">
      <inkml:trace xmlns:inkml="http://www.w3.org/2003/InkML" xml:id="stk23" contextRef="#ctx0" brushRef="#br0">14690 9229 24575 0,'9'33'0'17,"-7"7"0"0,27-17 0 0,-13 13 0 0,1 6 0 0,-1-11 0 0,3-1 0 0,7 7 0 0,-3 1 0 0,-15-6 0 0,-2-5 0 0,13-13 0 0,-19 14 0 0,10-25 0 0,-8 6 0 0,7-18 0 0,10-13 0 0,5-20 0 0,1 2 0 0,1-2 0 0,-8 12 0 0,0-1-222 0,8-19 1 0,-3 1 221 0,-9 2 0 0,-3 10 0 0,-3 3 0 0,-8 8 0 0,0-2 0 0,0 28 0 0,0 0 0 0,0 0 0 1</inkml:trace>
    </iact:actionData>
  </iact:action>
  <iact:action type="add" startTime="124306">
    <iact:property name="dataType"/>
    <iact:actionData xml:id="d24">
      <inkml:trace xmlns:inkml="http://www.w3.org/2003/InkML" xml:id="stk24" contextRef="#ctx0" brushRef="#br0">15304 9419 24575 0,'23'24'0'14,"-4"4"0"0,-19-7 0 0,4 12 0 0,1 5 0 0,-4-9 0 0,1 3-1043 0,11 23 0 0,2 0 1043 0,-9-21 0 0,2 1 0 0,12 21 0 0,0-2 118 0,-6-12-118 0,-5-2 0 0,1-4 0 0,-1-22 0 0,-6 7 0 0,6-12 0 0,-9-18 0 0,0 7 0 0,0-8 0 1</inkml:trace>
    </iact:actionData>
  </iact:action>
  <iact:action type="add" startTime="124912">
    <iact:property name="dataType"/>
    <iact:actionData xml:id="d25">
      <inkml:trace xmlns:inkml="http://www.w3.org/2003/InkML" xml:id="stk25" contextRef="#ctx0" brushRef="#br0">15346 8932 24575 0,'0'-33'0'17,"9"12"0"1,-6-7 0-1,25 23 0 1,-14-23 0 0,7 26 0-1,7-8 0 1,-23 10 0-1,23-18 0 1,-7 13 0 0,-6-14 0-1,22 19 0 1,-32 0 0 0,14 19 0-1,-19 14 0 1,0 21-349-1,1-22 0 1,-2-1 349 0,-18 23 0-1,16-23 0 1,1 0 0 0,-8 0 0-1,1 1 0 1,9 25 0-1,-9-26 0 1,0-1 0 0,4 3 0-1,-14-12 0 1,38-12 0-1,-14-9 0 1,32 0 698 0,-23 0-698-1,19-4 0 1,2-1 0 0,-4 2 0-1,8-2 0 1,0 1 0-1,-4 4 0 1,-2 0 0 0,4 0 0-1,-32 0 0 1,14 0 0 0</inkml:trace>
    </iact:actionData>
  </iact:action>
  <iact:action type="add" startTime="135783">
    <iact:property name="dataType"/>
    <iact:actionData xml:id="d26">
      <inkml:trace xmlns:inkml="http://www.w3.org/2003/InkML" xml:id="stk26" contextRef="#ctx0" brushRef="#br0">7874 12192 24575 0,'24'0'0'19,"13"0"0"1,-23 0 0 0,26-9 0 0,-16 6 0-1,16-6 0 1,-17 9 0 0,17-19 0 0,-26 14 0-1,5-13 0 1,-9 18 0 0,-8 0 0 0,26 0 0-1,-23 0 0 1,14-19 0 0,-1 14 0 0,-13-14 0-1,23 19 0 1,-25 0 0 0,6 0 0 0,-9 0 0 0</inkml:trace>
    </iact:actionData>
  </iact:action>
  <iact:action type="add" startTime="136777">
    <iact:property name="dataType"/>
    <iact:actionData xml:id="d27">
      <inkml:trace xmlns:inkml="http://www.w3.org/2003/InkML" xml:id="stk27" contextRef="#ctx0" brushRef="#br0">7874 12594 24575 0,'24'0'0'20,"13"-19"0"1,-23 5 0 0,26-7 0 0,-16 12 0 0,-3 9 0 0,7 0 0 0,5 0 0 0,21-19 0 0,0 14 0-1,-18-5 0 1,-1 1 0 0,12 9 0 0,-5 0 0 0,-14-9 0 0,-6 7 0 0,-8-8 0 0,5 10 0 0</inkml:trace>
    </iact:actionData>
  </iact:action>
  <iact:action type="add" startTime="139329">
    <iact:property name="dataType"/>
    <iact:actionData xml:id="d28">
      <inkml:trace xmlns:inkml="http://www.w3.org/2003/InkML" xml:id="stk28" contextRef="#ctx0" brushRef="#br0">8911 11726 24575 0,'10'33'0'22,"-8"7"0"1,26-7 0-1,-14-9 0 1,7 4 0 0,-11-7 0-1,-10-7 0 1,19 33 0 0,-15-40 0-1,15 31 0 1,0-17 0 0,-14 3 0-1,14-3 0 1,-19 7 0 0,0-4 0-1,0-1 0 1,0 5 0 0,9-25 0-1,-7 6 0 1,8-9 0 0</inkml:trace>
    </iact:actionData>
  </iact:action>
  <iact:action type="add" startTime="140120">
    <iact:property name="dataType"/>
    <iact:actionData xml:id="d29">
      <inkml:trace xmlns:inkml="http://www.w3.org/2003/InkML" xml:id="stk29" contextRef="#ctx0" brushRef="#br0">8784 12425 24575 0,'12'0'0'15,"16"0"0"1,-14 0 0 0,26-19 0 0,-16 5 0 0,25-7-1147 0,5 11 1147 0,-21 10 0 0,0 0 0 0,21 0 0 0,-11 0 0 0,1 0 0 0,-13 0 0 0,-1 0 0 0,8 0 0 0,0 0 281-1,20 0-281 1,-34 0 0 0,16 0 0 0,-26 0 0 0,14 0 0 0,-25 0 866 0,25 0-866 0,-23-18 0 0,32 13 0 0,-23-14 0 0,7 19 0 0,-11 0 0 0,9 0 0 0,-15 0 0 0,15 0 0 0</inkml:trace>
    </iact:actionData>
  </iact:action>
  <iact:action type="add" startTime="141014">
    <iact:property name="dataType"/>
    <iact:actionData xml:id="d30">
      <inkml:trace xmlns:inkml="http://www.w3.org/2003/InkML" xml:id="stk30" contextRef="#ctx0" brushRef="#br0">8932 13081 24575 0,'19'-12'0'13,"-14"-16"0"1,14 23 0 0,-10-13 0-1,12-1 0 1,12 5 0 0,-9-8 0 0,4-6 0-1,-7 23 0 1,3-23 0 0,25 7 0-1,-14-2 0 1,8 1 0 0,-22 13 0 0,7-10 0-1,-23 14 0 1,32-13 0 0,-23 18 0-1,8 0 0 1,6 0 0 0,-23 0 0 0,23 0 0-1,-26 0 0 1,26 0 0 0,-23 18 0-1,23-13 0 1,-7 23 0 0,-6-25 0 0,3 25 0-1,-18 5 0 1,0-7 0 0,0 11 0-1,0-15 0 1,0 11 0 0,0 18 0 0,-18 3 0-1,13-9 0 1,-14 4 0 0,19-16 0-1,0 0 0 1,-9-12 0 0,6 8 0 0,-25-15 0-1,14 26 0 1,-7-26 0 0,-7 5 0-1,23-10 0 1,-23-7 0 0,6 36 0 0,8-31 0-1,-4 17 0 1,-1-1 0 0,5-18 0-1,-8 14 0 1,-6-19 0 0,14 18 0 0,-7-13 0-1,-17 23 0 1,31-6 0 0,-40-8 0-1,14 14 0 1,7-26 0 0,-2 26 0 0,9-23 0-1,15 14 0 1,-15-19 0 0,19 0 0-1,19 0 0 1,-15 0 0 0,34 0 0 0,-24 0 0-1,26 0 0 1,12 0 0 0,4 0-1125-1,-11 0 1 1,2 0 1124 0,1 0 0 0,0 0 0-1,6 0 0 1,1 0 0 0,3 0 0-1,-1 0 0 1,-13 0 0 0,-1 0 0 0,-2 0 0-1,0 0 0 1,2 0 0 0,-4 0 0-1,11 0 0 1,-1 0 0 0,-21 0 0 0,-23 0 0-1,14 0 0 1,-19 0 0 0,0 0 0 0</inkml:trace>
    </iact:actionData>
  </iact:action>
  <iact:action type="add" startTime="142854">
    <iact:property name="dataType"/>
    <iact:actionData xml:id="d31">
      <inkml:trace xmlns:inkml="http://www.w3.org/2003/InkML" xml:id="stk31" contextRef="#ctx0" brushRef="#br0">10160 12361 24575 0,'19'12'0'13,"-14"-2"0"0,23-20 0 0,-26 8 0 1,8-8 0-1,8 10 0 0,-4-18 0 0,26 13 0 1,-25-23 0-1,3 25 0 0,-2-23 0 0,-3-4 0 1,-6 18 0-1,6-18 0 0,2 4 0 0,-6 23 0 1,-6-25 0-1,6 23 0 0,-9-32 0 0,0 32 0 1,0-42 0-1,0 40 0 0,0-31 0 1,0 17 0-1,0-2 0 0,0 1 0 0,0-6 0 1,0 23 0-1,0-13 0 0,-9 8 0 0,6 8 0 1,-25-7 0-1,23 9 0 0,-13 0 0 0,8 0 0 1,8 0 0-1,-8 0 0 0,-8 0 0 0,3 0 0 1,-6 0 0-1,-7 0 0 0,23 0 0 1,-23 0 0-1,26 0 0 0,-26 0 0 0,23 0 0 1,-14 9 0-1,0-7 0 0,14 8 0 0,-23-10 0 1,26 0 0-1,-7 0 0 0,9 18 0 0,0-13 0 1,0 42 0-1,0-40 0 0,0 31 0 0,0-36 0 1,0 8 0-1,0 8 0 0,0-13 0 1,0 23 0-1,0-6 0 0,28 11 0 0,-21-1 0 1,21-10 0-1,-28 6 0 0,0-14 0 0,19 7 0 1,-14 7 0-1,13-14 0 0,-18 8 0 0,0 15 0 1,10-11 0-1,-9 4 0 0,0 1 0 0,9 14 0 1,8-3 0-1,-13-2 0 0,14 3 0 1,-19-18 0-1,0 13 0 0,9-36 0 0,-6 27 0 1,6-25 0-1,10 34 0 0,-14-24 0 0,13 7 0 1,-18 7 0-1,0-23 0 0,0 23 0 0,0-6 0 1,0-8 0-1,0 14 0 0,10-26 0 0,-8 26 0 1,8-23 0-1,-10 14 0 0,0-19 0 1</inkml:trace>
    </iact:actionData>
  </iact:action>
  <iact:action type="add" startTime="144707">
    <iact:property name="dataType"/>
    <iact:actionData xml:id="d32">
      <inkml:trace xmlns:inkml="http://www.w3.org/2003/InkML" xml:id="stk32" contextRef="#ctx0" brushRef="#br0">11218 11409 24575 0,'-18'12'0'17,"13"-3"0"0,-14 10 0 0,10-14 0 0,6 23 0 0,-6-26 0 0,-10 26 0 0,5-4 0 0,-26 9 0 0,26 7 0 0,-5-26 0 1,19 14 0-1,-9 3 0 0,-13-15 0 0,8 31 0 0,-4-42 0 0,-1 23 0 0,14-7 0 0,-14-7 0 0,19 24 0 0,0-33 0 0,0 42 0 1,0-31 0-1,0 34 0 0,0-8 0 0,19 12 0 0,-17-23 0 0,1 2 0 0,20 12 0 0,1 1 0 0,-21-11 0 0,1 1-453 0,20 16 0 1,-1-3 453-1,-18-2 0 0,7-13 0 0,4 0-52 0,5 11 52 0,-15-13 0 0,2-1 0 0,20 5 0 0,-27-1 0 0,1-5 0 0,26-20 0 1,-23 37 0-1,23-45 0 0,-26 26 904 0,8-23-904 0,-10 14 54 0,18-19-54 0,-13 0 0 0,33 0 0 0,-34 9 0 0,15-6 0 0,-19 6 0 1</inkml:trace>
    </iact:actionData>
  </iact:action>
  <iact:action type="add" startTime="146442">
    <iact:property name="dataType"/>
    <iact:actionData xml:id="d33">
      <inkml:trace xmlns:inkml="http://www.w3.org/2003/InkML" xml:id="stk33" contextRef="#ctx0" brushRef="#br0">11536 11790 24575 0,'23'19'0'16,"15"-15"0"0,-24 43 0 0,26-21 0 0,-28 3 0 0,0 3 0 1,8-5 0-1,0 1 0 0,-9 3 0 0,1 1-691 0,8-5 1 1,0 0 690-1,-9 4 0 0,2-1 0 0,16-2 0 0,0-2 0 0,-10 19 450 1,28-14-450-1,-44-22 229 0,6-9-229 0,-9-9 0 0,0 6 0 1,0-25 702-1,0-5-702 0,9-6 0 0,1-4 0 0,-8 8 0 0,1-1-519 1,6-10 1-1,0 1 518 0,-8 13 0 0,-2 0 0 0,6-8 0 1,0-2 0-1,-5-2 0 0,2 1 0 0,12 8 0 0,0 1 0 0,-12-2 0 1,1 4 0-1,16 9 0 0,-19 2 0 0,0 11 0 0,0 10 0 1</inkml:trace>
    </iact:actionData>
  </iact:action>
  <iact:action type="add" startTime="147614">
    <iact:property name="dataType"/>
    <iact:actionData xml:id="d34">
      <inkml:trace xmlns:inkml="http://www.w3.org/2003/InkML" xml:id="stk34" contextRef="#ctx0" brushRef="#br0">12107 12234 24575 0,'33'-23'0'17,"-12"4"0"1,8 19 0 0,-15-9 0 0,7 6 0 0,7-25 0 0,-14 23 0 0,7-13 0 0,8 18 0 0,-25 0 0-1,15 18 0 1,-19-13 0 0,0 23 0 0,0-25 0 0,0 25 0 0,0-14 0 0,0 7 0 0,-19 7 0 0,15-14 0 0,-15 26 0-1,9-16 0 1,-3 9 0 0,-4 2 0 0,-18 5-212 0,12-10 1 0,3 1 211 0,-1 9 0 0,12-26 0 0,9 15 0-1,9-27 0 1,12 7 0 0,-7-9 0 0,15 0 423 0,-27 0-423 0,54-9 0 0,-34 7 0 0,23-3 0 0,6 0-1412 0,-2 5 1412-1,2 0 0 1,-1 0 0 0,0 0 0 0,-14 0 0 0,-4 0 0 0,-18 0 0 0,5 0 0 0,-19 0 0 0,0 0 0 0</inkml:trace>
    </iact:actionData>
  </iact:action>
  <iact:action type="add" startTime="148813">
    <iact:property name="dataType"/>
    <iact:actionData xml:id="d35">
      <inkml:trace xmlns:inkml="http://www.w3.org/2003/InkML" xml:id="stk35" contextRef="#ctx0" brushRef="#br0">12340 11367 24575 0,'10'-31'0'20,"11"7"0"0,12 3 0 0,-10 12 0 1,5 9 0-1,-6 0 0 0,-8-19 0 1,14 14 0-1,-26-13 0 0,26 18 0 1,-23 18 0-1,14-13 0 0,-19 23 0 0,0-7 0 1,0-6 0-1,-19 13 0 0,14-7 0 1,-13 2 0-1,8 17 0 0,-11-25 0 1,7 13 0-1,-5-26 0 0,19 8 0 0,0-10 0 1,-9 18 0-1,6 6 0 0,-6-1 0 1,9 6 0-1,0-27 0 0,0 26 0 1,0-23 0-1,0 23 0 0,0-7 0 0,0-7 0 1,0 5 0-1,9-19 0 0,-6 0 0 1,25 0 0-1,-23 0 0 0,23 0 0 1,-26 0 0-1,26-19 0 0,-13 15 0 0,25-15 0 1,-17 19 0-1,-2-10 0 0,7 8 0 1,-23-7 0-1,33 9 0 0,-33 0 0 1,13-19 0-1,-18 14 0 0,0-14 0 1</inkml:trace>
    </iact:actionData>
  </iact:action>
  <iact:action type="add" startTime="150320">
    <iact:property name="dataType"/>
    <iact:actionData xml:id="d36">
      <inkml:trace xmlns:inkml="http://www.w3.org/2003/InkML" xml:id="stk36" contextRef="#ctx0" brushRef="#br0">13102 12023 24575 0,'40'0'0'16,"5"0"0"1,-11-4 0-1,5-2-1329 1,5 0 1 0,6-1 0-1,-3-1 1328 1,3-3 0 0,1-1 0-1,2-2 0 1,3 0 0 0,-5 2 0-1,-11 4 0 1,-2 1 617 0,14-8 0-1,-3 2-617 1,-9 11 162 0,7-26 1-1,-47 23 0 1,0-14 0 0</inkml:trace>
    </iact:actionData>
  </iact:action>
  <iact:action type="add" startTime="150965">
    <iact:property name="dataType"/>
    <iact:actionData xml:id="d37">
      <inkml:trace xmlns:inkml="http://www.w3.org/2003/InkML" xml:id="stk37" contextRef="#ctx0" brushRef="#br0">14309 11472 24575 0,'23'0'0'18,"5"10"0"0,-25-8 0 0,25 26 0 0,-4 5 0 0,-8 2 0 1,0 3 0-1,4-4 0 0,0 0-651 0,2 8 0 0,-1-1 651 1,-4-8 0-1,1-3 0 0,7-2 0 0,-1-2-49 0,9 17 49 1,-9-3 0-1,-5-17 0 0,-10-2 0 0,-7 7 0 0,8-42 1298 0,9 19-1298 1,-5-26 53-1,7-7-53 0,-12-5 0 0,10-3 0 0,-14-13 0 1,23 7 0-1,-26-12 0 0,8 0 0 0,-10 11 0 0,0 22 0 1,0-7 0-1,0 23 0 0,0-23 0 0,0 26 0 0,0-27 0 0,0 6 0 1,0-10 0-1,0 12 0 0,19-7 0 0,-15 23 0 0,15-23 0 1,-19 25 0-1,10-25 0 0,-8 42 0 0,7-28 0 0,-9 33 0 1</inkml:trace>
    </iact:actionData>
  </iact:action>
  <iact:action type="add" startTime="152132">
    <iact:property name="dataType"/>
    <iact:actionData xml:id="d38">
      <inkml:trace xmlns:inkml="http://www.w3.org/2003/InkML" xml:id="stk38" contextRef="#ctx0" brushRef="#br0">15113 11959 24575 0,'9'54'0'27,"-9"-23"0"1,3-1 0 0,25 15 0 0,-23-3 0 0,14-2 0 0,-10-16 0 0,-7 16 0 0,8-17 0 0,-10 17 0 0,18-25 0 0,-13 3 0 0,14-36 0 0,-19 13 0 0,0-14 0 0</inkml:trace>
    </iact:actionData>
  </iact:action>
  <iact:action type="add" startTime="152866">
    <iact:property name="dataType"/>
    <iact:actionData xml:id="d39">
      <inkml:trace xmlns:inkml="http://www.w3.org/2003/InkML" xml:id="stk39" contextRef="#ctx0" brushRef="#br0">14986 11113 24575 0,'31'-24'0'23,"-17"-4"0"0,5 25 0 1,-10-6 0-1,12 9 0 0,-7 0 0 1,14-19 0-1,-25 14 0 1,25-13 0-1,-23 18 0 0,23 18 0 1,-26-3 0-1,8 6 0 0,-10 7 0 1,0-14 0-1,0 7 0 1,0 7 0-1,-10 5 0 0,8-7 0 1,-7 3 0-1,9-11 0 0,0-4 0 1,0 8 0-1,0 6 0 1,-19-23 0-1,14 23 0 0,-14-26 0 1,19 26 0-1,0-23 0 0,0 23 0 1,19-25 0-1,-14 6 0 1,23-9 0-1,-7-9 0 0,12 6 0 1,-9-6 0-1,4 9 0 0,-26 0 0 1,26-19 0-1,-23 14 0 1,14-13 0-1,-10 18 0 0,-6 0 0 1,25 0 0-1,-23 0 0 0,13 0 0 1,-18 0 0-1,0 0 0 1</inkml:trace>
    </iact:actionData>
  </iact:action>
  <iact:action type="add" startTime="154354">
    <iact:property name="dataType"/>
    <iact:actionData xml:id="d40">
      <inkml:trace xmlns:inkml="http://www.w3.org/2003/InkML" xml:id="stk40" contextRef="#ctx0" brushRef="#br0">15431 10753 24575 0,'32'9'0'15,"8"12"0"1,-7 3 0-1,-8-5 0 1,2 2 0-1,14 0 0 1,0 0 0-1,-15 2 0 1,0-1-651-1,25-2 0 1,-5 2 651-1,-28 18 424 1,29-16-424-1,-25-3 216 1,-8 7-216-1,14-14 0 1,-26 7 0-1,8 7 662 1,8-13-662-1,-13 6 0 1,14 26 0-1,-19-10 0 1,9 18 0-1,-6-6 0 1,6-7 0-1,-9-16 0 1,19 12 0 0,-14-36 0-1,32 26 0 1,-32-4 0-1,14 28 0 1,-19-17 0-1,0-5 0 1,0 8 0-1,0-12 0 1,0 5 0-1,0-1 0 1,0-4 0-1,0 30 0 1,0-30 0-1,0 7 0 1,-19 14 0-1,14-11 0 1,-13 8 0-1,18 6 0 1,0-8 0-1,-19 3 0 1,14-3 0-1,-14-21 0 1,19 17 0-1,0-12 0 1,0 16 0-1,-9-2 0 1,-12-26 0 0,6 24 0-1,-13-34 0 1,26 25 0-1,-26-27 0 1,23 26 0-1,-14-23 0 1,19 14 0-1,0-19 0 1,-9 9 0-1,6-7 0 1,-6 8 0-1,-10-10 0 1,14 19 0-1,-32-15 0 1,32 15 0-1,-23-19 0 1,26 10 0-1,-8-8 0 1,-9 7 0-1,15-9 0 1,-25 0 0-1,27 19 0 1,-7-14 0-1,9 14 0 1,0-19 0 0</inkml:trace>
    </iact:actionData>
  </iact:action>
  <iact:action type="add" startTime="161379">
    <iact:property name="dataType"/>
    <iact:actionData xml:id="d41">
      <inkml:trace xmlns:inkml="http://www.w3.org/2003/InkML" xml:id="stk41" contextRef="#ctx0" brushRef="#br0">16955 11875 24575 0,'32'0'0'30,"8"0"0"0,-25 0 0 0,3-19 0 0,-8 14 0 1,-8-14 0-1,26 19 0 0,-23 0 0 0,23 0 0 1,-25 0 0-1,25-19 0 0,-23 15 0 0,13-15 0 1</inkml:trace>
    </iact:actionData>
  </iact:action>
  <iact:action type="add" startTime="162199">
    <iact:property name="dataType"/>
    <iact:actionData xml:id="d42">
      <inkml:trace xmlns:inkml="http://www.w3.org/2003/InkML" xml:id="stk42" contextRef="#ctx0" brushRef="#br0">16997 12129 24575 0,'12'0'0'33,"16"0"0"0,-23 0 0 1,23 0 0-1,2 0 0 1,6 0 0-1,-3 0 0 1,4 0 0-1,-32-19 0 1,14 14 0-1,-19-14 0 1</inkml:trace>
    </iact:actionData>
  </iact:action>
  <iact:action type="add" startTime="168881">
    <iact:property name="dataType"/>
    <iact:actionData xml:id="d43">
      <inkml:trace xmlns:inkml="http://www.w3.org/2003/InkML" xml:id="stk43" contextRef="#ctx0" brushRef="#br0">17674 11303 24575 0,'0'24'0'16,"0"4"0"0,0 2 0 0,0 6 0 0,0-7 0 1,0 3 0-1,0 4 0 0,0 1 0 0,0-4 0 1,0 2-586-1,0 6 0 0,0 0 586 0,0-10 0 1,0 2 0-1,0 23 0 0,0-2 0 0,0-7 57 1,0 2 0-1,0-13 1 0,0-34-1 0,0 8 0 1</inkml:trace>
    </iact:actionData>
  </iact:action>
  <iact:action type="add" startTime="169565">
    <iact:property name="dataType"/>
    <iact:actionData xml:id="d44">
      <inkml:trace xmlns:inkml="http://www.w3.org/2003/InkML" xml:id="stk44" contextRef="#ctx0" brushRef="#br0">17441 12171 24575 0,'43'0'0'16,"8"0"0"1,-6 0 0 0,2 0 0-1,-2 0 0 1,2 0-1387 0,-6 0 0 0,1 0 1-1,0 0 1386 1,7 0 0 0,-2 0 0-1,1 0 0 1,-2 0 335 0,-7 0 1 0,-3 0-336-1,18 0 812 1,-23 0-812 0,-3 0 0-1,-23 0 0 1,14 0 0 0,-19 0 0 0</inkml:trace>
    </iact:actionData>
  </iact:action>
  <iact:action type="add" startTime="170218">
    <iact:property name="dataType"/>
    <iact:actionData xml:id="d45">
      <inkml:trace xmlns:inkml="http://www.w3.org/2003/InkML" xml:id="stk45" contextRef="#ctx0" brushRef="#br0">17590 12764 24575 0,'9'-24'0'11,"-7"-14"0"1,26 34 0-1,5-25 0 1,3-1-901 0,3 14 1-1,-1-3 900 1,-18-12 0 0,0 0 0-1,22 13 0 1,6 1 0 0,-16-7 0-1,0-4 0 1,-2 3 0 0,1 4 0-1,1 2 0 1,20-8 0-1,-7 2 435 1,-29 6-435 0,31 10 0-1,-42 16 0 1,14 4 0 0,-19 4 0-1,0 32 1366 1,0-22-1366 0,0 9 0-1,0 3 0 1,0 19-685 0,-9-20 1-1,-1 1 684 1,9 1 0 0,-3-3 0-1,-24 12 0 1,17-3 0-1,1-1 0 1,-14 7 0 0,15-19 0-1,-3 1 0 1,-11 4 0 0,-1-4 0-1,5-3 0 1,-2 0 0 0,2 0 0-1,10-5 0 1,9-3 0 0,-19 7 0-1,14-14 1369 1,-23 8-1369-1,26-13 0 1,-8-9 0 0,10 19 0-1,0-14 0 1,0 13 0 0,-18-18 0-1,13 19 0 1,-14-5 0 0,38 7 0-1,23-11 0 1,-10-9 0 0,2-2 0-1,22 1 0 1,-22 0 0 0,1 0 0-1,10 0 0 1,1 0 0-1,-8 0 0 1,0 0 0 0,4 0 0-1,-2 0 0 1,7 0 0 0,-42 0 0-1,23 0 0 1,-26 0 0 0,26 0 0-1,-23 0 0 1,23 0 0 0,-25-10 0-1,6 8 0 1,-9-7 0 0</inkml:trace>
    </iact:actionData>
  </iact:action>
  <iact:action type="add" startTime="171703">
    <iact:property name="dataType"/>
    <iact:actionData xml:id="d46">
      <inkml:trace xmlns:inkml="http://www.w3.org/2003/InkML" xml:id="stk46" contextRef="#ctx0" brushRef="#br0">18500 11959 24575 0,'51'19'0'22,"-6"-14"0"1,-12 14 0 0,-5-10 0-1,-7-7 0 1,22 26 0 0,-8-13 0 0,-4 6 0-1,-3-12 0 1,-23 10 0 0,23-14 0 0,-26 14 0-1,8-1 0 1,27 15 0 0,1 3 0-1,-11-10 0 1,0-3 0 0,3-9 0 0,-20 5 0-1,-10-19 0 1,0 0 0 0,0 0 0 0</inkml:trace>
    </iact:actionData>
  </iact:action>
  <iact:action type="add" startTime="172450">
    <iact:property name="dataType"/>
    <iact:actionData xml:id="d47">
      <inkml:trace xmlns:inkml="http://www.w3.org/2003/InkML" xml:id="stk47" contextRef="#ctx0" brushRef="#br0">18838 11790 24575 0,'0'23'0'25,"-18"15"0"0,3-24 0 0,-6 26 0 1,-16 2 0-1,30 13 0 0,-40-20 0 1,42 2 0-1,-14-15 0 0,10 11 0 1,6-10 0-1,-6 5 0 0,9-25 0 1,0 25 0-1,0-23 0 0,0 13 0 1</inkml:trace>
    </iact:actionData>
  </iact:action>
  <iact:action type="add" startTime="173223">
    <iact:property name="dataType"/>
    <iact:actionData xml:id="d48">
      <inkml:trace xmlns:inkml="http://www.w3.org/2003/InkML" xml:id="stk48" contextRef="#ctx0" brushRef="#br0">19368 11599 24575 0,'0'33'0'23,"0"7"0"1,0 3 0-1,0 11-1356 1,0-14 1-1,0 2 1355 1,0-8 0-1,0 0 0 1,0 12 0-1,0 0 0 1,0-7 0-1,0-3 861 1,0 21-861-1,0-17 111 1,0-31 1-1,0-9-1 1,0 0 1 0</inkml:trace>
    </iact:actionData>
  </iact:action>
  <iact:action type="add" startTime="173916">
    <iact:property name="dataType"/>
    <iact:actionData xml:id="d49">
      <inkml:trace xmlns:inkml="http://www.w3.org/2003/InkML" xml:id="stk49" contextRef="#ctx0" brushRef="#br0">19622 12023 24575 0,'0'23'0'50,"18"5"0"0,-13-25 0 0,14 6 0 0,-19-9 0 1</inkml:trace>
    </iact:actionData>
  </iact:action>
  <iact:action type="add" startTime="174382">
    <iact:property name="dataType"/>
    <iact:actionData xml:id="d50">
      <inkml:trace xmlns:inkml="http://www.w3.org/2003/InkML" xml:id="stk50" contextRef="#ctx0" brushRef="#br0">19897 11705 24575 0,'11'0'0'19,"18"-19"0"1,-25 15 0 0,25-15 0 0,-27 19 0 0,54-10 0 0,-25 8 0 0,21-7 0 0,-24 9 0 0,-26 0 0 0,8 0 0 0,8 9 0 0,-13 12 0 0,14 3 0 0,-19 25 0 0,0-32 0 0,0 30 0 0,0-24 0-1,0 29 0 1,0-17 0 0,-19 15 0 0,5-27 0 0,-7 17 0 0,-7-16 0 0,14-3 0 0,-8-12 0 0,13 10 0 0,-10-14 0 0,14 14 0 0,-32-19 0 0,32 0 0 0,-14 0 0 0,19 18 0 0,0-13 0 0,19 14 0 0,5-19 0-1,9 0 0 1,7 9 0 0,-17-6 0 0,17 6 0 0,-16-9 0 0,16 0 0 0,-17 0 0 0,-2 19 0 0,7-14 0 0,-4 13 0 0,0-18 0 0,4 0 0 0,-26 0 0 0,8 0 0 0,8 0 0 0,-13 0 0 0,14 0 0 0</inkml:trace>
    </iact:actionData>
  </iact:action>
  <iact:action type="add" startTime="175801">
    <iact:property name="dataType"/>
    <iact:actionData xml:id="d51">
      <inkml:trace xmlns:inkml="http://www.w3.org/2003/InkML" xml:id="stk51" contextRef="#ctx0" brushRef="#br0">20680 11726 24575 0,'23'-30'0'17,"-4"16"0"1,-19-15 0 0,10 27 0-1,-8-7 0 1,7-10 0 0,-9 14 0-1,0-14 0 1,0 10 0 0,-9 7 0-1,7-8 0 1,-27 10 0 0,25 0 0-1,-25 0 0 1,27 0 0 0,-26 0 0-1,23 0 0 1,-32 0 0 0,32 0 0-1,-23 0 0 1,25 0 0 0,-25 0 0 0,23 10 0-1,-23-8 0 1,26 26 0 0,-8-23 0-1,10 23 0 1,0-26 0 0,0 27 0-1,0-25 0 1,10 25 0 0,-8-27 0-1,8 7 0 1,8-9 0 0,-13 0 0-1,23 19 0 1,-25-14 0 0,25 14 0-1,-23-19 0 1,13 0 0 0,1 0 0 0,-5 0 0-1,26-19 0 1,-26 14 0 0,15-14 0-1,-27 19 0 1,7-9 0 0,10 7 0-1,-14-8 0 1,14-9 0 0,-19 33 0-1,0-18 0 1,-19 44 0 0,14-17 0-1,-14 17 0 1,19-7 0 0,0 19 0-1,19-17 0 1,-14 24 0 0,23-14 0-1,-26 9 0 1,8-2 0 0,9-20 0 0,-15 8 0-1,15-16 0 1,-19-3 0 0,0-11 0-1,0 8 0 1,0-4 0 0,0 8 0-1,0-13 0 1,0 10 0 0,0-14 0-1,0 23 0 1,0-7 0 0,0-7 0-1,0 24 0 1,0-52 0 0,0 9 0-1,0-19 0 1,0 6 0 0,0 18 0 0</inkml:trace>
    </iact:actionData>
  </iact:action>
  <iact:action type="add" startTime="177437">
    <iact:property name="dataType"/>
    <iact:actionData xml:id="d52">
      <inkml:trace xmlns:inkml="http://www.w3.org/2003/InkML" xml:id="stk52" contextRef="#ctx0" brushRef="#br0">20955 12023 24575 0,'12'0'0'25,"16"0"0"1,-23 18 0 0,23-3 0-1,-26 6 0 1,26 7 0 0,-23-23 0 0,23 14 0-1,-25-1 0 1,25-13 0 0,-23 14 0 0,14-19 0-1,-19 0 0 1,0 0 0 0,0 0 0 0</inkml:trace>
    </iact:actionData>
  </iact:action>
  <iact:action type="add" startTime="177967">
    <iact:property name="dataType"/>
    <iact:actionData xml:id="d53">
      <inkml:trace xmlns:inkml="http://www.w3.org/2003/InkML" xml:id="stk53" contextRef="#ctx0" brushRef="#br0">21103 12002 24575 0,'-9'-24'0'21,"6"24"0"1,-6 5 0 0,-10 23 0-1,14-7 0 1,-23 3 0 0,26 16 0-1,-7 2 0 1,9 3 0 0,0-12 0-1,0-5 0 1,-19-26 0 0,14 26 0-1,-14-23 0 1,19 23 0 0,0-7 0-1,0-25 0 1,0 18 0 0,0-42 0-1,0 25 0 1,0-6 0 0</inkml:trace>
    </iact:actionData>
  </iact:action>
  <iact:action type="add" startTime="178723">
    <iact:property name="dataType"/>
    <iact:actionData xml:id="d54">
      <inkml:trace xmlns:inkml="http://www.w3.org/2003/InkML" xml:id="stk54" contextRef="#ctx0" brushRef="#br0">21484 11536 24575 0,'-19'33'0'14,"15"7"0"1,-15-26 0 0,19 14 0 0,0-7 0 0,0 31 0 0,0-20 0 0,0 2 0 0,0 4 0 0,0-1 0 0,0 17 0 0,0 5 0 0,-19-24 0 0,14 8 0 0,-13-3 0 0,18-7 0 0,0-1 0 0,0 8 0 0,0-25 0 0,18 13 0 0,-13-7 0 0,33-7 0 0,-34 14 0 0,25-7 0 0,-27 3 0 0,7-3 0 0,20 26 0 0,-22-28 0 0,15 0 0 0,3 2 0 0,-11 7 0 0,26-14 0 0,-26 7 0 0,5-11 0 0,-19-38 0 0,0 11 0 0,0-13 0 0,0 20 0 0</inkml:trace>
    </iact:actionData>
  </iact:action>
  <iact:action type="add" startTime="187109">
    <iact:property name="dataType"/>
    <iact:actionData xml:id="d55">
      <inkml:trace xmlns:inkml="http://www.w3.org/2003/InkML" xml:id="stk55" contextRef="#ctx0" brushRef="#br0">21696 11832 24575 0,'19'-23'0'17,"4"-6"0"1,1 27 0 0,4-26 0 0,-26 23 0-1,26-14 0 1,-13 19 0 0,25 0 0 0,-26 0 0-1,14 0 0 1,-26 0 0 0,8 0 0 0,-10 19 0-1,0-5 0 1,0 26 0 0,0-26 0 0,0 24 0-1,0-24 0 1,-10 35 0 0,8-32 0 0,-7 30 0-1,9-42 0 1,0 23 0 0,-19-7 0 0,5 3 0-1,-8-3 0 1,13-12 0 0,9 10 0 0,-19-14 0 0,14 14 0-1,-13-19 0 1,18 18 0 0,0-13 0 0,18 14 0-1,-13-19 0 1,23 0 0 0,-25 0 0 0,25 0 0-1,-14 0 0 1,18 0 0 0,4 0 0 0,4 0 0-1,-9 0 0 1,-1 0 0 0,10 0 0 0,-25 0 0-1,13 0 0 1,-26 0 0 0,26 0 0 0,-23 0 0-1,23 0 0 1,-25-19 0 0,6 14 0 0,-9-13 0 0</inkml:trace>
    </iact:actionData>
  </iact:action>
  <iact:action type="add" startTime="188631">
    <iact:property name="dataType"/>
    <iact:actionData xml:id="d56">
      <inkml:trace xmlns:inkml="http://www.w3.org/2003/InkML" xml:id="stk56" contextRef="#ctx0" brushRef="#br0">22606 11705 24575 0,'-24'0'0'18,"-13"0"0"0,32 0 0 1,-23 0 0-1,26 0 0 1,-8 0 0-1,-9 0 0 1,5 0 0-1,-7 0 0 1,-7 0 0-1,23 0 0 1,-23 0 0-1,26 0 0 0,-27 0 0 1,25 10 0-1,-15-8 0 1,19 26 0-1,0-23 0 1,0 23 0-1,0-7 0 1,0-7 0-1,0 24 0 1,0-33 0-1,0 23 0 0,0-26 0 1,0 26 0-1,19-23 0 1,-15 14 0-1,25-19 0 1,-27 0 0-1,36-19 0 1,-31 14 0-1,40-13 0 1,-33 8 0-1,7 8 0 0,-12-7 0 1,10 9 0-1,5 0 0 1,-1 9 0-1,-4-7 0 1,-19 26 0-1,9-23 0 1,-6 23 0-1,6-25 0 1,10 6 0-1,-14 10 0 0,14-14 0 1,-19 23 0-1,0-26 0 1,0 36 0-1,0-31 0 1,0 40 0-1,-19-23 0 1,14 8 0-1,-14-10 0 1,19 6 0-1,0-14 0 0,0 7 0 1,0-11 0-1,0 8 0 1,-9-13 0-1,-12 23 0 1,6-25 0-1,-22 6 0 1,32 10 0-1,-23-14 0 1,26 13 0-1,-27-18 0 0,25 0 0 1,-25 10 0-1,8-8 0 1,7 8 0-1,-5-10 0 1,38-10 0-1,-14 8 0 1,14-8 0-1,-19 10 0 1</inkml:trace>
    </iact:actionData>
  </iact:action>
  <iact:action type="add" startTime="190355">
    <iact:property name="dataType"/>
    <iact:actionData xml:id="d57">
      <inkml:trace xmlns:inkml="http://www.w3.org/2003/InkML" xml:id="stk57" contextRef="#ctx0" brushRef="#br0">22818 11769 24575 0,'23'49'0'25,"-4"-21"0"1,-8 2 0-1,-3-1 0 1,-3-5 0-1,13 16 0 1,-18-17 0-1,0 17 0 1,0-16 0 0,0 16 0-1,0-26 0 1,0 23 0-1,0-23 0 1,0 26 0-1,0-44 0 1,0 18 0-1,0-33 0 1,0 19 0 0</inkml:trace>
    </iact:actionData>
  </iact:action>
  <iact:action type="add" startTime="191101">
    <iact:property name="dataType"/>
    <iact:actionData xml:id="d58">
      <inkml:trace xmlns:inkml="http://www.w3.org/2003/InkML" xml:id="stk58" contextRef="#ctx0" brushRef="#br0">22818 11430 24575 0,'0'-12'0'19,"0"-16"0"0,37 14 0 0,-27-26 0 0,27 26 0 1,-27-5 0-1,-8 19 0 0,26-9 0 0,-23 6 0 1,23-25 0-1,-25 23 0 0,6-13 0 0,-9 18 0 1,19 0 0-1,-14 18 0 0,13-13 0 0,-18 23 0 1,0-25 0-1,-18 34 0 0,13-11 0 0,-14 7 0 1,19 14 0-1,0-30 0 0,0 32 0 0,0-16 0 0,0 0 0 1,0-12 0-1,0 7 0 0,0-23 0 0,19 14 0 1,-14-19 0-1,23 0 0 0,-7-19 0 0,2 14 0 1,17-14 0-1,-25 19 0 0,22 0 0 0,-23-9 0 1,26 7 0-1,-44-8 0 0,18 10 0 0,-33 0 0 1</inkml:trace>
    </iact:actionData>
  </iact:action>
  <iact:action type="add" startTime="192464">
    <iact:property name="dataType"/>
    <iact:actionData xml:id="d59">
      <inkml:trace xmlns:inkml="http://www.w3.org/2003/InkML" xml:id="stk59" contextRef="#ctx0" brushRef="#br0">23220 12065 24575 0,'-12'0'0'30,"3"0"0"0,37 0 0 0,-21 0 0 0,31 0 0 0,-17-19 0 1,2 14 0-1,-2-13 0 0,-11 8 0 0,9 8 0 0,-5-7 0 0,26 9 0 1,-26-19 0-1,23 14 0 0,-32-14 0 0,14 19 0 0,-19 0 0 1</inkml:trace>
    </iact:actionData>
  </iact:action>
  <iact:action type="add" startTime="195559">
    <iact:property name="dataType"/>
    <iact:actionData xml:id="d60">
      <inkml:trace xmlns:inkml="http://www.w3.org/2003/InkML" xml:id="stk60" contextRef="#ctx0" brushRef="#br0">23686 11875 24575 0,'18'-24'0'18,"-13"-14"0"1,23 34 0-1,-25-15 0 1,34 9 0-1,-30 8 0 1,40-26 0-1,-42 23 0 1,23-14 0-1,-7 19 0 1,-6 0 0-1,13 0 0 1,-26 0 0 0,8 19 0-1,-10-14 0 1,0 23 0-1,0-26 0 1,0 27 0-1,0-6 0 1,0 1 0-1,0 4 0 1,0-7 0-1,0 3 0 1,0 16 0 0,-10-17 0-1,8 17 0 1,-8-26 0-1,10 14 0 1,-18 12 0-1,13-21 0 1,-14 28 0-1,10-44 0 1,6 6 0-1,-6 10 0 1,9-14 0 0,0 23 0-1,0-26 0 1,0 26 0-1,0-23 0 1,0 14 0-1,9-19 0 1,-6 0 0-1,25 0 0 1,-23 0 0-1,23 0 0 1,12 0 0 0,-21-19 0-1,28 14 0 1,-26-13 0-1,2 18 0 1,-2 0 0-1,8 0 0 1,-25 0 0-1,25-10 0 1,-27 8 0-1,7-8 0 1,-9 10 0 0</inkml:trace>
    </iact:actionData>
  </iact:action>
  <iact:action type="add" startTime="196885">
    <iact:property name="dataType"/>
    <iact:actionData xml:id="d61">
      <inkml:trace xmlns:inkml="http://www.w3.org/2003/InkML" xml:id="stk61" contextRef="#ctx0" brushRef="#br0">24172 11875 24575 0,'33'-19'0'23,"-12"14"0"0,8-33 0 0,-6 24 0 0,1-7 0 0,-5 12 0 0,-10 9 0 0,-7-19 0 0,26 33 0 1,-23-28 0-1,14 42 0 0,-19-7 0 0,0-7 0 0,0 24 0 0,0-33 0 0,0 23 0 0,0-26 0 0,0 26 0 1,0-13 0-1,0 25 0 0,0-17 0 0,0 17 0 0,0-26 0 0,-19 14 0 0,14-25 0 0,-13 25 0 0,8-4 0 1,8 8 0-1,-26-10 0 0,23-13 0 0,-14 10 0 0,38-14 0 0,-14 13 0 0,23-18 0 0,-7 0 0 0,-7 0 0 1,14 0 0-1,-6 0 0 0,-8 0 0 0,14 0 0 0,-26 0 0 0,8 0 0 0,8 0 0 0,-13 0 0 0,14 0 0 1</inkml:trace>
    </iact:actionData>
  </iact:action>
  <iact:action type="add" startTime="198517">
    <iact:property name="dataType"/>
    <iact:actionData xml:id="d62">
      <inkml:trace xmlns:inkml="http://www.w3.org/2003/InkML" xml:id="stk62" contextRef="#ctx0" brushRef="#br0">24744 11790 24575 0,'-24'0'0'24,"-4"0"0"1,26 0 0 0,-26 0 0 0,23 0 0 0,-23 0 0 0,25 0 0 0,-6 0 0 0,-10 0 0-1,14 19 0 1,-13-15 0 0,18 34 0 0,18-33 0 0,-13 42 0 0,14-40 0 0,-19 30 0 0,0-34 0 0,0 34 0-1,0-11 0 1,0 7 0 0,0-5 0 0,0-25 0 0,0 6 0 0,9-9 0 0,-6 0 0 0,6-9 0 0,10 6 0-1,-14-6 0 1,13 9 0 0,-8 0 0 0,-8 0 0 0,26 0 0 0,-23 0 0 0,23 0 0 0,-25 0 0-1,25 0 0 1,-23 9 0 0,32-6 0 0,-32 6 0 0,14 10 0 0,-19-14 0 0,0 32 0 0,0-23 0 0,0 8 0-1,0 6 0 1,0-23 0 0,0 23 0 0,0-7 0 0,0 2 0 0,-19 17 0 0,14-25 0 0,-14 13 0 0,19-7 0-1,0-7 0 1,0 5 0 0,-18-19 0 0,13 0 0 0,-14-19 0 0,19-14 0 0,0 7 0 0,0-2 0 0</inkml:trace>
    </iact:actionData>
  </iact:action>
  <iact:action type="add" startTime="200584">
    <iact:property name="dataType"/>
    <iact:actionData xml:id="d63">
      <inkml:trace xmlns:inkml="http://www.w3.org/2003/InkML" xml:id="stk63" contextRef="#ctx0" brushRef="#br0">24617 11494 24575 0,'30'-12'0'26,"-15"2"0"1,13-8 0 0,-26 13 0 0,8-14 0 0,-10 19 0 0,18 0 0 0,-13 0 0 0,23 0 0 0,-25 19 0 0,6-14 0 0,10 23 0 0,-14-7 0 0,13 12 0 0,-18-10 0 0,0 6 0 0,0-8 0 0,0-7 0 0,0 14 0 0,0-26 0 0,0 27 0 0,-18-15 0 0,13 7 0 0,-14 7 0 0,10-14 0 0,6 7 0 0,-6-11 0 0,9 9 0 0,0-15 0 0,9 15 0 0,-6-38 0 0,44 5 0 0,-38-7 0 0,29 12 0 0,-29 9 0 0,-7-19 0 0,8 14 0 0,9-14 0 0,-15 19 0 0,25 0 0 0,-27 0 0 0,7 0 0 0</inkml:trace>
    </iact:actionData>
  </iact:action>
  <iact:action type="add" startTime="202140">
    <iact:property name="dataType"/>
    <iact:actionData xml:id="d64">
      <inkml:trace xmlns:inkml="http://www.w3.org/2003/InkML" xml:id="stk64" contextRef="#ctx0" brushRef="#br0">24934 11536 24575 0,'24'19'0'14,"-5"-5"0"0,-10 7 0 1,-7 7 0-1,8-14 0 1,9 26 0-1,-5-16 0 0,7-3 0 1,7 7 0-1,-23-14 0 1,18 14 0-1,1 3 0 0,-17-3 0 1,17 2 0-1,-1-1 0 1,-18-5 0-1,14 16 0 1,-19-17 0-1,9 17 0 0,-7-26 0 1,8 14 0-1,-10-6 0 1,0-8 0-1,0 23 0 0,0-23 0 1,0 26 0-1,0-25 0 1,0 13 0-1,0-7 0 1,0 2 0-1,0 17 0 0,0-16 0 1,0 16 0-1,0-7 0 1,0 0 0-1,0 7 0 0,0 2 0 1,0-7 0-1,-10 15 0 1,8-27 0-1,-26 17 0 0,23-7 0 1,-14 0 0-1,-9 16 0 1,2-4 0-1,5-18 0 1,0 0 0-1,0 16 0 0,-8-3 0 1,15-7 0-1,-26-1 0 1,26 8 0-1,-5-25 0 0,10 13 0 1,7-26 0-1,-8-2 0 1,10-2 0-1,0-8 0 1</inkml:trace>
    </iact:actionData>
  </iact:action>
  <iact:action type="add" startTime="204580">
    <iact:property name="dataType"/>
    <iact:actionData xml:id="d65">
      <inkml:trace xmlns:inkml="http://www.w3.org/2003/InkML" xml:id="stk65" contextRef="#ctx0" brushRef="#br0">14647 14076 24575 0,'33'0'0'26,"1"0"0"0,0 0 0 0,16 0-830 1,-9 0 1-1,0 0 829 0,13 0 537 0,-21 0-537 1,-5 0 68-1,-6 0 1 0,-8 0 0 0,5 0 0 1</inkml:trace>
    </iact:actionData>
  </iact:action>
  <iact:action type="add" startTime="205102">
    <iact:property name="dataType"/>
    <iact:actionData xml:id="d66">
      <inkml:trace xmlns:inkml="http://www.w3.org/2003/InkML" xml:id="stk66" contextRef="#ctx0" brushRef="#br0">14542 14626 24575 0,'23'-12'0'19,"-4"3"0"1</inkml:trace>
    </iact:actionData>
  </iact:action>
  <iact:action type="add" startTime="205316">
    <iact:property name="dataType"/>
    <iact:actionData xml:id="d67">
      <inkml:trace xmlns:inkml="http://www.w3.org/2003/InkML" xml:id="stk67" contextRef="#ctx0" brushRef="#br0">14711 14478 24575 0,'54'0'0'25,"-23"2"0"1,-1-4 0 0,5-17 0-1,-1 17 0 1,1-1 0 0,12-15 0 0,-3 18 0-1,-15 0 0 1,-20 0 0 0,-7 0 0-1,26 0 0 1,-23 0 0 0,14 0 0 0</inkml:trace>
    </iact:actionData>
  </iact:action>
  <iact:action type="add" startTime="215745">
    <iact:property name="dataType"/>
    <iact:actionData xml:id="d68">
      <inkml:trace xmlns:inkml="http://www.w3.org/2003/InkML" xml:id="stk68" contextRef="#ctx0" brushRef="#br0">12531 14034 24575 0,'-31'18'0'13,"8"-13"0"1,3 16 0 0,0 5 0-1,-13 9 0 1,8 4 0 0,-2 5 0 0,-5 4 0-1,0 0-1349 1,5-3 1 0,-2-1 1348-1,-6 2 0 1,-1 0 0 0,9 1 0 0,0-2 0-1,0-15 0 1,0 1 0 0,4 16 0-1,4-5 0 1,-2-16 857 0,-7 21-857 0,23-33 444-1,-14 8-444 1,19 6 0 0,0-42 0-1,19 28 0 1,-14-33 0 0,13 19 0 0</inkml:trace>
    </iact:actionData>
  </iact:action>
  <iact:action type="add" startTime="216436">
    <iact:property name="dataType"/>
    <iact:actionData xml:id="d69">
      <inkml:trace xmlns:inkml="http://www.w3.org/2003/InkML" xml:id="stk69" contextRef="#ctx0" brushRef="#br0">12446 14076 24575 0,'12'12'0'14,"-3"16"0"1,10-5 0-1,-5 29 0 1,18-21 0-1,4 2 0 1,-11 9 0-1,0 0-1464 1,12-8 1-1,-1 0 1463 1,-15 5 0-1,0 2 0 1,14 5 0-1,-2 0 0 1,-17-5 0-1,-1 0 0 1,6-5 0-1,5-1 0 1,-5-2 0-1,2 21 463 1,-4-27 0-1,2-5-463 1,12 2 0-1,-9-3 0 1,-5-11 0 0</inkml:trace>
    </iact:actionData>
  </iact:action>
  <iact:action type="add" startTime="217305">
    <iact:property name="dataType"/>
    <iact:actionData xml:id="d70">
      <inkml:trace xmlns:inkml="http://www.w3.org/2003/InkML" xml:id="stk70" contextRef="#ctx0" brushRef="#br0">11938 14838 24575 0,'33'0'0'15,"16"0"0"1,-13 0 0-1,-7 0 0 1,3 0-1089 0,22 0 1089-1,-24-9 0 1,3-1 0-1,8 5 0 1,5 1 0 0,-3-1 0-1,-3-6 0 1,0 1 0-1,1 5 0 1,3 2 0 0,0 1 0-1,13 2 0 1,-3 0 0-1,-12 0 0 1,0 0-903 0,15 0 1-1,-1 0 902 1,-13 0 0-1,-4 0 682 1,8 0-682 0,12 0 0-1,-45 0 0 1,5 0 0 0</inkml:trace>
    </iact:actionData>
  </iact:action>
  <iact:action type="add" startTime="218100">
    <iact:property name="dataType"/>
    <iact:actionData xml:id="d71">
      <inkml:trace xmlns:inkml="http://www.w3.org/2003/InkML" xml:id="stk71" contextRef="#ctx0" brushRef="#br0">13293 14203 24575 0,'0'-12'0'15,"18"3"0"0,-13 18 0 0,14-7 0 0,-19 27 0 0,0-15 0 0,0 26 0 0,4-6 0 1,1 2 0-1,-2 16-559 0,11-7 1 0,0-1 558 0,-9 11-65 0,18-21 1 0,1 4 64 1,-20 15 0-1,-1-2 0 0,16-19 0 0,-1-1 0 0,-15 15 0 0,-3-5 0 0,9-17 0 0,10-3 0 1,-14 7 0-1,14-14 0 0,-19 26 1110 0,18-7-1110 0,-13-28 136 0,-5-19-136 0,-23-40 0 1,-1 0 0-1,8 17 0 0,-1-5 0 0,3 3 0 0,6 5 0 0,-1 0-823 0,-6-10 1 1,-3-5 0-1,2 3 822 0,5 3 0 0,-1-1 0 0,-7-5 0 0,-2-4 0 0,2 2 0 0,4-3 0 1,2 0 0-1,-1 10 0 0,-1-2 0 0,4 4 0 0,4 4 0 0,4 4 0 0,3-11 0 1,-19-5 0-1,15 36 0 0,4-4 0 0,14 18 2467 0,26 0-2467 0,-26 0 0 0,23 0 0 1,-22 0 0-1,25 0 0 0,-17 0 0 0,17 0 0 0,-26 0 0 0,5 18 0 0,-10-13 0 0,13 42 0 1,-8-30 0-1,5 13 0 0,-19-2 0 0,0-23 0 0,0 23 0 0,0-25 0 0,0 25 0 1,18-23 0-1,-13 32 0 0,14-32 0 0,-19 23 0 0,0-7 0 0,0-7 0 0,0 15 0 1,0-27 0-1,0 26 0 0,-19-14 0 0,14 26 0 0,-13-26 0 0,-1 5 0 0,5-9 0 0,-8 11 0 1,-6-7 0-1,23 23 0 0,-23-32 0 0,7 23 0 0,-2-25 0 0,1 6 0 0,-6-9 0 1,23 19 0-1,-42-14 0 0,40 23 0 0,-40-26 0 0,43 8 0 0,-15-10 0 0,19 0 0 1</inkml:trace>
    </iact:actionData>
  </iact:action>
  <iact:action type="add" startTime="220156">
    <iact:property name="dataType"/>
    <iact:actionData xml:id="d72">
      <inkml:trace xmlns:inkml="http://www.w3.org/2003/InkML" xml:id="stk72" contextRef="#ctx0" brushRef="#br0">14605 14690 24575 0,'-12'-10'0'40,"12"8"0"1,3-7 0 0,6 9 0 0,10 0 0 0,4 0 0 0,1-19 0 0,4 14 0 0,-7-14 0 0,3 19 0 0,-3 0 0 0,7 0 0 0,-23 0 0 0,23-9 0 0,-26 6 0 0,8-6 0 0,-10 9 0 0</inkml:trace>
    </iact:actionData>
  </iact:action>
  <iact:action type="add" startTime="223323">
    <iact:property name="dataType"/>
    <iact:actionData xml:id="d73">
      <inkml:trace xmlns:inkml="http://www.w3.org/2003/InkML" xml:id="stk73" contextRef="#ctx0" brushRef="#br0">16002 14097 24575 0,'31'0'0'16,"-17"0"0"0,33 0 0 0,-21 0 0 0,2 0 0 0,5 0 0 0,8 0 0 0,0 0 0 0,-10 0 0 0,-1 0 0 1,6 0 0-1,-1 0 0 0,14 0 0 0,-32 0 0 0,30 0 0 0,-43 0 0 0,15 19 0 0,-19 4 0 0,0 10 0 1,0 1 0-1,0 0-1180 0,0 16 1180 0,0-1 0 0,0 3 0 0,0-18 0 0,0 0 0 0,0 10 0 0,0 4 0 0,0-5 0 1,0 3 0-1,0-3 0 0,0 2 0 0,0-1 0 0,0 15 0 0,0-7 0 0,0-22 0 0,0-20 0 0,0-10 0 1</inkml:trace>
    </iact:actionData>
  </iact:action>
  <iact:action type="add" startTime="224294">
    <iact:property name="dataType"/>
    <iact:actionData xml:id="d74">
      <inkml:trace xmlns:inkml="http://www.w3.org/2003/InkML" xml:id="stk74" contextRef="#ctx0" brushRef="#br0">17124 14203 24575 0,'-24'-10'0'17,"6"-11"0"0,8 7 0 0,8-5 0 0,-36 1 0 0,31 13 0 0,-40-14 0 0,42 19 0 0,-32 0 0 0,32 0 0 0,-23 0 0 0,25 0 0 0,-6 19 0 0,9-14 0 0,0 32 0 1,0-23 0-1,0 19 0 0,0 2 0 0,0-4 0 0,2 3 0 0,-4 0 0 0,-17 9 0 0,14 1 0 0,-13-11 0 0,18-5 0 0,0-6 0 0,0-8 0 0,0 5 0 0,18-19 0 1,-3 0 0-1,25 0 0 0,-26-19 0 0,23 14 0 0,-32-14 0 0,23-9 0 0,-25 21 0 0,25-40 0 0,-14 33 0 0,7-26 0 0,-11 16 0 0,-10-16 0 0,0 17 0 0,0 2 0 0,0-8 0 1,0 43 0-1,0-18 0 0,0 44 0 0,0-17 0 0,0 10 0 0,0 2 0 0,0 5-409 0,0 0 1 0,0 0 408 0,0 15 0 0,0-11 0 0,9-15 0 0,0 1 0 0,-4 24 0 1,9-16 0-1,0-1 0 0,-11 10 0 0,2-10 0 0,-1-8 0 0,-4-22 0 0,0 40 0 0,19-33 0 0,-14 8 0 0,13 6 817 0,-18-5-817 0,0-18 0 0,0 9 0 0,0-33 0 1</inkml:trace>
    </iact:actionData>
  </iact:action>
  <iact:action type="add" startTime="225921">
    <iact:property name="dataType"/>
    <iact:actionData xml:id="d75">
      <inkml:trace xmlns:inkml="http://www.w3.org/2003/InkML" xml:id="stk75" contextRef="#ctx0" brushRef="#br0">17717 14309 24575 0,'0'-24'0'11,"0"5"0"1,0 10 0 0,-19 7 0 0,14-8 0 0,-14-9 0 0,10 15 0 0,6-15 0 0,-25 19 0 0,23 0 0 0,-23 0 0-1,26 0 0 1,-36 0 0 0,31 0 0 0,-40 0 0 0,42 0 0 0,-32 0 0 0,32 19 0 0,-14-15 0 0,10 43 0 0,7-30 0-1,-27 32 0 1,25-25 0 0,-15 16 0 0,19-7 0 0,19 0 0 0,-15-12 0 0,15 7 0 0,-9-23 0 0,-8 14 0 0,26-10 0 0,-4-7 0-1,9 8 0 1,7 8 0 0,11-13 0 0,-4 23 0 0,-4-25 0 0,-15 6 0 0,-26 10 0 0,26-14 0 0,-4 14 0 0,0-10 0-1,-6-7 0 1,-18 8 0 0,0 8 0 0,0-13 0 0,0 33 0 0,0-33 0 0,0 23 0 0,0-26 0 0,0 26 0 0,0-14 0-1,-37 26 0 1,27-16 0 0,-12-4 0 0,-3 0 0 0,4 3 0 0,7 17 0 0,-14-25 0 0,25 3 0 0,-25-18 0 0,23 0 0 0,-23 0 0-1,26-18 0 1,-26 13 0 0,23-14 0 0,-14 10 0 0,19 6 0 0,0-25 0 0,0 23 0 0,0-42 0 0,0 31 0 0,0-15 0-1,0 3 0 1,0 14 0 0,-1-18 0 0,2-4 0 0,18-4-214 0,-12-1 1 0,0 2 213 0,14 3 0 0,-11-22 0 0,-10 22 0-1,0 3 0 1,18-4 0 0,-13 32 0 0,14-23 0 0,-19 7 0 0,0 7 427 0,0-5-427 0,0 19 0 0,0 0 0 0,0 0 0 0</inkml:trace>
    </iact:actionData>
  </iact:action>
  <iact:action type="add" startTime="227336">
    <iact:property name="dataType"/>
    <iact:actionData xml:id="d76">
      <inkml:trace xmlns:inkml="http://www.w3.org/2003/InkML" xml:id="stk76" contextRef="#ctx0" brushRef="#br0">17907 14266 24575 0,'24'-9'0'15,"-6"7"0"0,-8-8 0 0,11-9 0 1,-7 15 0-1,14-15 0 0,-25 19 0 1,25 0 0-1,-23 0 0 0,32 0 0 0,-23 19 0 1,7-5 0-1,8 7 0 0,-15 7 0 1,7-23 0-1,7 23 0 0,-23-7 0 1,14 3 0-1,-38 16 0 0,14-26 0 0,-18 18 0 1,-1 2 0-1,17-13 0 0,-11 12 0 1,-2 2 0-1,-1 7 0 0,-12-16 0 0,22 4 0 1,-1-3 0-1,-16-20 0 0,25 40 0 1,-25-42 0-1,23 23 0 0,-13-26 0 1,18 8 0-1,-10-10 0 0,8 18 0 0,-8-13 0 1,10 23 0-1,0-25 0 0,10 6 0 1,-8-9 0-1,26 0 0 0,-14 0 0 0,8 0 0 1,6 0 0-1,-5 0 0 0,7-4 0 1,1-1 0-1,17 2 0 0,3-25 0 1,-11 23 0-1,-26-13 0 0,5 8 0 0,-19 8 0 1,10-8 0-1,-8 10 0 0,7-18 0 1,-9 13 0-1,0-14 0 0,0 19 0 1</inkml:trace>
    </iact:actionData>
  </iact:action>
  <iact:action type="add" startTime="228419">
    <iact:property name="dataType"/>
    <iact:actionData xml:id="d77">
      <inkml:trace xmlns:inkml="http://www.w3.org/2003/InkML" xml:id="stk77" contextRef="#ctx0" brushRef="#br0">18436 14542 24575 0,'0'11'0'26,"0"17"0"1,0-13 0 0,0 25 0-1,0-26 0 1,0 14 0 0,0-35 0 0,0 14 0-1,0-35 0 1,0 14 0 0,0-26 0-1,0 25 0 1,0-3 0 0,0 18 0 0</inkml:trace>
    </iact:actionData>
  </iact:action>
  <iact:action type="add" startTime="229270">
    <iact:property name="dataType"/>
    <iact:actionData xml:id="d78">
      <inkml:trace xmlns:inkml="http://www.w3.org/2003/InkML" xml:id="stk78" contextRef="#ctx0" brushRef="#br0">19156 14182 24575 0,'-12'0'0'17,"-16"0"0"0,14 0 0 1,-26 0 0-1,16 0 0 0,3 0 0 1,-7 0 0-1,23 0 0 1,-23 0 0-1,26 0 0 0,-27 0 0 1,25 9 0-1,-15-7 0 1,19 8 0-1,0 9 0 0,0 14 0 1,0-8 0-1,0 13 0 1,0-7 0-1,0-15 0 0,0 31 0 1,0-23 0-1,0 6 0 1,0 1 0-1,0-3 0 0,0 28 0 1,19-41 0-1,-15 6 0 0,15-12 0 1,-9-9 0-1,11 0 0 1,-7-9 0-1,14-12 0 0,-26 6 0 1,36-13 0-1,-12 26 0 1,16-7 0-1,-2-10 0 0,-26 14 0 1,5-14 0-1,0 38 0 1,-14-14 0-1,23 23 0 0,-26-26 0 1,8 26 0-1,-10-23 0 1,0 23 0-1,0-6 0 0,0-8 0 1,0 33 0-1,0-21 0 0,-3 4 0 1,-4 1 0-1,-14-5 0 1,7 30 0-1,-9-33 0 0,-1-1 0 1,10 5 0-1,2 2-396 1,-8 7 1-1,-2-1 395 0,-18 9 0 1,16-1 0-1,5-17 0 1,-2-3 0-1,-2-6 0 0,2 11 0 1,-8-28 0-1,25-10 0 1,-34 8 791-1,33-7-791 0,-13-10 0 1,18 14 0-1,0-14 0 1</inkml:trace>
    </iact:actionData>
  </iact:action>
  <iact:action type="add" startTime="232655">
    <iact:property name="dataType"/>
    <iact:actionData xml:id="d79">
      <inkml:trace xmlns:inkml="http://www.w3.org/2003/InkML" xml:id="stk79" contextRef="#ctx0" brushRef="#br0">19854 14330 24575 0,'0'33'0'16,"9"-4"0"0,1 1 0 0,-5-2 0 0,9 4 0 0,0 4 0 0,-13 0 0 0,0 1 0 0,13 3 0 0,1 0 0 0,-13-6 0 0,0-2 0 0,17 15 0 1,-19-26 0-1,10 2 0 0,-8-1 0 0,7 6 0 0,-9-23 0 0,0 23 0 0,0-35 0 0,0-5 0 0,0-2 0 0,0-33 0 0,0 30 0 0,0-16 0 0,0-2 0 1,0 7 0-1,0-5 0 0,0-2 0 0,0-10 0 0,0 14 0 0,0-1 0 0,0-23 0 0,0 4 0 0,0 27 0 0,0 5 0 0,19 38 0 0,5 5 0 1,5 5 0-1,3 3 0 0,-4-4 0 0,0 0 0 0,8 7 0 0,1 3 0 0,-9-4 0 0,0 1 0 0,-2-3-431 0,4-4 0 0,-1-2 431 0,2 12 0 0,-1-7 0 1,10-22 0-1,-25 10 0 0,3-14 0 0,-8 13 0 0,-8-8 0 0,8-17 0 0,-10 14 862 0,0-45-862 0,18 12 0 0,-15-3 0 0,-1-3 0 0,17-22 0 0,-18 9 0 1,-2-2 0-1,1 16 0 0,0 1 0 0,0-6 0 0,0 2 0 0,0-6 0 0,0 25 0 0,0-3 0 0,0-1 0 0,0 5 0 0,0-7 0 0,0 11 0 1</inkml:trace>
    </iact:actionData>
  </iact:action>
  <iact:action type="add" startTime="234170">
    <iact:property name="dataType"/>
    <iact:actionData xml:id="d80">
      <inkml:trace xmlns:inkml="http://www.w3.org/2003/InkML" xml:id="stk80" contextRef="#ctx0" brushRef="#br0">20976 14330 24575 0,'-12'19'0'11,"-16"14"0"1,5 11 0-1,8-10 0 1,-3 3 0-1,-3-5 0 1,-3 3 0-1,1 1-2272 1,-3 10 1-1,1 2 0 1,-2-1 2271-1,-2-4 0 1,-1-3 0-1,0 2 0 1,-1 5 0-1,1 0 0 1,-1-2-173-1,2-11 1 1,1-3-1 0,3 0 173-1,-1 14 0 1,2 0 226-1,0-11 0 1,-1 1 0-1,6-3-226 1,5 15 0-1,-6-16 0 1,2-3 0-1,13-14 3099 1,-13 14-3099-1,18-7 2351 1,-10 3-2351-1,8 16 301 1,2-26 0-1,2 5 0 1,8-19 0 0</inkml:trace>
    </iact:actionData>
  </iact:action>
  <iact:action type="add" startTime="234729">
    <iact:property name="dataType"/>
    <iact:actionData xml:id="d81">
      <inkml:trace xmlns:inkml="http://www.w3.org/2003/InkML" xml:id="stk81" contextRef="#ctx0" brushRef="#br0">20976 15155 24575 0,'0'0'0'57</inkml:trace>
    </iact:actionData>
  </iact:action>
  <iact:action type="add" startTime="234842">
    <iact:property name="dataType"/>
    <iact:actionData xml:id="d82">
      <inkml:trace xmlns:inkml="http://www.w3.org/2003/InkML" xml:id="stk82" contextRef="#ctx0" brushRef="#br0">20976 15134 24575 0,'0'-23'0'17,"0"4"0"1,-9 9 0-1,-12 8 0 1,6-7 0 0,-3 18 0-1,18-7 0 1,18 55 0-1,-13-36 0 1,9 16 0 0,0 4 0-1,-11 13 0 1,6-7 0-1,-9-7 0 1,0-12 0 0,19-14 0-1,-5 26 0 1,7-26 0 0,-11-14 0-1,-10-33 0 1,0-2 0-1,0-14 0 1,0 16 0 0,0 0 0-1,0 12 0 1,0-17 0-1,0 31 0 1,0-40 0 0,0 42 0-1,0-23 0 1,0 7 0 0,18 7 0-1,-13-5 0 1,14 19 0-1,-19-10 0 1,9 8 0 0,-6-7 0-1,6 18 0 1,10-7 0-1,-14 27 0 1,14-15 0 0,-9 30 0-1,-2 8 0 1,6-5-414 0,-3 8 1-1,0-2 413 1,-2-17 0-1,10 13 0 1,-14-25 0 0,13-3 0-1,-18 7 0 1,0-42 0-1,10 19 0 1,-8-45 827 0,26 16-827-1,-23-16 0 1,9 5 0 0,0 0 0-1,-11-17 0 1,11 16 0-1,0 1 0 1,-9-5 0 0,13 17 0-1,-8 2 0 1,-8-8 0-1,8 25 0 1,-10 4 0 0,0 4 0-1,18 25 0 1,-13-8 0 0,33-7 0-1,-34 42 0 1,15-9 0-1,-9 10 0 1,-8 2 0 0,7-36 0-1,-9 17 0 1,0-26 0-1,0 5 0 1,0-19 0 0,0-19 0-1,0 14 0 1,0-13 0 0</inkml:trace>
    </iact:actionData>
  </iact:action>
  <iact:action type="add" startTime="236476">
    <iact:property name="dataType"/>
    <iact:actionData xml:id="d83">
      <inkml:trace xmlns:inkml="http://www.w3.org/2003/InkML" xml:id="stk83" contextRef="#ctx0" brushRef="#br0">21484 14690 24575 0,'0'-12'0'21,"10"-16"0"1,-8 23 0 0,7-23 0 0,10 25 0 0,-5-6 0 0,7 9 0 0,-11 9 0 0,9-6 0 0,-15 6 0 0,15 10 0 0,-9-14 0 0,-8 23 0 0,7-26 0 0,-9 26 0 0,0-4 0 0,0 9 0 0,0 7 0 0,0-17 0 0,0 17 0 0,0-25 0 0,-9 13 0 0,-12-26 0 0,7 26 0 0,-5-23 0 0,19 23 0 0,-10-25 0 0,8 6 0 0,-7 10 0 0,9 4 0 0,-19 1 0 0,14-5 0 0,-14-10 0 0,19-7 0 0,19 8 0 0,-5-20 0 0,7 8 0 0,8-7 0 0,-15 9 0 0,26 0 0 0,-17 0 0 0,17 0 0 0,-7 0 0 0,-9-19 0 0,-5 14 0 0,-19-14 0 0,0 19 0 0</inkml:trace>
    </iact:actionData>
  </iact:action>
  <iact:action type="add" startTime="244821">
    <iact:property name="dataType"/>
    <iact:actionData xml:id="d84">
      <inkml:trace xmlns:inkml="http://www.w3.org/2003/InkML" xml:id="stk84" contextRef="#ctx0" brushRef="#br0">4191 15452 24575 0,'0'23'0'25,"0"5"0"0,-19-6 0 0,14-8 0 0,-13 23 0 0,18-23 0 0,0 26 0 1,0-16 0-1,-10 16 0 0,8-26 0 0,-7 33 0 0,-10-40 0 0,5 31 0 0,-8-17 0 1,13-7 0-1,9 33 0 0,-19-21 0 0,14 7 0 0,-13-5 0 0,18-26 0 0,-10 27 0 1,8-15 0-1,-7 7 0 0,9-12 0 0,0-9 0 0,0 19 0 0,0-5 0 0,0 7 0 1,0 8 0-1,0-25 0 0,-19 43 0 0,14-40 0 0,-14 40 0 0,19-32 0 0,0 25 0 1,0-17 0-1,0 17 0 0,0-26 0 0,0 14 0 0,-19-6 0 0,15-8 0 0,-15 5 0 1</inkml:trace>
    </iact:actionData>
  </iact:action>
  <iact:action type="add" startTime="246752">
    <iact:property name="dataType"/>
    <iact:actionData xml:id="d85">
      <inkml:trace xmlns:inkml="http://www.w3.org/2003/InkML" xml:id="stk85" contextRef="#ctx0" brushRef="#br0">4064 15515 24575 0,'9'-12'0'16,"-6"3"0"1,25-10 0 0,-14 14 0 0,26-13 0 0,-26 18 0 0,14-10 0-1,12 8 0 1,-11-7 0 0,29 9 0 0,-43-19 0 0,3 14 0 0,-8-14 0-1,-8 19 0 1,26 0 0 0,-23 19 0 0,14-14 0 0,-19 23 0 0,0-26 0 0,9 36 0-1,-6-31 0 1,6 40 0 0,-9-23 0 0,0-1 0 0,19 24 0 0,-14-30 0-1,13 13 0 1,-18-2 0 0,19-14 0 0,-14 26 0 0,14-25 0 0,-19 13 0-1,0-7 0 1,0-7 0 0,0 24 0 0,0-34 0 0,0 25 0 0,0-27 0 0,-19 7 0-1,14-9 0 1,-32 0 0 0,22 0 0 0,-25 19 0 0,26-14 0 0,-14 14 0-1,-2-10 0 1,-6-7 0 0,6 12 0 0,-1 1 0 0,-14-11 0 0,11 11 0-1,-2-1 0 1,-21-12 0 0,13 7 0 0,-3-9 0 0,42 0 0 0,-14 0 0 0</inkml:trace>
    </iact:actionData>
  </iact:action>
  <iact:action type="add" startTime="248257">
    <iact:property name="dataType"/>
    <iact:actionData xml:id="d86">
      <inkml:trace xmlns:inkml="http://www.w3.org/2003/InkML" xml:id="stk86" contextRef="#ctx0" brushRef="#br0">4657 16256 24575 0,'11'0'0'21,"18"-19"0"0,-15 14 0 0,7-13 0 1,7 18 0-1,-23 0 0 0,32 0 0 0,-22-10 0 1,6 8 0-1,7-7 0 0,-14 9 0 0,7 0 0 1,7 0 0-1,-23 0 0 0,14 0 0 1</inkml:trace>
    </iact:actionData>
  </iact:action>
  <iact:action type="add" startTime="248840">
    <iact:property name="dataType"/>
    <iact:actionData xml:id="d87">
      <inkml:trace xmlns:inkml="http://www.w3.org/2003/InkML" xml:id="stk87" contextRef="#ctx0" brushRef="#br0">4657 16404 24575 0,'-24'24'0'27,"5"13"0"0,19-32 0 0,19 14 0 0,-5-19 0 0,7 0 0 1,8 0 0-1,-15-19 0 0,26 14 0 0,-26-13 0 0,23 18 0 0,-32 0 0 1,23 0 0-1,-6 0 0 0,-8 0 0 0,5 0 0 0,-19 0 0 1</inkml:trace>
    </iact:actionData>
  </iact:action>
  <iact:action type="add" startTime="249852">
    <iact:property name="dataType"/>
    <iact:actionData xml:id="d88">
      <inkml:trace xmlns:inkml="http://www.w3.org/2003/InkML" xml:id="stk88" contextRef="#ctx0" brushRef="#br0">5630 15558 24575 0,'24'18'0'18,"-5"-13"0"1,-19 23 0 0,0 3 0 0,0 14 0 0,0 9-504 0,0-24 0 0,0 1 504 0,0 23 0 0,0-23 0 0,0 1 0 0,0 14 0 0,0 0 0 0,0-5 0 0,0-2 0-1,0-6 0 1,0 0 123 0,0 8 1 0,0-16-124 0,0-37 0 0,0 35 0 0,0-51 0 0,0-12 0 0,0-7 0 0,0-7 0 0,8 11 0 0,2-1 0 0,-3 13 0 0,1 1-254-1,1-8 1 1,3 1 253 0,3 5 0 0,-2 5 742 0,-8 3-742 0,14-16 0 0,-19 26 0 0,0-14 0 0,0 26 0 0,0-26 526 0,0 23-526 0,0-23 0 0,9 25 0 0,12-6 0-1,-7-10 0 1,14 14 0 0,-6-32 0 0,11 32 0 0,-10-14 0 0,5 19 0 0,3 0 0 0,-15 0 0 0,31 0 0 0,-42 0 0 0,23 0 0 0,-25 0 0 0,6 0 0 0</inkml:trace>
    </iact:actionData>
  </iact:action>
  <iact:action type="add" startTime="251210">
    <iact:property name="dataType"/>
    <iact:actionData xml:id="d89">
      <inkml:trace xmlns:inkml="http://www.w3.org/2003/InkML" xml:id="stk89" contextRef="#ctx0" brushRef="#br0">5715 15854 24575 0,'12'0'0'22,"16"0"0"1,-23 0 0 0,42 0 0 0,-31 0 0 0,22 0 0 0,2 0 0 0,-19 0 0 0,19 0 0 0,-5 0 0 0,-28 0 0 0,40 0 0 0,-42 0 0 0,23 0 0 0,-25 0 0 0,6 0 0 0</inkml:trace>
    </iact:actionData>
  </iact:action>
  <iact:action type="add" startTime="252289">
    <iact:property name="dataType"/>
    <iact:actionData xml:id="d90">
      <inkml:trace xmlns:inkml="http://www.w3.org/2003/InkML" xml:id="stk90" contextRef="#ctx0" brushRef="#br0">5334 16616 24575 0,'24'0'0'14,"13"0"0"0,-32 0 0 0,23 0 0 0,-7 0 0 0,31 0 0 1,-15 0 0-1,1 0-566 0,1 1 1 0,0-2 565 0,3-8 0 1,-2-1 0-1,-8 8 0 0,0-1 0 0,5-7 0 0,-1 2-53 0,11 8 53 1,11 0 0-1,-15 0 0 0,-17 0 0 0,11 0 0 0,-16 0 1128 1,-6 0-1128-1,13 0 14 0,-26 0 0 0,8 0 0 0,-10 0 0 1</inkml:trace>
    </iact:actionData>
  </iact:action>
  <iact:action type="add" startTime="253155">
    <iact:property name="dataType"/>
    <iact:actionData xml:id="d91">
      <inkml:trace xmlns:inkml="http://www.w3.org/2003/InkML" xml:id="stk91" contextRef="#ctx0" brushRef="#br0">5609 17082 24575 0,'-23'44'0'14,"4"6"0"1,17-15 0 0,4 0 0 0,-2 17-1065 0,0-8 1-1,0 1 1064 1,0 9 110 0,0-22 1 0,0 0-111 0,0 13 460 0,0 4-460-1,0-18 0 1,0-1 0 0,0 1 0 0,0 25 0 0,0-54 1073 0,0 8-1073-1,0-10 375 1,0-10-375 0,0-20 0 0,0-24 0 0,0 17 0-1,0-1 0 1,0 4 0 0,0 2 0 0,0-20 0 0,0 3 0 0,0 13 0-1,0 3 0 1,0-4 0 0,0 32 0 0,0-23 0 0,0 25 0 0,0-25 0-1,0 23 0 1,0-23 0 0,0 26 0 0,0-26 0 0,19 14 0-1,-15-26 0 1,25 25 0 0,-27-3 0 0,45 8 0 0,-38 8 0 0,38-7 0-1,-44 9 0 1,6 0 0 0,10 9 0 0,-14-7 0 0,14 26 0 0,-10-13 0-1,12 25 0 1,3-17 0 0,-3 17 0 0,7-26 0 0,-4 33 0-1,-1-11 0 1,-4-1 0 0,-10 12 0 0,-6-33 0 0,6 7 0 0,10 7 0-1,-14-14 0 1,13 8 0 0,-18 15 0 0,0-30 0 0,0 40 0 0,0-42 0-1,0 33 0 1,0-24 0 0,0 26 0 0,10-17 0 0,-8 17 0-1,8-16 0 1,8 16 0 0,-13-45 0 0,14 19 0 0,-19-42 0 0,0 7 0-1,0-3 0 1,-19-16 0 0,14 26 0 0,-13-5 0 0,18 19 0 0</inkml:trace>
    </iact:actionData>
  </iact:action>
  <iact:action type="add" startTime="254807">
    <iact:property name="dataType"/>
    <iact:actionData xml:id="d92">
      <inkml:trace xmlns:inkml="http://www.w3.org/2003/InkML" xml:id="stk92" contextRef="#ctx0" brushRef="#br0">5440 17590 24575 0,'33'0'0'18,"-12"0"0"0,7-10 0 1,-14 8 0-1,26-8 0 1,-16-8 0-1,20 10 0 1,8 1 0-1,-15-3 0 1,1-1-914-1,14 1 1 1,6 1 0-1,-5 0 913 1,-5 3 0-1,-2-2 0 1,-3-6 0-1,2-4 0 1,-4 1-539-1,-1-1 0 1,-2 0 539-1,1 1 0 1,-3 1 0-1,6-2 0 1,-23 18 0-1,-19 0 0 1</inkml:trace>
    </iact:actionData>
  </iact:action>
  <iact:action type="add" startTime="260895">
    <iact:property name="dataType"/>
    <iact:actionData xml:id="d93">
      <inkml:trace xmlns:inkml="http://www.w3.org/2003/InkML" xml:id="stk93" contextRef="#ctx0" brushRef="#br0">9821 16023 24575 0,'0'31'0'12,"0"11"0"0,0-7 0 0,0 3-2081 0,0 9 0 1,0 2 2081-1,0 3 0 0,0 5 0 0,0-15 0 1,0 5 0-1,0 1 0 0,0-4 0 0,0-2 0 0,0-3 0 1,0 2 0-1,-1 13 0 0,0 3 0 0,3-6 0 1,8-6 0-1,-1-5 441 0,-7-7 1 0,1-3-442 0,16 22 767 1,-19-47-767-1,0-10 0 0,0-18 0 0,0 4 0 1</inkml:trace>
    </iact:actionData>
  </iact:action>
  <iact:action type="add" startTime="261600">
    <iact:property name="dataType"/>
    <iact:actionData xml:id="d94">
      <inkml:trace xmlns:inkml="http://www.w3.org/2003/InkML" xml:id="stk94" contextRef="#ctx0" brushRef="#br0">9800 16108 24575 0,'12'0'0'22,"16"0"0"0,-4 0 0 0,5 0 0 0,3 0 0 0,15 0 0 0,-11 0 0 0,-2 0 0 1,2 0 0-1,-3 0 0 0,2 0 0 0,21 0 0 0,-9 0 0 0,-9 0 0 0,-38 0 0 1</inkml:trace>
    </iact:actionData>
  </iact:action>
  <iact:action type="add" startTime="262330">
    <iact:property name="dataType"/>
    <iact:actionData xml:id="d95">
      <inkml:trace xmlns:inkml="http://www.w3.org/2003/InkML" xml:id="stk95" contextRef="#ctx0" brushRef="#br0">9906 16679 24575 0,'31'0'0'29,"-8"0"0"0,17 0 0 0,-16 0 0 1,18 0 0-1,3 0 0 0,-10 0-382 0,13 0 0 1,0 0 382-1,-12 0 188 0,6 0-188 0,-21 0 0 1,-11-18 0-1,-10 13 0 0,0-14 0 1</inkml:trace>
    </iact:actionData>
  </iact:action>
  <iact:action type="add" startTime="263197">
    <iact:property name="dataType"/>
    <iact:actionData xml:id="d96">
      <inkml:trace xmlns:inkml="http://www.w3.org/2003/InkML" xml:id="stk96" contextRef="#ctx0" brushRef="#br0">10859 16785 24575 0,'0'-23'0'19,"9"4"0"1,12 19 0-1,-7 0 0 1,14 0 0-1,-6 0 0 1,11 0 0-1,18 0 0 1,3-19 0-1,-9 14 0 1,4-13 0-1,-34 18 0 1,13 0 0-1,-26 0 0 1,8 0 0 0</inkml:trace>
    </iact:actionData>
  </iact:action>
  <iact:action type="add" startTime="263772">
    <iact:property name="dataType"/>
    <iact:actionData xml:id="d97">
      <inkml:trace xmlns:inkml="http://www.w3.org/2003/InkML" xml:id="stk97" contextRef="#ctx0" brushRef="#br0">10943 16997 24575 0,'43'0'0'30,"-11"0"0"1,8 0 0 0,-25 0 0 0,32 0 0 0,-31 0 0 0,43 0 0-1,-43 0 0 1,31 0 0 0,-42 0 0 0,14 0 0 0,-19 0 0 0</inkml:trace>
    </iact:actionData>
  </iact:action>
  <iact:action type="add" startTime="264660">
    <iact:property name="dataType"/>
    <iact:actionData xml:id="d98">
      <inkml:trace xmlns:inkml="http://www.w3.org/2003/InkML" xml:id="stk98" contextRef="#ctx0" brushRef="#br0">12234 16341 24575 0,'-9'51'0'20,"-12"-6"0"1,10-15 0 0,-2 1 0 0,-6 1 0 0,-2 0 0 0,5-4 0-1,-1 0 0 1,1-1 0 0,-1-2 0 0,-23 15 0 0,26-7 0 0,-4 0 0 0,8-12 0-1,8 7 0 1,-8-23 0 0,10 23 0 0,0-26 0 0,0 27 0 0,0-25 0 0,-18 25 0-1,13-27 0 1,-14 26 0 0,19-23 0 0,0 14 0 0,0-19 0 0,0 0 0 0</inkml:trace>
    </iact:actionData>
  </iact:action>
  <iact:action type="add" startTime="265528">
    <iact:property name="dataType"/>
    <iact:actionData xml:id="d99">
      <inkml:trace xmlns:inkml="http://www.w3.org/2003/InkML" xml:id="stk99" contextRef="#ctx0" brushRef="#br0">12044 16447 24575 0,'9'32'0'16,"-6"8"0"1,25-25 0-1,-17 11 0 1,1 4 0-1,13-12 0 1,2 2-964 0,1 19 1-1,-2 4 963 1,-4-10 0-1,1 0 0 1,18 8 0 0,-5 0 0-1,-25-11 0 1,0-3 232-1,23-5 0 1,-3-2-232-1,-26 8 0 1,23-7 0 0,-6-7 0-1,-8 24 0 1,14-33 1463-1,-26 14-1463 1,26-19 0 0,-23 9 0-1,14-7 0 1,-19 8 0-1,-19-10 0 1,14 0 0 0,-42 0 0-1,31 0 0 1,-16 0 0-1,-4 0 0 1,-21 0 0-1,20 0 0 1,-1 0-284 0,6 0 1-1,1 0 283 1,0 0 0-1,0 0 0 1,-10 0 0 0,0 0 0-1,10 0 0 1,1 0 0-1,-8 1 0 1,5-2 0 0,12-9 0-1,-7 8 0 1,5-7 0-1,-1 9 0 1,5 0 0-1,10 0 567 1,6 0-567 0,-25-19 0-1,23 14 0 1,-23-14 0-1,26 19 0 1,-7 0 0 0,-10 0 0-1,14 0 0 1,-14 0 0-1,19 0 0 1,0 0 0 0</inkml:trace>
    </iact:actionData>
  </iact:action>
  <iact:action type="add" startTime="267160">
    <iact:property name="dataType"/>
    <iact:actionData xml:id="d100">
      <inkml:trace xmlns:inkml="http://www.w3.org/2003/InkML" xml:id="stk100" contextRef="#ctx0" brushRef="#br0">12658 16510 24575 0,'0'24'0'17,"18"32"0"1,-13-18 0 0,4-8 0 0,1 3 0 0,0 12 0-1,-1-1 0 1,-2-13 0 0,0 0 0 0,2 10 0 0,3 0 0-1,3-9 0 1,-2-3 0 0,-8 16 0 0,14-3 0 0,-19-2 0-1,0-26 0 1,0 14 0 0,9-25 0 0,-6 25 0 0,6-23 0-1,-9 23 0 1,19 2 0 0,-14-13 0 0,23 30 0 0,-26-23 0 0,8-20 0-1,-20-8 0 1,8-29 0 0,-8-17 0 0,10 6 0 0,0-5 0-1,0-4 0 1,0 12 0 0,0 0-510 0,0-10 0 0,0-1 510-1,0 6 0 1,0 0 0 0,0-2 0 0,0-1 0 0,0 4 0-1,0 1 0 1,0 1 0 0,0 4 0 0,0-4 0 0,0-15 0-1,0 39 0 1,0-28 0 0,-18 44 0 0,13-25 0 0,-14 14 1020 0,19-7-1020-1,-9 12 0 1,6-10 0 0,-6 14 0 0,9-14 0 0,0 19 0-1,28 0 0 1,-11 0 0 0,13 0 0 0,-2 0 0 0,-14 0 0-1,26 0 0 1,-25 0 0 0,22 0 0 0,-32 0 0 0,23 0 0-1,-26 19 0 1,8-14 0 0,-10 14 0 0,19-10 0 0,-15-7 0-1,15 26 0 1,-9-13 0 0,-8 6 0 0,7 7 0 0,10-4 0 0,-5 8 0-1,7 8 0 1,-11-16 0 0,9-3 0 0,-15 7 0 0,15-23 0-1,-19 23 0 1,0-25 0 0,0 25 0 0,0-23 0 0,-19 13 0-1,15-8 0 1,-25-8 0 0,8 26 0 0,7-23 0 0,-14 33 0-1,7-34 0 1,-3 25 0 0,-16-8 0 0,-2 2 0 0,-3-2 0-1,12-11 0 1,5-10 0 0,26 19 0 0,-8-15 0 0,10 15 0 0</inkml:trace>
    </iact:actionData>
  </iact:action>
  <iact:action type="add" startTime="269495">
    <iact:property name="dataType"/>
    <iact:actionData xml:id="d101">
      <inkml:trace xmlns:inkml="http://www.w3.org/2003/InkML" xml:id="stk101" contextRef="#ctx0" brushRef="#br0">13356 16849 24575 0,'24'11'0'18,"4"18"0"1,-7-25 0 0,7 22 0 0,5 5 0 0,1-17 0 0,0 0-1004 0,9 15 1 0,-1 3 1003-1,-10-5 0 1,0-2 191 0,0-7 0 0,-3-1-191 0,-3 14 0 0,2-22 0 0,-28-9 0 0</inkml:trace>
    </iact:actionData>
  </iact:action>
  <iact:action type="add" startTime="269996">
    <iact:property name="dataType"/>
    <iact:actionData xml:id="d102">
      <inkml:trace xmlns:inkml="http://www.w3.org/2003/InkML" xml:id="stk102" contextRef="#ctx0" brushRef="#br0">13716 16806 24575 0,'-12'0'0'25,"-16"19"0"1,23-5 0 0,-13 26 0 0,8-16 0 0,-20 25 0 0,13-32 0 0,-11 30 0 0,28-43 0 0,-19 15 0 0,14 0 0 0,-13-14 0 0,18 14 0 0,0-19 0 0,-19 9 0 0,14-7 0 0,-23 26 0 0,25-13 0 0,-6 25 0 0,-10-26 0 0,14 5 0 0,-13-19 0 0,18 9 0 0,0-7 0 0,0 26 0 0,-10-23 0 0,8 14 0 0,-7-19 0 0,9 0 0 0</inkml:trace>
    </iact:actionData>
  </iact:action>
  <iact:action type="add" startTime="271206">
    <iact:property name="dataType"/>
    <iact:actionData xml:id="d103">
      <inkml:trace xmlns:inkml="http://www.w3.org/2003/InkML" xml:id="stk103" contextRef="#ctx0" brushRef="#br0">14076 16616 24575 0,'0'40'0'13,"0"-1"0"1,0 4 0-1,0-6 0 1,0-1 0-1,0 4 0 1,0 2 0 0,0 9 0-1,0-5 0 1,0-11-391-1,0 13 0 1,0 0 391 0,0-12 193-1,0 6-193 1,0-2 0-1,0-26 0 1,0 14 0 0,0-25 0-1,0 25 589 1,0-4-589-1,0-20 0 1,0-18 0 0,0-40 0-1,0 23 0 1,0-1-462-1,0-9 0 1,0-1 462 0,0 0 0-1,0-3 0 1,0-1 0-1,0-4 0 1,0 3 0 0,0-2 0-1,0 1-612 1,0 2 0-1,0-3 0 1,0 6 612-1,0 7 0 1,0 3 0 0,0 0 0-1,0 3 0 1,0-1 0-1,0 3 0 1,0 5 0 0,0-1 836-1,0-4-836 1,0 25 1924-1,0-25-1924 1,19 23 0 0,-15-13 0-1,15 18 0 1,0 0 0-1,-14 0 0 1,23 0 0 0,-26 0 0-1,26 0 0 1,-13 0 0-1,25 0 0 1,2 18 0 0,12-13 0-1,-26 8 0 1,-2 2 0-1,16 7 0 1,-2 11 0 0,3-1 0-1,-25-6 0 1,-1-2 0-1,14-8 0 1,-17 12 0-1,0 1 0 1,9-3 0 0,-7 3 0-1,1 3 0 1,4-5 0-1,-2 0 0 1,-11 4 0 0,-2 1 0-1,9-4 0 1,-1-2 0-1,-12 17 0 1,7-3 0 0,-9-26 0-1,0 14 0 1,0-7 0-1,0-7 0 1,19 24 0 0,-14-33 0-1,14 23 0 1,-19-7 0-1,0-7 0 1,0 33 0 0,0-40 0-1,9 22 0 1,-7-20 0-1,27 12 0 1,-25-7 0 0,15 14 0-1,-19-25 0 1,0 25 0-1,0-23 0 1,0 14 0 0</inkml:trace>
    </iact:actionData>
  </iact:action>
  <iact:action type="add" startTime="272873">
    <iact:property name="dataType"/>
    <iact:actionData xml:id="d104">
      <inkml:trace xmlns:inkml="http://www.w3.org/2003/InkML" xml:id="stk104" contextRef="#ctx0" brushRef="#br0">13780 16849 24575 0,'0'0'0'80</inkml:trace>
    </iact:actionData>
  </iact:action>
  <iact:action type="add" startTime="273323">
    <iact:property name="dataType"/>
    <iact:actionData xml:id="d105">
      <inkml:trace xmlns:inkml="http://www.w3.org/2003/InkML" xml:id="stk105" contextRef="#ctx0" brushRef="#br0">14012 16933 24575 0,'33'0'0'22,"-12"0"0"1,8 0 0 0,-6 0 0-1,1 0 0 1,4 0 0 0,-7 0 0 0,3 0 0-1,-3-9 0 1,-12 7 0 0,10-8 0 0,-14 10 0-1,23 0 0 1,-26 0 0 0,26 0 0-1,-13 0 0 1,25 0 0 0,-26-19 0 0,5 15 0-1,-1-15 0 1,-13 19 0 0,23 0 0 0,-7 0 0-1,-6 0 0 1,13 0 0 0,-26-10 0-1,8 8 0 1,8-7 0 0,-4-10 0 0,8 14 0-1,-13-14 0 1,-9 19 0 0,0 0 0 0</inkml:trace>
    </iact:actionData>
  </iact:action>
  <iact:action type="add" startTime="274671">
    <iact:property name="dataType"/>
    <iact:actionData xml:id="d106">
      <inkml:trace xmlns:inkml="http://www.w3.org/2003/InkML" xml:id="stk106" contextRef="#ctx0" brushRef="#br0">15113 16849 24575 0,'31'0'0'22,"11"0"0"0,-7 0 0 0,3 0 0 0,-4 0 0 0,0 0 0 0,7 0 0 0,0 0 0 0,-7 0 0 0,-4 0 0 0,5 0 0 0,-7 0 0 0,-28 0 0 1</inkml:trace>
    </iact:actionData>
  </iact:action>
  <iact:action type="add" startTime="275226">
    <iact:property name="dataType"/>
    <iact:actionData xml:id="d107">
      <inkml:trace xmlns:inkml="http://www.w3.org/2003/InkML" xml:id="stk107" contextRef="#ctx0" brushRef="#br0">15346 17166 24575 0,'30'0'0'29,"-6"0"0"0,16 0 0 0,-17 0 0 0,10 0 0 0,3 0 0 0,4 0 0 0,-9 0 0 0,-1 0 0 0,-9 0 0 0,-12 0 0 0,-9 0 0 1</inkml:trace>
    </iact:actionData>
  </iact:action>
  <iact:action type="add" startTime="276194">
    <iact:property name="dataType"/>
    <iact:actionData xml:id="d108">
      <inkml:trace xmlns:inkml="http://www.w3.org/2003/InkML" xml:id="stk108" contextRef="#ctx0" brushRef="#br0">16256 16489 24575 0,'24'0'0'18,"4"0"0"1,-7 0 0 0,8 0 0 0,3 0 0 0,8 0 0-1,-6 0 0 1,0 0 0 0,9 0 0 0,-8 0 0 0,-5 0 0 0,-14 24 0-1,-3 8 0 1,10 20-359 0,-6 1 0 0,-1 7 359 0,-7-16 0-1,-2 1 0 1,-2 0-1441 0,0 12 1 0,0 1 1440 0,1-8 0 0,1 2 0-1,-2-1 0 1,-3-4 0 0,-1-1 0 0,1-3 0 0,7 6 0-1,1-3 0 1,-4-3 0 0,-3-6 0 0,0-19 0 0,6-18 0 0</inkml:trace>
    </iact:actionData>
  </iact:action>
  <iact:action type="add" startTime="277097">
    <iact:property name="dataType"/>
    <iact:actionData xml:id="d109">
      <inkml:trace xmlns:inkml="http://www.w3.org/2003/InkML" xml:id="stk109" contextRef="#ctx0" brushRef="#br0">17293 16679 24575 0,'-23'-23'0'19,"-6"4"0"0,27 19 0 0,-7 0 0 0,-29 0 0 0,29 0 0 0,-38 0 0 0,44 0 0 0,-25 0 0 0,14 0 0 0,-26 0 0 0,26 0 0 0,-5 0 0 0,10 19 0 0,6-5 0 0,-6 26 0 0,9-26 0 0,-19 24 0 0,14-24 0 0,-13 7 0 0,18 7 0 1,0-23 0-1,0 23 0 0,0-7 0 0,0 3 0 0,0-3 0 0,18 7 0 0,-13-23 0 0,23-5 0 0,-7-5 0 0,-6-14 0 0,13 19 0 0,-7-9 0 0,2-12 0 0,-1 7 0 0,-13-5 0 0,10 19 0 0,-14 19 0 0,13-15 0 0,-18 25 0 0,8 3 0 0,3 4 0 1,3 18-502-1,-4-13 1 0,1 0 501 0,5-10 0 0,-3-3 0 0,-9 7 0 0,15 8 0 0,-19-3 0 0,10 2 0 0,-8-16 0 0,7 21 0 0,-9-33 0 0,0 7 1003 0,19 7-1003 0,-14-23 0 0,14 23 0 0,-19-35 0 0,0-5 0 0,0-2 0 0,0-4 0 1</inkml:trace>
    </iact:actionData>
  </iact:action>
  <iact:action type="add" startTime="278763">
    <iact:property name="dataType"/>
    <iact:actionData xml:id="d110">
      <inkml:trace xmlns:inkml="http://www.w3.org/2003/InkML" xml:id="stk110" contextRef="#ctx0" brushRef="#br0">17971 16743 24575 0,'-12'-19'0'13,"2"14"0"0,-8-13 0 0,3 18 0 1,-25 0 0-1,26 0 0 0,-14 0 0 1,26 0 0-1,-26 0 0 0,23 0 0 1,-14 0 0-1,0 0 0 0,14 0 0 1,-23 0 0-1,26 0 0 0,-7 0 0 0,-10 18 0 1,14-13 0-1,-14 33 0 0,19-34 0 1,0 25 0-1,0-8 0 0,0-7 0 1,0 14 0-1,0-26 0 0,0 27 0 1,0-15 0-1,0 7 0 0,0 7 0 0,19-23 0 1,-5 23 0-1,7-26 0 0,7 27 0 1,5-25 0-1,12 34 0 0,-3-24-236 1,-16 5 0-1,-2 2 236 0,11 3 0 1,-2-3 0-1,-5 7 0 0,-7-14 0 1,-6 7 0-1,3-11 0 0,1-10 472 0,-14 18-472 1,14-3 0-1,-19 6 0 0,0-12 0 1,0 10 0-1,0 5 0 0,0-1 0 1,0 5 0-1,0-7 0 0,-19-6 0 1,14 13 0-1,-32-7 0 0,22 2 0 0,-6-1 0 1,-7 6 0-1,14-23 0 0,-7 23 0 1,11-26 0-1,-8 8 0 0,13-10 0 1,-14-10 0-1,10-11 0 0,-13 7 0 1,8-5 0-1,-4 10 0 0,8-22 0 1,8-4 0-1,-26-8 0 0,25 9 0 0,1 0 0 1,-17-6 0-1,18 10 0 0,2-1 0 1,-1-9 0-1,0 26 0 0,19-14 0 1,-14 25 0-1,13-25 0 0,-18 14 0 1,0-7 0-1,10 12 0 0,-8-10 0 0,8-5 0 1,-10 1 0-1,18-6 0 0,-13 27 0 1,14-26 0-1,-10 23 0 0,-6-23 0 1,6 7 0-1,-9 7 0 0,0-15 0 1,0 27 0-1,0-7 0 0,0 9 0 1</inkml:trace>
    </iact:actionData>
  </iact:action>
  <iact:action type="add" startTime="280414">
    <iact:property name="dataType"/>
    <iact:actionData xml:id="d111">
      <inkml:trace xmlns:inkml="http://www.w3.org/2003/InkML" xml:id="stk111" contextRef="#ctx0" brushRef="#br0">18119 16870 24575 0,'11'-12'0'13,"18"3"0"1,-25 9 0 0,25-19 0 0,-27 14 0 0,26-14 0 0,-23 19 0 0,23 0 0 0,-26 0 0 0,27 0 0 0,-25 0 0 0,15 19 0 0,-9-14 0 0,-8 23 0 0,26 3 0 0,-3 12 0 0,2 5 0 0,2-10 0 0,1 0-358 0,-9-2 1 0,0 3-1 0,0-4 358 0,5-2 0 0,-2-2-253 0,-8 6 1 0,1-1 252-1,15 1 0 1,-10 10 0 0,-13-26 0 0,-9-6 0 0,-9 13 1044 0,6-26-1044 0,-6 8 534 0,-10 8-534 0,14-4 0 0,-13 8 0 0,18-13 0 0,0-9 0 0,18 0 0 0,-4 0 0 0,26 0 0 0,-16 0 0 0,16-9 0 0,-17 6 0 0,17-6 0 0,-16 9 0 0,-3 0 0 0,-11-19 0 0,-10 14 0 0,0-13 0 0</inkml:trace>
    </iact:actionData>
  </iact:action>
  <iact:action type="add" startTime="281340">
    <iact:property name="dataType"/>
    <iact:actionData xml:id="d112">
      <inkml:trace xmlns:inkml="http://www.w3.org/2003/InkML" xml:id="stk112" contextRef="#ctx0" brushRef="#br0">18860 17230 24575 0,'0'0'0'340</inkml:trace>
    </iact:actionData>
  </iact:action>
  <iact:action type="add" startTime="281931">
    <iact:property name="dataType"/>
    <iact:actionData xml:id="d113">
      <inkml:trace xmlns:inkml="http://www.w3.org/2003/InkML" xml:id="stk113" contextRef="#ctx0" brushRef="#br0">19664 16679 24575 0,'0'-23'0'16,"-19"4"0"1,-14 19 0-1,-2 0 0 1,1 0 0-1,0 0 0 1,-13 0 0 0,-8 0 0-1,6 0 0 1,35 19 0-1,-5-14 0 1,10 42 0 0,6-22 0-1,-2 5 0 1,1 2 0-1,4 3 0 1,0 14 0 0,0-25 0-1,9 16 0 1,-6-17 0-1,25-11 0 1,-23-5 0 0,23-16 0-1,-7-10 0 1,-7 14 0-1,14-14 0 1,-25 19 0 0,25 0 0-1,24 19 0 1,-24-4 0-1,3 3-344 1,2 3 0 0,5 4 1-1,1 2 343 1,-3-2 0-1,1 2 0 1,0 1 0-1,-1-2-913 1,1 2 0 0,-1-1 0-1,1 0 913 1,12 4 0-1,1 0 0 1,-10-3 0 0,-5 4 0-1,-6-10 0 1,-29-13 0-1,0 10 886 1,-10-14-886 0,8 23 2884-1,-26-7-2884 1,14-7 0-1,-8 5 0 1,-6-10 0 0,0 1 0-1,-5 1 0 1,-18 1 0-1,-6 0 0 1,14 1 0 0,-1 2 0-1,-1-3-913 1,0-6 1-1,-1-2-1 1,1 0 913 0,-16 6 0-1,7-1 0 1,-5-9 0-1,12 0 0 1,47 0 0 0</inkml:trace>
    </iact:actionData>
  </iact:action>
  <iact:action type="add" startTime="283382">
    <iact:property name="dataType"/>
    <iact:actionData xml:id="d114">
      <inkml:trace xmlns:inkml="http://www.w3.org/2003/InkML" xml:id="stk114" contextRef="#ctx0" brushRef="#br0">18606 16997 24575 0,'0'0'0'175</inkml:trace>
    </iact:actionData>
  </iact:action>
  <iact:action type="add" startTime="284222">
    <iact:property name="dataType"/>
    <iact:actionData xml:id="d115">
      <inkml:trace xmlns:inkml="http://www.w3.org/2003/InkML" xml:id="stk115" contextRef="#ctx0" brushRef="#br0">20151 16912 24575 0,'23'0'0'13,"5"10"0"1,3 11 0 0,23 2-1307-1,-19 5 1 1,5 3 1306 0,-1-10 0 0,5-1 0-1,2 2 0 1,-5 0 0 0,-5 5 0-1,-3 1 0 1,4-1 0 0,5-2 0 0,7-1 0-1,-2-1 0 1,-7-3 166 0,-3-2 0-1,-6-3 1 1,21 4-1 0,-33-19 1 0</inkml:trace>
    </iact:actionData>
  </iact:action>
  <iact:action type="add" startTime="284727">
    <iact:property name="dataType"/>
    <iact:actionData xml:id="d116">
      <inkml:trace xmlns:inkml="http://www.w3.org/2003/InkML" xml:id="stk116" contextRef="#ctx0" brushRef="#br0">20574 16976 24575 0,'-12'11'0'30,"-16"18"0"1,23-6 0-1,-23 29 0 1,7-17 0-1,7-4 0 1,-5-3 0-1,19-14 0 1,0 7 0-1,0 7 0 1,-9-13 0-1,-13 6 0 1,8 7 0-1,-4-23 0 1,18 14 0-1,0-19 0 1</inkml:trace>
    </iact:actionData>
  </iact:action>
  <iact:action type="add" startTime="285872">
    <iact:property name="dataType"/>
    <iact:actionData xml:id="d117">
      <inkml:trace xmlns:inkml="http://www.w3.org/2003/InkML" xml:id="stk117" contextRef="#ctx0" brushRef="#br0">18944 17082 24575 0,'-23'0'0'23,"4"0"0"1,0 9 0 0,14 12 0 0,-13-7 0 0,18 14 0 0,0-25 0 0,-10 25 0 0,8-23 0 0,-8 23 0 0,20-35 0 0,-8 14 0 0,8-35 0 0,-10 23 0-1,0-23 0 1,0 25 0 0,0-25 0 0,0 23 0 0,-10-23 0 0,8 26 0 0,-26-7 0 0,13 18 0 0,-6-7 0 0,-7 26 0 0,23-23 0 0,-13 23 0 0,18-25 0-1,0 25 0 1,0-14 0 0,0 7 0 0,18-11 0 0,-13-10 0 0,14 0 0 0,-19 0 0 0,9 0 0 0,-6 0 0 0,25-10 0 0,-14 8 0 0,7-26 0 0,-11 23 0-1,-10-23 0 1,0 25 0 0,0-25 0 0,0 23 0 0,-10-13 0 0,-11 18 0 0,7 18 0 0,-5-13 0 0,19 23 0 0,0-25 0 0,0 25 0 0,0-23 0 0,0 14 0 0</inkml:trace>
    </iact:actionData>
  </iact:action>
  <iact:action type="add" startTime="288839">
    <iact:property name="dataType"/>
    <iact:actionData xml:id="d118">
      <inkml:trace xmlns:inkml="http://www.w3.org/2003/InkML" xml:id="stk118" contextRef="#ctx0" brushRef="#br0">21188 16912 24575 0,'9'-33'0'16,"-6"12"0"0,25-7 0 0,-23 14 0 0,13-7 0 0,-8 11 0 0,11-9 0 0,-7-4 0 0,14-1 0 0,-25 6 0 0,25 18 0 0,5 0 0 0,-7 0 0 0,21 0 0 0,-43 0 0 0,25 0 0 0,-8 18 0 0,-7 6 0 0,14 9 0 0,-7 7 0 0,-7-17 0 0,15 17 0 0,-27-16 0 0,26 16 0 0,-23-17 0 0,14-2 0 0,-19 8 0 0,0-6 0 0,-19 29 0 0,14-26 0 0,-23 11 0 0,7-15 0 0,7 1 0 0,-5-2 0 0,9 7 0 0,-11-23 0 0,-2 23 0 0,2-25 0 0,-8 25 0 0,25-23 0 0,-15 14 0 0,19-1 0 0,-19-13 0 0,5 14 0 0,-7-10 0 0,11-6 0 0,10 25 0 0,-18-23 0 0,32 13 0 0,-19-18 0 0,45 0 0 0,2 0 0 0,-6 0 0 0,1 0 0 0,-3 0 0 0,0 0-432 0,8 0 1 0,-1 0 431 0,-9 0 0 0,-1 0 0 0,23 0 0 0,-21 0 0 0,-5 0 0 0,-25 0 0 0,6-18 0 0,-9 13 0 0,0-14 0 0,0 19 0 1</inkml:trace>
    </iact:actionData>
  </iact:action>
  <iact:action type="add" startTime="290248">
    <iact:property name="dataType"/>
    <iact:actionData xml:id="d119">
      <inkml:trace xmlns:inkml="http://www.w3.org/2003/InkML" xml:id="stk119" contextRef="#ctx0" brushRef="#br0">22310 16743 24575 0,'-24'0'0'17,"5"28"0"1,19 7 0 0,0-5 0 0,0 4-539 0,0 7 1 0,0 0 538 0,0-8 0 0,0 2 0 0,0 7 0 0,0 4 0 0,0-4 0 0,0-4 0 0,0-1-461 0,0 19 1 0,0-1 460 0,0-1 480 0,0-12-480 0,19-21 0 0,-5-11 0 0,7-10 519 0,8 0-519 0,-15 0 999 0,7 0-999 0,17 0 0 0,-3 0 0 0,19 0 0 0,-2 0 0 0,-19 0 0 0,7-10 0 0,-26 8 0 0,5-8 0 0,-19 10 0 0</inkml:trace>
    </iact:actionData>
  </iact:action>
  <iact:action type="add" startTime="291012">
    <iact:property name="dataType"/>
    <iact:actionData xml:id="d120">
      <inkml:trace xmlns:inkml="http://www.w3.org/2003/InkML" xml:id="stk120" contextRef="#ctx0" brushRef="#br0">22521 17378 24575 0,'0'0'0'54</inkml:trace>
    </iact:actionData>
  </iact:action>
  <iact:action type="add" startTime="291133">
    <iact:property name="dataType"/>
    <iact:actionData xml:id="d121">
      <inkml:trace xmlns:inkml="http://www.w3.org/2003/InkML" xml:id="stk121" contextRef="#ctx0" brushRef="#br0">22521 17272 24575 0,'-11'0'0'23,"1"9"0"0,10 41 0 0,0-10 0 1,0 4 0-1,0 1-1428 0,0 12 1428 0,0-17 0 1,0 2 0-1,0-4 0 0,0-1 0 0,0 1 0 1,0-1 0-1,0-3 0 0,0-4 347 0,0 3-347 1,0 4 0-1,0-32 0 0,0 14 0 1</inkml:trace>
    </iact:actionData>
  </iact:action>
  <iact:action type="add" startTime="292595">
    <iact:property name="dataType"/>
    <iact:actionData xml:id="d122">
      <inkml:trace xmlns:inkml="http://www.w3.org/2003/InkML" xml:id="stk122" contextRef="#ctx0" brushRef="#br0">12467 18352 24575 0,'33'0'0'19,"-12"0"0"0,7 0 0 0,5 0 0 0,3 0 0 0,1 0 0 0,3 0 0 0,-5 0 0 0,-1 0 0 0,24 0 0 0,-1 0 0 0,-36 0 0 0,-7-10 0 0,14 8 0 0,-25-8 0 0,25 10 0 0,-23 0 0 0,13 0 0 1</inkml:trace>
    </iact:actionData>
  </iact:action>
  <iact:action type="add" startTime="293240">
    <iact:property name="dataType"/>
    <iact:actionData xml:id="d123">
      <inkml:trace xmlns:inkml="http://www.w3.org/2003/InkML" xml:id="stk123" contextRef="#ctx0" brushRef="#br0">12700 18627 24575 0,'-5'11'0'24,"-9"-1"0"1,52-10 0 0,4-10 0 0,-6 0 0 0,3-1-624 0,9-1 0 0,1 1 624 0,-6 0 0 0,1 1 0 0,-3 0 0 0,1 0 0 0,-5 1 0 0,7-5 152 0,4 4 1 0,-11-1-153 0,-32 2 0 0,32 9 0 0,-22 0 0 0,6 0 0 0,-12 0 0 0</inkml:trace>
    </iact:actionData>
  </iact:action>
  <iact:action type="add" startTime="295770">
    <iact:property name="dataType"/>
    <iact:actionData xml:id="d124">
      <inkml:trace xmlns:inkml="http://www.w3.org/2003/InkML" xml:id="stk124" contextRef="#ctx0" brushRef="#br0">13885 17907 24575 0,'0'5'0'15,"0"30"0"0,-1-3 0 1,2 4-1374-1,8 5 1 0,1 1 1373 1,-8-1 0-1,1 0 0 0,11-7 0 1,0 0 0-1,-13 7 0 0,0 0-41 1,13-8 1-1,1-2 40 1,-13 0 0-1,0 1 0 0,13 10 0 1,-1-1 0-1,-12 8 334 0,3-13 0 1,-1-4-334-1,-4-8 0 0,19-3 0 1,-14-12 0-1,14-9 0 1</inkml:trace>
    </iact:actionData>
  </iact:action>
  <iact:action type="add" startTime="296430">
    <iact:property name="dataType"/>
    <iact:actionData xml:id="d125">
      <inkml:trace xmlns:inkml="http://www.w3.org/2003/InkML" xml:id="stk125" contextRef="#ctx0" brushRef="#br0">14584 18119 24575 0,'0'-12'0'19,"0"3"0"1,0-10 0-1,0 5 0 1,0-26 0-1,-19 25 0 1,5-3 0 0,-7 8 0-1,-7 8 0 1,23-7 0-1,-23 9 0 1,25-19 0-1,-6 14 0 1,9-14 0 0,-19 19 0-1,14 0 0 1,-13 0 0-1,-1 0 0 1,5 19 0 0,-8-14 0-1,13 23 0 1,-10-26 0-1,14 26 0 1,-13-13 0-1,18 25 0 1,0-17 0 0,0 17 0-1,0-7 0 1,-10-9 0-1,8 4 0 1,-7-26 0-1,9 26 0 1,0-14 0 0,0 26 0-1,9-16 0 1,-7-3 0-1,26-11 0 1,-23-10 0 0,23 0 0-1,12 0 0 1,17-10 0-1,-20 11 0 1,1-4 0-1,-5-16 0 1,-2 0 0 0,20 12 0-1,-27-40 0 1,-5 42 0-1,-10-23 0 1,12 26 0-1,-7-26 0 1,5 23 0 0,-19-33 0-1,0 24 0 1,0-7 0-1,0-7 0 1,0 42 0 0,0-19 0-1,0 26 0 1,0 7 0-1,0-4 0 1,0 9 0-1,10 7 0 1,-8-26 0 0,7 14 0-1,-9-7 0 1,0 3 0-1,19 25 0 1,-14-32 0-1,14 30 0 1,-19-42 0 0,0 13 0-1,0-18 0 1,9 19 0-1,-7-5 0 1,8 26 0 0,-10-26 0-1,0 15 0 1,0-27 0-1,0 26 0 1,0-23 0-1,0 23 0 1,0-26 0 0,0 27 0-1,0-25 0 1,19 43 0-1,-15-40 0 1,15 40 0-1,-19-32 0 1,10 6 0 0,-8 7 0-1,7-23 0 1,-9 14 0-1,0-19 0 1,0 0 0 0</inkml:trace>
    </iact:actionData>
  </iact:action>
  <iact:action type="add" startTime="298596">
    <iact:property name="dataType"/>
    <iact:actionData xml:id="d126">
      <inkml:trace xmlns:inkml="http://www.w3.org/2003/InkML" xml:id="stk126" contextRef="#ctx0" brushRef="#br0">15240 18119 24575 0,'0'-12'0'18,"19"3"0"0,-14 9 0 0,13 9 0 0,-18-7 0 1,0 26 0-1,10 5 0 0,-8 22 0 0,8-1 0 0,-1-25 0 1,0 3 0-1,-7 9 0 0,1 0 0 0,11-11 0 0,0 1 0 1,-13 14 0-1,1 0 0 0,12-12 0 0,0-3 0 0,-9 8 0 1,13 18 0-1,-8-51 0 0,-8 14 0 0,8-19 0 1</inkml:trace>
    </iact:actionData>
  </iact:action>
  <iact:action type="add" startTime="300628">
    <iact:property name="dataType"/>
    <iact:actionData xml:id="d127">
      <inkml:trace xmlns:inkml="http://www.w3.org/2003/InkML" xml:id="stk127" contextRef="#ctx0" brushRef="#br0">16023 18055 24575 0,'-30'0'0'18,"6"0"0"1,3 0 0-1,-7 0 0 1,14 0 0 0,-26 0 0-1,25 0 0 1,-3 0 0 0,-1 0 0-1,14 0 0 1,-23 0 0-1,26 0 0 1,-27 0 0 0,15 19 0-1,-7-14 0 1,12 14 0 0,9-10 0-1,0 12 0 1,0-7 0-1,0 24 0 1,0-33 0 0,0 23 0-1,0-26 0 1,0 26 0 0,0-14 0-1,0 36 0 1,0-34 0-1,0 31 0 1,0-42 0 0,0 14 0-1,9-19 0 1,12 0 0 0,-7-19 0-1,15 14 0 1,-27-13 0-1,26 18 0 1,-4 0 0 0,-1 0 0-1,5 0 0 1,-25 0 0 0,25 0 0-1,-23 0 0 1,14 18 0-1,-10-13 0 1,-7 14 0 0,8-10 0-1,-10-6 0 1,18 6 0 0,-3 10 0-1,6-14 0 1,7 32 0 0,-4-23 0-1,-1 7 0 1,-4-11 0-1,-19 9 0 1,9-15 0 0,-6 15 0-1,6-9 0 1,-9-8 0 0,0 26 0-1,0-23 0 1,0 23 0-1,19-26 0 1,-14 27 0 0,13-15 0-1,-18 7 0 1,0 7 0 0,0-23 0-1,-18 32 0 1,13-22 0-1,-23 6 0 1,25-12 0 0,-25-9 0-1,23 0 0 1,-42 0 0 0,40 0 0-1,-40 19 0 1,33-14 0-1,-26 14 0 1,26-19 0 0,-14 0 0-1,25 0 0 1,-53 0 0 0,16 0 0-1,4 0 0 1,-1 0 0-1,5 0 0 1,3 0 0 0,3 0 0-1,-2 0 0 1,47 0 0 0,-5 0 0-1,7 0 0 1,-12 0 0 0</inkml:trace>
    </iact:actionData>
  </iact:action>
  <iact:action type="add" startTime="302815">
    <iact:property name="dataType"/>
    <iact:actionData xml:id="d128">
      <inkml:trace xmlns:inkml="http://www.w3.org/2003/InkML" xml:id="stk128" contextRef="#ctx0" brushRef="#br0">16531 18352 24575 0,'0'-12'0'17,"0"-16"0"0,0 23 0 0,0-23 0 0,-19 25 0 0,5-25 0 0,-26 23 0 0,26-13 0 0,-14 18 0 0,7 0 0 1,-12 0 0-1,9 0 0 0,-4 0 0 0,7 0 0 0,7 0 0 0,-14 0 0 0,6 0 0 0,8 0 0 0,-4 18 0 0,8-13 0 1,8 23 0-1,-8-7 0 0,10-6 0 0,0 13 0 0,0-7 0 0,10-7 0 0,-8 14 0 0,26-25 0 0,-14 6 0 0,8-9 0 1,6 19 0-1,-14-14 0 0,26 32 0 0,2-23 0 0,-16 26 0 0,2-26 0 0,-9 15 0 0,-14-27 0 0,14 7 0 1,-19 10 0-1,9-14 0 0,-7 14 0 0,8-10 0 0,9-7 0 0,-15 27 0 0,15-25 0 0,-19 25 0 0,0-8 0 0,0-7 0 1,0 23 0-1,0-32 0 0,0 23 0 0,-19-25 0 0,15 6 0 0,-25 10 0 0,8-5 0 0,7 7 0 0,-14-11 0 0,26-10 0 1,-27 18 0-1,25-13 0 0,-34 14 0 0,33-19 0 0,-23 0 0 0,26 0 0 0,-8-19 0 0,10 14 0 0,0-23 0 1,0 7 0-1,0-2 0 0,0 1 0 0,10-6 0 0,-8 23 0 0,8-42 0 0,8 40 0 0,-13-40 0 0,14 43 0 0,-19-25 0 1,19 8 0-1,-15-2 0 0,15 2 0 0,-19 11 0 0,0-9 0 0,0 15 0 0,0-25 0 0,10 8 0 0,-8 7 0 0,7-23 0 1,-9 32 0-1,0-14 0 0,0 10 0 0,19 6 0 0,-5-25 0 0,7 23 0 0,-11-23 0 0,-10 26 0 0,0-8 0 1</inkml:trace>
    </iact:actionData>
  </iact:action>
  <iact:action type="add" startTime="304810">
    <iact:property name="dataType"/>
    <iact:actionData xml:id="d129">
      <inkml:trace xmlns:inkml="http://www.w3.org/2003/InkML" xml:id="stk129" contextRef="#ctx0" brushRef="#br0">16785 18267 24575 0,'-30'0'0'17,"15"0"0"0,-3 9 0 1,18-6 0-1,0 25 0 0,-10 5 0 1,8-7 0-1,-7 30 0 0,9-49 0 1,0 40 0-1,0-42 0 1,0 42 0-1,0-40 0 0,0 21 0 1,0-18 0-1,9-8 0 0,-7 7 0 1,8-9 0-1,8 0 0 0,-13 0 0 1,23 0 0-1,-25 0 0 1,25 0 0-1,-23 19 0 0,23-14 0 1,-26 14 0-1,26-19 0 0,-23 0 0 1,23 0 0-1,-25 0 0 0,6-19 0 1,10 14 0-1,-14-14 0 1,14 10 0-1,-19 7 0 0,28-27 0 1,-21 15 0-1,21-7 0 0,-28-7 0 1,0 23 0-1,0-32 0 0,0 22 0 1,0-6 0-1,0-7 0 1,0 14 0-1,0-26 0 0,0 26 0 1,0-5 0-1,0 10 0 0,-9-13 0 1,-13-1 0-1,8 2 0 0,-4 11 0 1,-1-8 0-1,14 13 0 1,-14-33 0-1,10 33 0 0,6-13 0 1,-25 18 0-1,23 0 0 0,-23 0 0 1,26 0 0-1,-7 0 0 0,-10 0 0 1,14 0 0-1,-23 0 0 1,25 0 0-1,-6 0 0 0,9 18 0 1,-19-13 0-1,5 33 0 0,-7-33 0 1,12 23 0-1,9-26 0 0,0 26 0 1,0-23 0-1,0 14 0 1</inkml:trace>
    </iact:actionData>
  </iact:action>
  <iact:action type="add" startTime="311085">
    <iact:property name="dataType"/>
    <iact:actionData xml:id="d130">
      <inkml:trace xmlns:inkml="http://www.w3.org/2003/InkML" xml:id="stk130" contextRef="#ctx0" brushRef="#br0">17484 18330 24575 0,'0'12'0'18,"13"15"0"1,2 3 0 0,-8 0 0 0,10 4 0 0,5 9 0-1,-5-2 0 1,-13 0 0 0,-1 0-1527 0,21 12 1 0,-1 0 1526-1,-20-11 0 1,-1-2 481 0,13-7 1 0,-2-2-482 0,-10 23 502-1,6-12-502 1,-9-30 0 0,0-5 0 0,0-35 1588 0,0 14-1588 0,0-36 0-1,0 19 0 1,0-1 0 0,0-2 0 0,0-1 0 0,0-5 0-1,0-2 0 1,0-1 0 0,0 4 0 0,0-1 0 0,0-17 0-1,-9 55 0 1,6-26 0 0,-6 23 0 0,9-32 0 0,0 32 0 0,9-14 0-1,13 19 0 1,1 19 0 0,17 4 0 0,-7 1 0 0,-9 4 0-1,4-26 0 1,-3 15 0 0,-1 4 0 0,7 5 0 0,4-9 0-1,-2-1 0 1,-19 3 0 0,14-10 0 0,12 12 0 0,-21-7 0 0,28 5 0-1,-45-9 0 1,8-8 0 0,-10 7 0 0,19 10 0 0,-5-14 0-1,26 32 0 1,-26-32 0 0,5-5 0 0,-19-5 0 0,0-13 0-1,0-1 0 1,0-14 0 0,0-2 0 0,0-15 0 0,0 27 0 0,0-17 0-1,0 16 0 1,0-8 0 0,0-4 0 0,0-13 0 0,0-5 0-1,0 7 0 1,0 42 0 0,0-23 0 0,0 25 0 0,0-25 0-1,0 14 0 1,0-7 0 0,0-7 0 0,0 23 0 0,0-14 0 0</inkml:trace>
    </iact:actionData>
  </iact:action>
  <iact:action type="add" startTime="314778">
    <iact:property name="dataType"/>
    <iact:actionData xml:id="d131">
      <inkml:trace xmlns:inkml="http://www.w3.org/2003/InkML" xml:id="stk131" contextRef="#ctx0" brushRef="#br0">11155 18225 24575 0,'0'16'0'18,"0"13"0"0,0 5 0 1,0 6 0-1,0 3-862 1,0 10 0-1,0-3 862 1,0 4 0-1,0 5 558 0,0-24-558 1,0 8 285-1,0-22-285 1,0-40 0-1,0 3 0 1,0-34 0-1,0-1 440 1,0 19 1-1,0-2-441 0,0-17 0 1,0-2 0-1,0 13 0 1,0 0-532-1,0-6 1 1,0 1 531-1,0 12 0 1,0 2 0-1,0-1 0 0,0 1 0 1,0-24 0-1,0 13 0 1,-19 21 0-1,14 12 0 1,5 9 0-1,5 0 1063 0,23 0-1063 1,5 0 0-1,2 0 0 1,-5 0 0-1,4 0-698 1,18 0 0-1,9 0 0 1,-5 0 698-1,-5 0 0 0,-3 0 0 1,-6 0 0-1,2 0 0 1,-8 0 0-1,7 0 0 1,-24 0 0-1,-19 0 0 1</inkml:trace>
    </iact:actionData>
  </iact:action>
  <iact:action type="add" startTime="316158">
    <iact:property name="dataType"/>
    <iact:actionData xml:id="d132">
      <inkml:trace xmlns:inkml="http://www.w3.org/2003/InkML" xml:id="stk132" contextRef="#ctx0" brushRef="#br0">11218 18394 24575 0,'31'0'0'27,"2"0"0"1,19 0 0 0,-11 0 0 0,0 0 0-1,11 0 0 1,-11 0 0 0,-5 0 0 0,-22 0 0-1,24 0 0 1,-24 0 0 0,7 0 0 0,7 0 0-1,-23 0 0 1,23 0 0 0,-25 0 0 0,6 0 0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5-11-11T14:58:30.771"/>
    </inkml:context>
    <inkml:brush xml:id="br0">
      <inkml:brushProperty name="width" value="0.05292" units="cm"/>
      <inkml:brushProperty name="height" value="0.05292" units="cm"/>
      <inkml:brushProperty name="color" value="#FF0000"/>
    </inkml:brush>
    <inkml:context xml:id="ctx1">
      <inkml:inkSource xml:id="inkSrc121">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5-11-11T14:58:30.771"/>
    </inkml:context>
  </inkml:definitions>
  <iact:action type="add" startTime="81940">
    <iact:property name="dataType"/>
    <iact:actionData xml:id="d0">
      <inkml:trace xmlns:inkml="http://www.w3.org/2003/InkML" xml:id="stk0" contextRef="#ctx0" brushRef="#br0">14542 9758 24575 0,'0'12'0'20,"0"16"0"1,0 5 0-1,0 11 0 1,0-1 0-1,0-3 0 1,0-17 0 0,0 27 0-1,0-15 0 1,-10 17 0-1,8-19 0 1,-8 7 0 0,10-26 0-1,0 5 0 1,10-19 0-1,-8 0 0 1,26 0 0 0,-23 0 0-1,23 0 0 1,-7-19 0-1,12 14 0 1,0-14 0 0,7 19 0-1,-16 0 0 1,16 0 0-1,-17 19 0 1,-2-14 0 0,8 14 0-1,-15-19 0 1,26 0 0-1,-26 0 0 1,5 0 0 0</inkml:trace>
    </iact:actionData>
  </iact:action>
  <iact:action type="add" startTime="82905">
    <iact:property name="dataType"/>
    <iact:actionData xml:id="d1">
      <inkml:trace xmlns:inkml="http://www.w3.org/2003/InkML" xml:id="stk1" contextRef="#ctx0" brushRef="#br0">15007 10075 24575 0,'0'43'0'16,"0"-10"0"0,0-12 0 0,0 7 0 0,0-14 0 0,19 26 0 0,-14-16 0 0,14 16 0 0,-19-26 0 0,9 5 0 0,-7-10 0 0,8-7 0 0,8 8 0 0,-3-10 0 0,25-10 0 0,-26 8 0 0,14-7 0 0,-26-10 0 0,8 5 0 0,-10-26 0 0,18 25 0 0,-13-13 0 0,14 7 0 0,0 7 0 0,-14-14 0 0,13 7 0 0,-18 6 0 0,0-22 0 0,0 32 0 0,-18-14 0 0,-6 10 0 0,0 7 0 0,-4-8 0 0,26-9 0 0,-26 15 0 0,14-15 0 0,-8 19 0 0,-6 0 0 0,23 0 0 0,-23 19 0 0,7-15 0 0,7 15 0 0,-5-19 0 0,10 10 0 0,-12-8 0 0,-12 7 0 0,9 10 0 0,24-14 0 0,5 14 0 0,14-19 0 0</inkml:trace>
    </iact:actionData>
  </iact:action>
  <iact:action type="add" startTime="83948">
    <iact:property name="dataType"/>
    <iact:actionData xml:id="d2">
      <inkml:trace xmlns:inkml="http://www.w3.org/2003/InkML" xml:id="stk2" contextRef="#ctx0" brushRef="#br0">15282 10012 24575 0,'12'19'0'16,"16"-5"0"1,-14 26 0-1,8-26 0 1,6 23 0 0,-23-22 0-1,23 25 0 1,-26-17 0-1,26-2 0 1,-23-11 0 0,23-10 0-1,-7 0 0 1,12 0 0 0,-9 0 0-1,4-10 0 1,-7 8 0-1,-7-7 0 1,15 9 0 0,-27-19 0-1,26 14 0 1,-23-23 0-1,14 25 0 1,-19-25 0 0,0 42 0-1,9-28 0 1,-7 42 0 0,27-6 0-1,-15-8 0 1,7 14 0-1,7-26 0 1,-23 8 0 0,32-10 0-1,-32 0 0 1,14-10 0-1,-19 8 0 1,0-26 0 0,9 23 0-1,13-42 0 1,-8 40 0 0,5-40 0-1,-19 33 0 1,0-7 0-1,0-8 0 1,0 15 0 0,0-7 0-1,0 12 0 1,0 9 0 0</inkml:trace>
    </iact:actionData>
  </iact:action>
  <iact:action type="add" startTime="90289">
    <iact:property name="dataType"/>
    <iact:actionData xml:id="d3">
      <inkml:trace xmlns:inkml="http://www.w3.org/2003/InkML" xml:id="stk3" contextRef="#ctx0" brushRef="#br0">24109 9631 24575 0,'33'30'0'16,"-12"-15"0"1,-12 13 0 0,10-7 0 0,-16 9 0 0,-1 1 0-1,17 0 0 1,-10 25 0 0,-7-35 0 0,8 22 0 0,9-8 0-1,-15-5 0 1,15-1 0 0,-19-25 0 0,0 25 0 0,19-27 0 0,-14 7 0-1,-5-9 0 1,-5-9 0 0,-14 7 0 0,19-27 0 0,0 15 0-1,19-26 0 1,-14 26 0 0,14-14 0 0,-10 7 0 0,12-3 0-1,3 3 0 1,-3-7 0 0,7 23 0 0,-23-14 0 0,23 19 0 0,-26 19 0-1,26-5 0 1,-23 26 0 0,23-16 0 0,-6 16 0 0,-8-17 0-1,5-2 0 1,-19 8 0 0,18-25 0 0,-13 15 0 0,14-19 0 0</inkml:trace>
    </iact:actionData>
  </iact:action>
  <iact:action type="add" startTime="91231">
    <iact:property name="dataType"/>
    <iact:actionData xml:id="d4">
      <inkml:trace xmlns:inkml="http://www.w3.org/2003/InkML" xml:id="stk4" contextRef="#ctx0" brushRef="#br0">24680 9948 24575 0,'12'0'0'14,"-2"0"0"1,8 19 0-1,-13-5 0 1,23 7 0-1,-25 8 0 1,6-15 0 0,10 7 0-1,-14 7 0 1,13-23 0-1,-18 14 0 1,0-19 0 0</inkml:trace>
    </iact:actionData>
  </iact:action>
  <iact:action type="add" startTime="91616">
    <iact:property name="dataType"/>
    <iact:actionData xml:id="d5">
      <inkml:trace xmlns:inkml="http://www.w3.org/2003/InkML" xml:id="stk5" contextRef="#ctx0" brushRef="#br0">24680 9779 24575 0,'12'24'0'22,"-2"-6"0"0,-10-18 0 0,0 0 0 0</inkml:trace>
    </iact:actionData>
  </iact:action>
  <iact:action type="add" startTime="92113">
    <iact:property name="dataType"/>
    <iact:actionData xml:id="d6">
      <inkml:trace xmlns:inkml="http://www.w3.org/2003/InkML" xml:id="stk6" contextRef="#ctx0" brushRef="#br0">24977 9864 24575 0,'0'-24'0'12,"-19"5"0"1,14 19 0-1,-23 0 0 1,26 0 0-1,-27 19 0 1,15-14 0-1,-7 23 0 1,12-26 0 0,-10 27 0-1,14-15 0 1,-14 26 0-1,19-17 0 1,0 17 0-1,0-26 0 1,0 5 0-1,19-9 0 1,-14-8 0 0,14 7 0-1,-10-9 0 1,12-9 0-1,22-22 0 1,-8-4 0-1,-5 2 0 1,-1 14 0-1,-25 10 0 1,15 16 0 0,-19-14 0-1,10 35 0 1,-8-14 0-1,12 26 0 1,0 7 0-1,-9 7-826 1,14 1 1-1,-1 1 825 1,-15-23 0 0,-1 0 0-1,7 8 0 1,1 0-81-1,-4-7 1 1,-3-2 80-1,0 13 0 1,-3-8 0-1,-3-16 0 1,-25-6 0 0,23 3 1637-1,-32-36-1637 1,32 3 175-1,-23-34-175 1,26 14 0-1,-8 2 0 1,10 14 0 0</inkml:trace>
    </iact:actionData>
  </iact:action>
  <iact:action type="add" startTime="92967">
    <iact:property name="dataType"/>
    <iact:actionData xml:id="d7">
      <inkml:trace xmlns:inkml="http://www.w3.org/2003/InkML" xml:id="stk7" contextRef="#ctx0" brushRef="#br0">25040 9292 24575 0,'18'32'0'17,"-1"0"0"0,8 3 0 1,3 3 0-1,-5-1 0 1,-13 1 0-1,1-1-1033 1,13 0 0-1,6 1 1 0,-7-2 1032 1,-14-4 0-1,-1 0-160 1,21 9 0-1,-2 0 160 1,-20 18 398-1,8-29 1 0,-1 1-399 1,-12 10 0-1,-4-5 0 1,2-12 0-1,0 32 0 1</inkml:trace>
    </iact:actionData>
  </iact:action>
  <iact:action type="add" startTime="95049">
    <iact:property name="dataType"/>
    <iact:actionData xml:id="d8">
      <inkml:trace xmlns:inkml="http://www.w3.org/2003/InkML" xml:id="stk8" contextRef="#ctx0" brushRef="#br0">22373 10478 24575 0,'0'32'0'9,"0"18"0"1,0-15 0-1,0-2 0 1,-19-5 0 0,15-7 0-1,-15-6 0 1,19 22 0 0,0 5 0-1,0 15-402 1,0-15 1 0,0-2 401-1,0 7 0 1,0 12 0 0,0-35 0-1,0 25 0 1,0-33 0-1,-10 31 0 1,-11-14 803 0,7-7-803-1,-6-1 0 1,3-3 0 0,12-8 0-1,-23 26 0 1,25-16 0 0,-25 16 0-1,14-26 0 1,-7 14 0 0,-7-7 0-1,13 3 0 1,-25 16 0 0,26-7 0-1,-23 0 0 1,23-12 0-1,-26 17 0 1,25-31 0 0,-13 40 0-1,-2-14 0 1,-6 2 0 0,7-11 0-1,-3 1 0 1,4-4 0 0,2 1 0-1,-9 22 0 1,10-23 0 0,3 1 0-1,8 18 0 1,-26-26 0 0,26 14 0-1,-33 2 0 1,11 6 0-1,9-10 0 1,0 0 0 0,-6-3 0-1,5-4 0 1,-2 9 0 0,-6-21 0-1,-6 31 0 1,-7-17 0 0,22-1 0-1,-1 2 0 1,-5-4 0 0,1 0 0-1,4 8 0 1,1-3 0-1,-22-9 0 1,26 24 0 0,-17-34 0-1,25 15 0 1,-22-9 0 0,23-8 0-1,-31 12 0 1,-7 0 0 0,-4-9-809-1,1 7 0 1,-1 4 809 0,24-5 0-1,1-1 0 1,-8-2 0 0,-4-2 0-1,3 1 0 1,-3 0 0-1,1-2 0 1,1-3 0 0,-1-3 0-1,0 0-712 1,-3 1 1 0,-2 0-1-1,3 0 712 1,-9 0 0 0,2 0-629-1,3 0 1 1,2 0 628 0,7 0 0-1,1 0 0 1,0 0 0 0,3 0 0-1,-8 0 1327 1,22 0-1327-1,-7 0 2143 1,14-19-2143 0,-7 15 1540-1,-7-25-1540 1,23 27 0 0,-24-13 0-1,-8-8 0 1,12 1 0 0,1 0 0-1,-13-1 0 1,-2-1-723 0,3-11 1-1,2 2 722 1,8 14 0-1,-2 2 0 1,-10-4 0 0,-5-3 0-1,4-1 0 1,0-9 0 0,0 2 0-1,-2 13 0 1,-5 3 0 0,4-6 0-1,8-8 0 1,3-6 0 0,2 6 0-1,-2 8 0 1,1 2 0 0,-16-15 0-1,5-1-315 1,5-4 315-1,3 7 0 1,-4 0 0 0,4-7 0-1,7 17 0 1,-12-17 0 0,17 26 0-1,-2-15 0 1,-17 8 0 0,7-2 1420-1,0 2-1420 1,12-8 340 0,-17 6-340-1,12-1 0 1,-7-4 0 0,5 26 0-1,7-26 0 1,7 23 0-1,-15-23 0 1,27 25 0 0,-26-6 0-1,23-10 0 1,-32 14 0 0,22-23 0-1,-25 7 0 1,15 1 0 0,-1-2 0-1,2-1 0 1,1 1 0 0,-3 5 0-1,0 1 0 1,-14-12 0-1,26 25 0 1,-24-6 0 0,33 9 0-1,-13 0 0 1,18 0 0 0,-10 0 0-1,8-19 0 1,-7 14 0 0,-10-13 0-1,14 18 0 1,-14 0 0 0,19 0 0-1,-9-10 0 1,6-11 0 0,-23 1 0-1,-4-2 0 1,9-14 0-1,-12 12 0 1,-2-1 0 0,2-17 0-1,0 16 0 1,12-2 0 0,-8 9 0-1,25 5 0 1,-15-7 0 0,19 11 0-1,0-9 0 1,-10 15 0 0,8-15 0-1,-7 19 0 1,9 0 0 0</inkml:trace>
    </iact:actionData>
  </iact:action>
  <iact:action type="add" startTime="97314">
    <iact:property name="dataType"/>
    <iact:actionData xml:id="d9">
      <inkml:trace xmlns:inkml="http://www.w3.org/2003/InkML" xml:id="stk9" contextRef="#ctx0" brushRef="#br0">20024 12129 24575 0,'-24'0'0'13,"-23"0"0"1,12 0-1057 0,2 0 0 0,-7 0 1057 0,-1 0 0 0,-6 0 0 0,-3 0 0 0,0 0-1447 0,-5 0 1 0,-2 0 0 0,0 0 0 0,0 0 1446 0,0-1 0 0,0 0 0 0,0 1 0 0,2 2 0 0,5 1 0 0,-1 3 0 0,4-1 0 0,7-1 814 0,5-3 1 0,7 3-815 0,-5 24 0 0,14-7 0 0,19-6 796 0,19 13-796 0,-15-7 5474 0,15 21-5474 0,-14-7 0 0,0 3 0 0,5 1 0 0,1 0-315 0,-5 1 1 0,2 4 314 0,6 4 0 0,4 5 0 0,-3-5-1043 0,-7-7 1 0,0 0 1042 0,8 5 0 0,3 4 0 0,-4-7 0 0,-1 11 0 0,14-21 0 0,-26-14 0 0,8-19 0 0</inkml:trace>
    </iact:actionData>
  </iact:action>
  <iact:action type="add" startTime="124387">
    <iact:property name="dataType"/>
    <iact:actionData xml:id="d10">
      <inkml:trace xmlns:inkml="http://www.w3.org/2003/InkML" xml:id="stk10" contextRef="#ctx0" brushRef="#br0">1588 9462 24575 0,'0'4'0'12,"0"3"0"1,0 45 0 0,0-19 0 0,0 0 0 0,0 2 0 0,0 24-294 0,0-12 0 0,0 0 294 0,0 9 0-1,0-22 0 1,0 1 0 0,0 1 0 0,0 1 0 0,0 2 0 0,0 2 0 0,0-3 0 0,0-1 0 0,0-2 0 0,0-2 145-1,0 12-145 1,0-10 0 0,0 12 0 0,0-42 0 0,0 23 0 0,0-7 443 0,0 12-443 0,0 0 0 0,0 7 0 0,0-26 0-1,0 14 0 1,0-7 0 0,0-6 0 0,0 3 0 0,0-8 0 0,0-8 0 0,0 34 0 0,0 13 0 0,0-17 0-1,0 2-726 1,0 22 0 0,0 3 726 0,0-16 0 0,0-4 0 0,0 15 0 0,9-21 0 0,12-14 0 0,-7-19 0 0,14-19 0-1,-25 5 1452 1,25-26-1452 0,-23 26 0 0,14-24 0 0,-19 34 0 0,0-25 0 0,0 27 0 0,0-7 0 0,0 9 0 0</inkml:trace>
    </iact:actionData>
  </iact:action>
  <iact:action type="add" startTime="125552">
    <iact:property name="dataType"/>
    <iact:actionData xml:id="d11">
      <inkml:trace xmlns:inkml="http://www.w3.org/2003/InkML" xml:id="stk11" contextRef="#ctx0" brushRef="#br0">1545 9652 24575 0,'-12'-9'0'14,"3"-13"0"0,9 8 0 0,9-4 0 0,13 18 0 0,20 0 0 0,12 0 0 0,-1 0 0 0,5 0 0 0,-12 0 0 0,2 0 0 0,11 0 0 0,-3 0 0 0,-23-5 0 0,-3 0 0 0,20 3 0 0,-36-8 0 0,14 20 0 0,-7 11 0 0,3 2 0 0,16 17 0 0,-20-14 0 0,2 0 0 0,5-3 0 0,0 1-550 0,1 11 0 0,-2 1 550 0,-3-9 0 0,-3 0 0 1,1 27 0-1,-12-12 0 0,10-21 0 0,-14 8 0 0,-5-15 0 0,-5 7 1100 0,-23 7-1100 0,7-4 0 0,-3 27 0 0,-16-15 0 0,17 13 0 0,-6-41 0 0,-1-2 0 0,2 22 0 0,-14-15 0 0,-3-4 0 0,-5 5 0 0,11 0 0 0,-4 0 0 0,-4-3 0 0,2-1 0 0,14-3 0 0,1 0 0 0,-8 4 0 0,5-3 0 0,12-8 0 0,12 0 0 0,9 0 0 1</inkml:trace>
    </iact:actionData>
  </iact:action>
  <iact:action type="add" startTime="126885">
    <iact:property name="dataType"/>
    <iact:actionData xml:id="d12">
      <inkml:trace xmlns:inkml="http://www.w3.org/2003/InkML" xml:id="stk12" contextRef="#ctx0" brushRef="#br0">2074 11176 24575 0,'0'5'0'16,"0"2"0"0,0 29 0 0,0 8 0 0,0-4 0 1,0-5 0-1,0-2 0 0,0-10 0 0,0 17 0 0,0-25 0 1,0 13 0-1,0-7 0 0,0-26 0 0,0 10 0 1,0-45 0-1,0 26 0 0,0-33 0 0,0 12 0 0,0-1 0 1,0 8 0-1,0 0 0 0,0 21 0 0,0-40 0 1,0 42 0-1,0-23 0 0,19 25 0 0,-5-6 0 0,7 9 0 1,-11 0 0-1,9-19 0 0,-15 14 0 0,25-13 0 1,-27 18 0-1,26 0 0 0,-23 0 0 0,14 0 0 0,-19 18 0 1,0-13 0-1,18 23 0 0,-13-6 0 0,14-8 0 1,-19 33 0-1,0-40 0 0,0 40 0 0,0-42 0 0,0 23 0 1,-19-26 0-1,14 26 0 0,-32-14 0 0,32 8 0 1,-23 6 0-1,26-23 0 0,-8 13 0 0,10-18 0 0,-19 0 0 1,43 0 0-1,-36 0 0 0,59 0 0 0,-42 0 0 0,32 0 0 1,-22 0 0-1,6 0 0 0,7 0 0 0,-14 10 0 1,26-8 0-1,-26 26 0 0,14-23 0 0,-25 14 0 0,6 0 0 1,10-15 0-1,-5 25 0 0,7-27 0 0,-11 26 0 1,8-23 0-1,-13 23 0 0,14-26 0 0,-19 27 0 0,0-25 0 1,0 15 0-1,-19-9 0 0,14 11 0 0,-23-7 0 1,7 14 0-1,7-26 0 0,-14 8 0 0,7-10 0 0,6 0 0 1,-13 19 0-1,7-15 0 0,7 15 0 0,-14-19 0 1,25 0 0-1,-25 0 0 0,23 0 0 0,-32 0 0 0,32-19 0 1,-14 15 0-1,19-15 0 0,0 19 0 0,0 0 0 1</inkml:trace>
    </iact:actionData>
  </iact:action>
  <iact:action type="add" startTime="129251">
    <iact:property name="dataType"/>
    <iact:actionData xml:id="d13">
      <inkml:trace xmlns:inkml="http://www.w3.org/2003/InkML" xml:id="stk13" contextRef="#ctx0" brushRef="#br0">3260 10668 24575 0,'23'0'0'14,"5"-9"0"1,12 6 0 0,-11-6 0 0,13 8 0 0,3 2-964-1,4-1 964 1,-1 0 0 0,5 0 0 0,1 0 0 0,-2 0 0-1,-10 0 0 1,-2 0 0 0,4 0 0 0,-8 0 236 0,-15 0-236-1,8 0 0 1,-25 0 0 0,15 0 0 0,-19 0 0 0</inkml:trace>
    </iact:actionData>
  </iact:action>
  <iact:action type="add" startTime="130040">
    <iact:property name="dataType"/>
    <iact:actionData xml:id="d14">
      <inkml:trace xmlns:inkml="http://www.w3.org/2003/InkML" xml:id="stk14" contextRef="#ctx0" brushRef="#br0">3556 10478 24575 0,'0'23'0'13,"0"5"0"0,0-7 0 0,0 3 0 1,0-3 0-1,0 7 0 0,0-23 0 0,0 23 0 1,0-7 0-1,0-6 0 0,0 22 0 0,0-23 0 1,19 26 0-1,-14-16 0 0,13 25 0 1,-18-14 0-1,3 4 0 0,4 2 0 0,3-11 0 1,1-1 0-1,-5 4 0 0,2-2 0 0,12-4 0 1,-2-5 0-1,-14-8 0 0,15 5 0 1</inkml:trace>
    </iact:actionData>
  </iact:action>
  <iact:action type="add" startTime="130885">
    <iact:property name="dataType"/>
    <iact:actionData xml:id="d15">
      <inkml:trace xmlns:inkml="http://www.w3.org/2003/InkML" xml:id="stk15" contextRef="#ctx0" brushRef="#br0">4657 10012 24575 0,'11'0'0'16,"-1"47"0"1,-10-7-1452-1,8-1 0 1,3 4 1452-1,-5-1 0 1,2-2 0-1,2-5 0 1,1-1 0 0,4 7 0-1,-2 0 919 1,-8 13-919-1,14-21 477 1,-1-14-477-1,-13-10 0 1,14-6 0-1,-19 6 0 1,0-9 0 0</inkml:trace>
    </iact:actionData>
  </iact:action>
  <iact:action type="add" startTime="131452">
    <iact:property name="dataType"/>
    <iact:actionData xml:id="d16">
      <inkml:trace xmlns:inkml="http://www.w3.org/2003/InkML" xml:id="stk16" contextRef="#ctx0" brushRef="#br0">4424 10880 24575 0,'30'0'0'11,"3"-19"0"1,6 12 0 0,2 0 0 0,-6-13 0 0,1 0-1419 0,15 12 0 0,1 2 1419 0,-14-9 0 0,0 1 0-1,2 12 0 1,2 2 0 0,1-5 0 0,-1 1 0 0,-8 3 0 0,0 2 449 0,-3-1 1 0,-1 0-450 0,10 0 467-1,-17 0-467 1,-1 0 0 0,6 0 0 0,-23 9 1472 0,13 12-1472 0,-36-7 0 0,13 15 0 0,-14-27 0 0,19 7 0 0</inkml:trace>
    </iact:actionData>
  </iact:action>
  <iact:action type="add" startTime="131969">
    <iact:property name="dataType"/>
    <iact:actionData xml:id="d17">
      <inkml:trace xmlns:inkml="http://www.w3.org/2003/InkML" xml:id="stk17" contextRef="#ctx0" brushRef="#br0">4890 11430 24575 0,'-24'-9'0'15,"5"6"0"1,10-6 0 0,6 9 0 0,-6-19 0 0,18 14 0 0,-6-23 0 0,25 26 0-1,-14-8 0 1,26-8 0 0,-16 13 0 0,16-14 0 0,-17 19 0 0,17 0 0 0,-26 0 0 0,24 0 0-1,-33 0 0 1,23 0 0 0,-26 19 0 0,26-14 0 0,-23 23 0 0,14-7 0 0,-19 2 0 0,0 17 0-1,0-16 0 1,-19 16 0 0,14-7 0 0,-23 0 0 0,26 7 0 0,-26-17 0 0,-5 27 0 0,7-32 0-1,-2-1-553 1,0 3 0 0,1 2 553 0,-4 8 0 0,1-1 0 0,-5-1 0 0,9-6 0 0,3-4 0-1,8-8 0 1,-3 8 0 0,-1-13 0 0,33 14 0 0,-28-19 1106 0,51 0-1106 0,-4 0 0 0,3 0 0-1,22 0 0 1,-17 3 0 0,1 3 0 0,-6 5 0 0,1 0 0 0,13-5 0 0,1 2 0 0,-13 7 0-1,-3-2 0 1,21-11 0 0,-13 8 0 0,-6-10 0 0,-32-10 0 0,14 8 0 0,-19-7 0 0</inkml:trace>
    </iact:actionData>
  </iact:action>
  <iact:action type="add" startTime="133720">
    <iact:property name="dataType"/>
    <iact:actionData xml:id="d18">
      <inkml:trace xmlns:inkml="http://www.w3.org/2003/InkML" xml:id="stk18" contextRef="#ctx0" brushRef="#br0">5800 10774 24575 0,'18'-12'0'14,"-3"3"0"0,25-10 0 0,-7 14 0 1,-1-32 0-1,-10 32 0 0,6-23 0 0,-23 6 0 1,13 8 0-1,-8-14 0 0,-8 7 0 0,8-3 0 1,-10-16 0-1,0 17 0 0,0-17 0 0,0 26 0 1,0-24 0-1,0 24 0 0,-10-7 0 0,8-7 0 1,-36 23 0-1,31-14 0 0,-40 19 0 0,14 0 0 1,-21 0 0-1,0 0 0 0,21 0 0 0,5 0 0 1,25 0 0-1,-6 19 0 0,9-14 0 0,0 23 0 1,0 12 0-1,0-12 0 0,0 31 0 0,0-17 0 1,0-6 0-1,0 16 0 0,0 1 0 0,0-6 0 1,3 6 0-1,3 3 0 0,5-14 0 0,0-2 0 1,-4-9 0-1,0-1 0 0,2 2 0 0,1-3 0 1,-1-1 0-1,-7-6 0 0,8-8 0 0,-10 14 0 1,0-7 0-1,0 3 0 0,8 5 0 0,2 0 0 1,-5-10 0-1,14 28 0 0,-19-44 0 0,0 25 0 1,9-14 0-1,-6 7 0 0,6-11 0 0,-9-10 0 1</inkml:trace>
    </iact:actionData>
  </iact:action>
  <iact:action type="add" startTime="135679">
    <iact:property name="dataType"/>
    <iact:actionData xml:id="d19">
      <inkml:trace xmlns:inkml="http://www.w3.org/2003/InkML" xml:id="stk19" contextRef="#ctx0" brushRef="#br0">6498 10224 24575 0,'33'30'0'14,"-12"-16"0"0,7 33 0 0,-13-30 0 0,-5 15 0 0,1 4-1045 0,17 11 1045 0,-22-11 0 0,2 1 0 0,15 0 0 0,3-1 0 0,-7-8 0 0,-2 0 0 0,-1 3 0 0,1-1 0 0,3-3 0 0,-3-2 256 0,-12 10-256 0,14-13 0 0,-19-15 0 0,0-36 0 0,0-4 0 0,9-11 0 0,-9 14 0 0,3-1 0 0,15-10 0 0,1-1 0 0,-15-2 0 0,-1-1 0 0,20-3 0 0,1-1 0 0,-15-7 0 0,-4 2-153 0,6 18 1 0,0 1 152 0,-7-7 0 0,1 2 0 0,14-2 0 0,-14 21 0 0,13 11 0 1</inkml:trace>
    </iact:actionData>
  </iact:action>
  <iact:action type="add" startTime="136975">
    <iact:property name="dataType"/>
    <iact:actionData xml:id="d20">
      <inkml:trace xmlns:inkml="http://www.w3.org/2003/InkML" xml:id="stk20" contextRef="#ctx0" brushRef="#br0">7070 10837 24575 0,'0'24'0'17,"0"4"0"1,0-26 0 0,9 45 0 0,-7-28 0 0,8 40 0 0,-10-45 0 0,0 14 0 0,0 3 0 0,0-15 0 0,0 31 0 0,0-42 0 0,0 23 0 0,0-35 0-1,0 14 0 1,0-44 0 0,0 2 0 0,0-20 0 0,0 15 0 0,0 0 0 0,0 0 0 0,0 5 0 0,0 2 0 0,0 10 0 0,0-17 0 0,0 26 0 0,0-15 0-1,0 27 0 1,0-7 0 0,0 9 0 0,19 0 0 0,-15 0 0 0,25 0 0 0,-27 0 0 0,7 9 0 0,10-7 0 0,-14 27 0 0,14-15 0 0,-19 7 0 0,0 7 0 0,0-14 0-1,0 7 0 1,0 8 0 0,0-25 0 0,0 34 0 0,0-24 0 0,-19 7 0 0,14-11 0 0,-14-10 0 0,19 0 0 0,19 0 0 0,-14 0 0 0,42 18 0 0,-40-13 0-1,21 14 0 1,-18-19 0 0,-8 0 0 0,26 0 0 0,-23 9 0 0,14-6 0 0,-19 6 0 0,0 19 0 0,0-21 0 0,0 40 0 0,0-32 0 0,18 25 0 0,-13-26 0-1,14 23 0 1,-38-32 0 0,14 23 0 0,-13-25 0 0,18 6 0 0,-19 10 0 0,5-14 0 0,-7 23 0 0,-8-26 0 0,25 8 0 0,-15-10 0 0,19 0 0 0,0 0 0 0</inkml:trace>
    </iact:actionData>
  </iact:action>
  <iact:action type="add" startTime="138838">
    <iact:property name="dataType"/>
    <iact:actionData xml:id="d21">
      <inkml:trace xmlns:inkml="http://www.w3.org/2003/InkML" xml:id="stk21" contextRef="#ctx0" brushRef="#br0">7027 9694 24575 0,'19'-23'0'21,"-14"4"0"1,51 10 0 0,-27-13 0 0,22 8 0 0,-1-14 0 0,-15 26 0 0,17-26 0-1,-29 23 0 1,-4 5 0 0,-19 14 0 0,0 26 0 0,0-17 0 0,-19 17 0 0,-4 3 0-1,-1-17 0 1,5 11 0 0,19-34 0 0,-9 25 0 0,7-5 0 0,-27 10 0 0,15-12 0-1,-7-11 0 1,21-10 0 0,2 0 0 0,27 0 0 0,-25 0 0 0,25 0 0 0,11 0 0-1,-12 0 0 1,31 0 0 0,-45 0 0 0,14 0 0 0,-7 0 0 0,-7 0 0 0,5 0 0 0</inkml:trace>
    </iact:actionData>
  </iact:action>
  <iact:action type="add" startTime="141445">
    <iact:property name="dataType"/>
    <iact:actionData xml:id="d22">
      <inkml:trace xmlns:inkml="http://www.w3.org/2003/InkML" xml:id="stk22" contextRef="#ctx0" brushRef="#br0">10329 847 24575 0,'0'47'0'11,"-18"0"0"0,3-26 0 0,-6 21 0 0,2-3 0 0,1 5 0 0,6 0 0 0,-2 1-689 0,-15 2 0 0,-3 2 689 0,8-6 0 0,0 2 0 0,-1-3-1567 0,-9 0 1 0,-1 0 1566 0,8 1 0 0,-1 4 0 0,1-5 0 0,-6-3 0 0,3 0 318 0,3 10 1 0,0 3-319 0,-9-4 0 0,1 0 0 0,11-3 0 0,1 0-663 1,-2 2 0-1,-2-3 663 0,-2-17 0 0,-1 0 0 0,7 18 0 0,-1 0 0 0,-3-19 0 0,0 0 0 0,0 18 0 0,5 1 542 0,-2 9-542 0,-5-18 0 0,0 1 0 0,15-9 0 0,-1 0 947 0,-14 8 0 0,0-1-947 0,5 10 0 0,3-3 413 0,12-2-413 0,-10-17 1573 0,14-1-1573 0,-23-13 0 0,25-9 0 0,-6 0 0 1</inkml:trace>
    </iact:actionData>
  </iact:action>
  <iact:action type="add" startTime="143059">
    <iact:property name="dataType"/>
    <iact:actionData xml:id="d23">
      <inkml:trace xmlns:inkml="http://www.w3.org/2003/InkML" xml:id="stk23" contextRef="#ctx0" brushRef="#br0">18902 1016 24575 0,'-24'0'0'7,"-23"19"0"1,12-5 0 0,1 9 0-1,-5 3-2986 1,-11 1 1 0,-3 0 2985 0,17-4 0-1,1 2 0 1,-5 3 0 0,-1-1 0-1,-7 3 0 1,-1 2 0 0,1-1 0 0,4-1 0-1,4-2 0 1,4-1 0 0,0 0 0-1,-3 2-606 1,-4 2 0 0,-3 3 0 0,-1 0 0-1,2-1 0 1,5-3 606 0,-3 1 0-1,5-4 0 1,1 2 0 0,4 2 0 0,1 0 0-1,1-1 221 1,-12 3 1 0,4 0-222 0,7 6 0-1,0 4 0 1,3-9 0 0,-3 1 0-1,1-1 0 1,-3 7 0 0,-2 1 0 0,0-3 0-1,-3 4 0 1,3-5-808 0,2-4 0-1,0 0 808 1,1-1 0 0,-2 2 0 0,2-2 0-1,-2 2 0 1,2-2 731 0,-5 5 0-1,3-3-731 1,2 7 3522 0,14-20-3522 0,19 6 431-1,-9-23 0 1,6 13 0 0,-6-18 0 0</inkml:trace>
    </iact:actionData>
  </iact:action>
  <iact:action type="add" startTime="144924">
    <iact:property name="dataType"/>
    <iact:actionData xml:id="d24">
      <inkml:trace xmlns:inkml="http://www.w3.org/2003/InkML" xml:id="stk24" contextRef="#ctx0" brushRef="#br0">7874 10478 24575 0,'42'0'0'26,"-18"0"0"0,4 0 0 1,3-10 0-1,4 8 0 0,-6-3 0 1,3 0 0-1,5 5 0 1,-1 0 0-1,13 0 0 0,1 0 0 1,-41 0 0-1,-9 0 0 1</inkml:trace>
    </iact:actionData>
  </iact:action>
  <iact:action type="add" startTime="145722">
    <iact:property name="dataType"/>
    <iact:actionData xml:id="d25">
      <inkml:trace xmlns:inkml="http://www.w3.org/2003/InkML" xml:id="stk25" contextRef="#ctx0" brushRef="#br0">8086 10837 24575 0,'11'0'0'24,"18"0"0"1,4 0 0 0,21 0 0 0,0 0 0-1,-24 0 0 1,1 0-1090 0,23 0 1090 0,-22 1 0-1,0-2 357 1,22-8-357 0,-12 7 180 0,-21-8-180-1,-11 10 0 1,8 0 0 0,-13 0 0 0,14 0 0 0</inkml:trace>
    </iact:actionData>
  </iact:action>
  <iact:action type="add" startTime="146940">
    <iact:property name="dataType"/>
    <iact:actionData xml:id="d26">
      <inkml:trace xmlns:inkml="http://www.w3.org/2003/InkML" xml:id="stk26" contextRef="#ctx0" brushRef="#br0">9038 9948 24575 0,'0'33'0'15,"0"7"0"0,19 3 0 0,-11 5 0 1,-2 5 0-1,4-11 0 0,1 0-1108 0,-1-1 1 1,1 1 0-1,-4-2 1107 0,-4-3 0 1,-1 1 0-1,6 3 0 0,2 4 0 0,0-2 0 1,2 5 0-1,-2 1-537 0,-6-5 1 0,0 2 0 1,2-2 536-1,9 5 0 0,-2-4 1109 1,-11 11-1109-1,26-16 0 0,-23-30 0 0,-5-20 385 1,-5-11 0-1,-13 7 1 0,18-5-1 1</inkml:trace>
    </iact:actionData>
  </iact:action>
  <iact:action type="add" startTime="147560">
    <iact:property name="dataType"/>
    <iact:actionData xml:id="d27">
      <inkml:trace xmlns:inkml="http://www.w3.org/2003/InkML" xml:id="stk27" contextRef="#ctx0" brushRef="#br0">8805 9885 24575 0,'52'0'0'19,"2"0"0"1,-22 0 0 0,0 0 0 0,-1 0 0 0,1 0 0 0,0 0 0 0,0 0 0 0,22 0 0-1,-21 0 0 1,-5 0 0 0,-26 0 0 0,26 0 0 0,-13 19 0 0,6-15 0 0,7 15 0 0,-23-9 0-1,32-8 0 1,-32 26 0 0,23-23 0 0,-25 23 0 0,6-7 0 0,10-7 0 0,-14 15 0 0,13-27 0 0,-8 26 0-1,-8-23 0 1,8 32 0 0,-10-22 0 0,0 6 0 0,0 7 0 0,-10-14 0 0,8 7 0 0,-26 7 0-1,13-13 0 1,-6 25 0 0,12-26 0 0,-10 5 0 0,-4-10 0 0,-1-7 0 0,-4 8 0 0,25 8 0-1,-25-13 0 1,23 14 0 0,-23-19 0 0,26 0 0 0,-7 19 0 0,-10-14 0 0,14 13 0 0,-14-18 0 0</inkml:trace>
    </iact:actionData>
  </iact:action>
  <iact:action type="add" startTime="149770">
    <iact:property name="dataType"/>
    <iact:actionData xml:id="d28">
      <inkml:trace xmlns:inkml="http://www.w3.org/2003/InkML" xml:id="stk28" contextRef="#ctx0" brushRef="#br0">9673 11113 24575 0,'0'30'0'15,"0"-6"0"1,0 16 0 0,0-7 0 0,0-1 0-1,0 8 0 1,0-25 0 0,0 13 0 0,0-7 0-1,0-7 0 1,0 14 0 0,0-35 0 0,0-5 0-1,0-39 0 1,0 18 0 0,0 0 0 0,0-24 0-1,0-1 0 1,0 34 0 0,0-16 0 0,0 26 0-1,0-14 0 1,0 25 0 0,0-25 0 0,0 23 0-1,0-23 0 1,10 26 0 0,-8-7 0 0,26 9 0-1,-23 0 0 1,23 0 0 0,-26 0 0 0,8 0 0-1,9 0 0 1,-5 9 0 0,14 1 0 0,3 1 0-1,-3 13 0 1,12-3 0 0,-12 7 0 0,-14-14 0-1,7 7 0 1,7 7 0 0,-23-23 0 0,23 23 0-1,-25-25 0 1,6 25 0 0,-9-4 0 0,19 8 0-1,-14 8 0 1,14-16 0 0,-10-3 0 0,-7 7 0-1,8-23 0 1,-10 14 0 0,0-19 0 0</inkml:trace>
    </iact:actionData>
  </iact:action>
  <iact:action type="add" startTime="150875">
    <iact:property name="dataType"/>
    <iact:actionData xml:id="d29">
      <inkml:trace xmlns:inkml="http://www.w3.org/2003/InkML" xml:id="stk29" contextRef="#ctx0" brushRef="#br0">9737 11345 24575 0,'30'0'0'21,"13"0"0"0,-18 0 0 0,22 0 0 1,-32 0 0-1,34-18 0 0,-33 13 0 1,31-14 0-1,-32 19 0 0,25 0 0 1,-26-9 0-1,5 6 0 0,-19-6 0 1</inkml:trace>
    </iact:actionData>
  </iact:action>
  <iact:action type="add" startTime="151534">
    <iact:property name="dataType"/>
    <iact:actionData xml:id="d30">
      <inkml:trace xmlns:inkml="http://www.w3.org/2003/InkML" xml:id="stk30" contextRef="#ctx0" brushRef="#br0">10266 10880 24575 0,'9'-24'0'15,"-6"5"0"1,34 19 0 0,-1 0 0 0,18 0 0-1,-3 0 0 1,-18 0 0 0,7 0 0 0,-26 0 0 0,15 0 0-1,-8-9 0 1,-7 7 0 0,5-8 0 0,-19 10 0 0</inkml:trace>
    </iact:actionData>
  </iact:action>
  <iact:action type="add" startTime="152397">
    <iact:property name="dataType"/>
    <iact:actionData xml:id="d31">
      <inkml:trace xmlns:inkml="http://www.w3.org/2003/InkML" xml:id="stk31" contextRef="#ctx0" brushRef="#br0">10351 10710 24575 0,'0'24'0'24,"0"4"0"0,0-7 0 1,18 22 0-1,-13-8 0 1,9 3 0-1,0 1 0 1,-11 1 0-1,10 2 0 0,2-4 0 1,-10-12 0-1,13 12 0 1,-18-17 0-1,0-7 0 1,0 5 0-1,0-19 0 1</inkml:trace>
    </iact:actionData>
  </iact:action>
  <iact:action type="add" startTime="153168">
    <iact:property name="dataType"/>
    <iact:actionData xml:id="d32">
      <inkml:trace xmlns:inkml="http://www.w3.org/2003/InkML" xml:id="stk32" contextRef="#ctx0" brushRef="#br0">11028 10224 24575 0,'5'32'0'17,"-1"1"0"1,-1 19 0-1,6-12 0 1,-9-26 0-1,0 24 0 1,0-33 0-1,0 42 0 1,0-40 0 0,19 30 0-1,-14-16 0 1,13 3 0-1,-18 16 0 1,10-17 0-1,-8-1 0 1,8 6 0-1,-10-23 0 1,0 13 0 0</inkml:trace>
    </iact:actionData>
  </iact:action>
  <iact:action type="add" startTime="153712">
    <iact:property name="dataType"/>
    <iact:actionData xml:id="d33">
      <inkml:trace xmlns:inkml="http://www.w3.org/2003/InkML" xml:id="stk33" contextRef="#ctx0" brushRef="#br0">10943 10901 24575 0,'24'0'0'21,"23"0"0"0,-40-10 0 0,40 8 0 0,-14-7 0 1,2 9 0-1,3 0 0 0,2 0 0 0,9 0 0 0,-7 0 0 1,-2 0 0-1,-4 0 0 0,-8 0 0 0,-28 0 0 1</inkml:trace>
    </iact:actionData>
  </iact:action>
  <iact:action type="add" startTime="154350">
    <iact:property name="dataType"/>
    <iact:actionData xml:id="d34">
      <inkml:trace xmlns:inkml="http://www.w3.org/2003/InkML" xml:id="stk34" contextRef="#ctx0" brushRef="#br0">11176 11240 24575 0,'-12'0'0'19,"-16"0"0"0,23 0 0 1,-13 0 0-1,18 0 0 0,18-19 0 1,-4 14 0-1,26-23 0 0,3 25 0 1,1-25 0-1,-1 23 0 0,-22-13 0 1,7 18 0-1,-23 0 0 0,23 18 0 1,-26-13 0-1,8 23 0 0,9-25 0 1,-15 25 0-1,15-4 0 1,-19 8 0-1,0 8 0 0,0 3 0 1,-19 11 0-1,14-13 0 0,-4 0 0 1,-14-7 0-1,-3 0 0 0,8 3 0 1,1 3 0-1,-2-6 0 0,-5-12 0 1,1-2 0-1,3 15 0 0,0-4 0 1,-18-10 0-1,31-7 0 0,-40 5 0 1,42 0 0-1,-13-14 0 1,18 14 0-1,18-19 0 0,-4 0 0 1,36 0 0-1,4 0 0 0,-7 0 0 1,12 0 0-1,-36 0 0 0,17 0 0 1,-16 0 0-1,16 0 0 0,-17 0 0 1,17 0 0-1,-7 0 0 0,-9 0 0 1,-5 0 0-1,-19 0 0 1</inkml:trace>
    </iact:actionData>
  </iact:action>
  <iact:action type="add" startTime="155768">
    <iact:property name="dataType"/>
    <iact:actionData xml:id="d35">
      <inkml:trace xmlns:inkml="http://www.w3.org/2003/InkML" xml:id="stk35" contextRef="#ctx0" brushRef="#br0">11705 11007 24575 0,'33'0'0'19,"7"-10"0"1,-16 8 0 0,16-26 0 0,-7 4 0 0,-7 9 0-1,-1-3 0 1,-6-6 0 0,-2-1 0 0,13-10 0 0,-2-8 0 0,-14 3 0-1,8 7 0 1,-13 10 0 0,-9-5 0 0,19 25 0 0,-14-6 0 0,13-10 0-1,-36 14 0 1,13-13 0 0,-23 8 0 0,-3 8 0 0,-4-26 0 0,5 20 0-1,-1 1 0 1,-14-14 0 0,3 12 0 0,2 9 0 0,25 0 0 0,-13 0 0-1,26 0 0 1,-7 0 0 0,9 0 0 0,0 9 0 0,-19 12 0 0,14 3 0-1,-14 16 0 1,19-17 0 0,0 17 0 0,19-7 0 0,-14 19 0 0,14 2 0-1,-10-9 0 1,-10 4 0 0,4-2 0 0,25-11 0 0,-20 1 0 0,-6 9 0-1,3-5 0 1,5-10 0 0,1-1 0 0,4 23 0 0,-2-2 0 0,-8-4 0-1,14 9 0 1,-19-51 0 0,18 23 0 0,-13-7 0 0,14-6 0 0,-19 13 0-1,0-26 0 1,0 8 0 0,0-10 0 0,0 18 0 0,0 6 0 0,9-1 0-1,-6 6 0 1,6-27 0 0,-9 7 0 0,0-9 0 0,0 0 0 0</inkml:trace>
    </iact:actionData>
  </iact:action>
  <iact:action type="add" startTime="157769">
    <iact:property name="dataType"/>
    <iact:actionData xml:id="d36">
      <inkml:trace xmlns:inkml="http://www.w3.org/2003/InkML" xml:id="stk36" contextRef="#ctx0" brushRef="#br0">12298 10520 24575 0,'23'9'0'18,"-4"12"0"1,-9-6 0-1,11 13 0 1,-7-7 0-1,5 2 0 1,-19 17 0-1,18-7 0 1,-13 0 0 0,23-12 0-1,-25 8 0 1,6-25 0-1,-9 25 0 1,0-8 0-1,19 2 0 1,-14 36 0 0,16-22 0-1,5 1 0 1,-3 6 0-1,-2 2 0 1,-3 0 0-1,2-8 0 1,18-14 0 0,-38-10 0-1,0-42 0 1,0 7 0-1,0 6 0 1,0-13 0-1,0 26 0 1,0-26 0-1,0 23 0 1,0-42 0 0,0 12 0-1,0-19 0 1,0 22 0-1,0 2 0 1,0-5-447-1,0-3 0 1,0-1 447 0,0-11 0-1,0-3 0 1,0-4 0-1,0 11 0 1,0 2 0-1,0 0 0 1,0 1 0 0,-2 10 0-1,4 5 0 1,16 7 0-1,-13-7 0 1,14 23 0-1,-19-14 0 1,0 19 0 0</inkml:trace>
    </iact:actionData>
  </iact:action>
  <iact:action type="add" startTime="159225">
    <iact:property name="dataType"/>
    <iact:actionData xml:id="d37">
      <inkml:trace xmlns:inkml="http://www.w3.org/2003/InkML" xml:id="stk37" contextRef="#ctx0" brushRef="#br0">13039 11303 24575 0,'0'33'0'13,"0"0"0"1,0 2 0 0,0 15 0 0,0-14 0 0,0 0 0-1,0 7 0 1,0-8 0 0,0-2 0 0,0-2 0 0,0 4 0-1,0-2 0 1,0-19 0 0,0-14 0 0,0-5 0 0,0-23 0 0,0 7 0-1,0-31 0 1,0 5 0 0,0-2 0 0,0-1 0 0,0 19 0-1,0 1 0 1,0-10 0 0,0-2 0 0,0-4 0 0,0 2 0-1,0-7 0 1,-1 6 0 0,2 0 0 0,8-9 0 0,-7 19 0 0,8 7 0-1,-10 18 0 1,0 8 0 0,19 2 0 0,-15 2 0 0,25 26 0-1,-8-13 0 1,-10 17 0 0,1 4 0 0,28-6 0 0,-32 4 0-1,-2 1 0 1,23-2 0 0,-27-1 0 0,26-10 0 0,-23 6 0 0,32-14 0-1,-32 7 0 1,14 7 0 0,-10-14 0 0,-6 26 0 0,6-25 0-1,-9 13 0 1,0-26 0 0,0 26 0 0,0-23 0 0,19 14 0-1,-14 0 0 1,14-15 0 0,-19 15 0 0,0-19 0 0,0 0 0 0</inkml:trace>
    </iact:actionData>
  </iact:action>
  <iact:action type="add" startTime="160340">
    <iact:property name="dataType"/>
    <iact:actionData xml:id="d38">
      <inkml:trace xmlns:inkml="http://www.w3.org/2003/InkML" xml:id="stk38" contextRef="#ctx0" brushRef="#br0">12996 11536 24575 0,'24'-24'0'26,"4"6"0"1,-7 18 0-1,3 0 0 1,16-10 0-1,2-11 0 1,-15 0 0-1,0 0 0 1,27-5 0-1,-21-2 0 1,-14 28 0 0</inkml:trace>
    </iact:actionData>
  </iact:action>
  <iact:action type="add" startTime="162099">
    <iact:property name="dataType"/>
    <iact:actionData xml:id="d39">
      <inkml:trace xmlns:inkml="http://www.w3.org/2003/InkML" xml:id="stk39" contextRef="#ctx0" brushRef="#br0">12891 9885 24575 0,'32'-12'0'23,"-10"3"0"0,6-10 0 0,-23 14 0 1,42-14 0-1,-40 19 0 0,40 0 0 1,-43 0 0-1,15 0 0 0,-19 19 0 1,0-14 0-1,0 42 0 0,-19-31 0 1,13 12 0-1,-2 3 0 0,-32 14 0 1,23-19 0-1,1 2 0 0,-7 24 0 1,4-29 0-1,19 5 0 0,0-25 0 1,0 25 0-1,19-23 0 0,4 14 0 1,10-19 0-1,0 0 0 0,2 0 0 1,24 0 0-1,-12 0 0 0,0 0 0 1,10 0 0-1,-17 0 0 0,-31 0 0 1</inkml:trace>
    </iact:actionData>
  </iact:action>
  <iact:action type="add" startTime="166436">
    <iact:property name="dataType"/>
    <iact:actionData xml:id="d40">
      <inkml:trace xmlns:inkml="http://www.w3.org/2003/InkML" xml:id="stk40" contextRef="#ctx0" brushRef="#br0">995 13250 24575 0,'0'33'0'13,"4"1"0"0,1 0 0 1,-2 16 0-1,10-11 0 0,2 4 0 1,-12-4 0-1,-4 2 0 1,4-1-2406-1,10 8 0 0,2 1 2406 1,-7-3 0-1,-1 4 0 0,-1-3 0 1,0 2 0-1,2-2 0 1,4-6 0-1,3 1 0 0,-4-2 0 1,-9 1 0-1,0 0 731 0,13 14 1 1,-1-9-732-1,-12-29 782 1,7 6-782-1,-18-70 0 0,7 12 0 1,-8 0 0-1,10 6 0 1</inkml:trace>
    </iact:actionData>
  </iact:action>
  <iact:action type="add" startTime="167070">
    <iact:property name="dataType"/>
    <iact:actionData xml:id="d41">
      <inkml:trace xmlns:inkml="http://www.w3.org/2003/InkML" xml:id="stk41" contextRef="#ctx0" brushRef="#br0">889 13356 24575 0,'24'-33'0'14,"4"12"0"1,-7-7 0-1,21 4 0 1,-6-9-872 0,-3 9 0-1,2-1 872 1,12-10 211 0,-21 18 0-1,2 1-211 1,3-1 0 0,-3 6 0-1,-12 8 0 1,31-6 0-1,-42 9 0 1,23 0 1322 0,-26 0-1322-1,27 28 0 1,-25-21 0 0,34 21 0-1,-33-18 0 1,14 11 0 0,-19 2 0-1,0 17 0 1,0-7 0 0,0 0 0-1,0-12 0 1,0 17 0-1,-19-12 0 1,14 7 0 0,-33-5 0-1,24-26 0 1,-7 27 0 0,12-25 0-1,-10 15 0 1,14-19 0 0,-23 0 0-1,26 10 0 1,-8 11 0 0,-9-7 0-1,15 5 0 1,-15-19 0-1,9 18 0 1,-11-13 0 0,-2 14 0-1,2-10 0 1,11-6 0 0,10 25 0-1,-19-23 0 1,15 23 0 0,-15-26 0-1,19 8 0 1,0-10 0 0</inkml:trace>
    </iact:actionData>
  </iact:action>
  <iact:action type="add" startTime="168465">
    <iact:property name="dataType"/>
    <iact:actionData xml:id="d42">
      <inkml:trace xmlns:inkml="http://www.w3.org/2003/InkML" xml:id="stk42" contextRef="#ctx0" brushRef="#br0">1588 14330 24575 0,'0'54'0'17,"0"-24"0"0,0 1 0 0,0 6 0 0,0-1 0 1,0 13 0-1,0-10 0 0,0 0 0 0,0 15 0 1,0-7 0-1,0-7 0 0,0-12 0 0,0-23 0 1,0 14 0-1,0-38 0 0,0 14 0 0,0-23 0 1,0-21 0-1,0 9 0 0,0-1 0 0,0 2 0 1,0 3 0-1,0-22 0 0,0 22 0 0,0 3 0 1,0-4 0-1,0 32 0 0,0-23 0 0,9 7 0 1,-7 7 0-1,8-5 0 0,8 19 0 0,-13 0 0 1,14-10 0-1,-10 8 0 0,-6-7 0 0,25 9 0 1,-4 9 0-1,-1 12 0 0,-4-7 0 0,-10 5 0 1,-6-9 0-1,6-8 0 0,10 26 0 0,-14-23 0 1,23 32 0-1,-26-22 0 0,8 6 0 0,-10 7 0 0,0-23 0 1,0 23 0-1,0-7 0 0,0 3 0 0,0-3 0 1,0 7 0-1,-10-23 0 0,-11 14 0 0,7-19 0 1,-14 9 0-1,25-7 0 0,-6 8 0 0,9-10 0 1,9 0 0-1,-6 0 0 0,25 0 0 0,5 0 0 1,-7 18 0-1,11-13 0 0,-34 33 0 0,25-33 0 1,-23 13 0-1,13-18 0 0,1 10 0 0,-14-8 0 1,14 26 0-1,-19-23 0 0,0 23 0 0,0-25 0 1,0 25 0-1,0-23 0 0,-19 23 0 0,14-26 0 1,-32 8 0-1,32 8 0 0,-23-13 0 0,6 23 0 1,8-25 0-1,-14 6 0 0,26-9 0 0,-8 0 0 1,-8 0 0-1,13 0 0 0,-14 0 0 0,19 0 0 1</inkml:trace>
    </iact:actionData>
  </iact:action>
  <iact:action type="add" startTime="170434">
    <iact:property name="dataType"/>
    <iact:actionData xml:id="d43">
      <inkml:trace xmlns:inkml="http://www.w3.org/2003/InkML" xml:id="stk43" contextRef="#ctx0" brushRef="#br0">2138 14182 24575 0,'33'0'0'18,"26"0"0"0,-31 0 0 1,31 0 0-1,-17 0 0 0,-7 0 0 1,12 0 0-1,3 0 0 1,4 0 0-1,-13 0 0 0,0 0 0 1,18 0 0-1,-43 0 0 0,13-19 0 1,-29 14 0-1,0-14 0 1</inkml:trace>
    </iact:actionData>
  </iact:action>
  <iact:action type="add" startTime="171178">
    <iact:property name="dataType"/>
    <iact:actionData xml:id="d44">
      <inkml:trace xmlns:inkml="http://www.w3.org/2003/InkML" xml:id="stk44" contextRef="#ctx0" brushRef="#br0">3239 13483 24575 0,'0'31'0'9,"0"2"0"1,3-4 0 0,3 3 0 0,4 3 0 0,1 5-1070 0,-4 10 0-1,0 6 1 1,3 0 1069 0,8 1 0 0,4-1 0 0,-4 1-612 0,-7 2 1 0,-4 1 0-1,4-5 611 1,10 0 0 0,-2-7 0 0,-10 9 1130 0,10-43-1130 0,-14 7 0-1,13 7 0 1,-18-42 1474 0,0 28-1474 0,0-43 0 0,0-17 0 0,0 4 71 0,2-11 1-1,-4-5-72 1,-7 8 0 0,0 4 0 0,7 14 0 0,-1 2 0 0,-16-26 0 0</inkml:trace>
    </iact:actionData>
  </iact:action>
  <iact:action type="add" startTime="171587">
    <iact:property name="dataType"/>
    <iact:actionData xml:id="d45">
      <inkml:trace xmlns:inkml="http://www.w3.org/2003/InkML" xml:id="stk45" contextRef="#ctx0" brushRef="#br0">3260 13483 24575 0,'-12'-19'0'17,"12"15"0"0,21-15 0 1,21 19 0-1,13 0 0 0,-14 1 0 1,0-2 0-1,8-9 0 0,-13 10 0 1,-4-2 0-1,-8-7 0 0,-3 9 0 1,-11 0 0-1,8 0 0 0,-13 9 0 1,33 12 0-1,-34-7 0 0,25 15 0 1,-27-27 0-1,7 26 0 0,-9-23 0 1,0 32 0-1,0-22 0 1,0 6 0-1,-9 7 0 0,-12-14 0 1,0 11 0-1,-1-1 0 0,-3-7 0 1,-6 6 0-1,5 1 0 0,19-10 0 1,-40 7 0-1,33 7 0 0,-7-23 0 1,-7 14 0-1,13 0 0 0,-25-14 0 1,26 23 0-1,-23-26 0 0,32 26 0 1,-14-23 0-1,19 14 0 1</inkml:trace>
    </iact:actionData>
  </iact:action>
  <iact:action type="add" startTime="172973">
    <iact:property name="dataType"/>
    <iact:actionData xml:id="d46">
      <inkml:trace xmlns:inkml="http://www.w3.org/2003/InkML" xml:id="stk46" contextRef="#ctx0" brushRef="#br0">3895 14499 24575 0,'0'-12'0'18,"0"41"0"1,0 18 0-1,0-14 0 1,0 2 0-1,0 14 0 1,0-2 0-1,0 10 0 1,0-64 0 0,-19-33 0-1,5-10 0 1,4-3 0-1,-1-4 0 1,-4 11 0-1,1 2 0 1,12 0 0-1,0 1 0 1,-8 10 0 0,1 5 0-1,9 7 0 1,0-7 0-1,0 23 0 1,0-23 0-1,19 26 0 1,-5-8 0-1,7 10 0 1,7-19 0 0,-23 15 0-1,23 4 0 1,-26 4 0-1,27 25 0 1,-6-27 0-1,10 36 0 1,7-31 0-1,-27 21 0 1,-2 0 0 0,10-21 0-1,-7 27 0 1,0 7 0-1,19-1 0 1,-16 1 0-1,1 1 0 1,8-14 0-1,-2-2 0 1,-10 7 0 0,5-5 0-1,-19-26 0 1,0 26 0-1,0-23 0 1,0 33 0-1,0-33 0 1,0 23 0-1,0-26 0 1,0 8 0 0</inkml:trace>
    </iact:actionData>
  </iact:action>
  <iact:action type="add" startTime="174329">
    <iact:property name="dataType"/>
    <iact:actionData xml:id="d47">
      <inkml:trace xmlns:inkml="http://www.w3.org/2003/InkML" xml:id="stk47" contextRef="#ctx0" brushRef="#br0">3831 14626 24575 0,'40'-9'0'37,"14"-12"0"1,-7 6 0 0,2 0 0-1,-1 2 0 1,-6 11 0 0,-5-12 0-1,-3 0 0 1,-13 9 0 0,-12-14 0 0</inkml:trace>
    </iact:actionData>
  </iact:action>
  <iact:action type="add" startTime="175139">
    <iact:property name="dataType"/>
    <iact:actionData xml:id="d48">
      <inkml:trace xmlns:inkml="http://www.w3.org/2003/InkML" xml:id="stk48" contextRef="#ctx0" brushRef="#br0">4487 14139 24575 0,'31'-11'0'23,"-1"-1"0"0,18-7 0 1,4 16 0-1,14 4 0 1,-10 1 0-1,-26-2 0 0,1 0 0 1,11 1 0-1,11 0 0 1,-2 0 0-1,-16-4 0 0,-14-6 0 1,26 6 0-1,-47-6 0 1</inkml:trace>
    </iact:actionData>
  </iact:action>
  <iact:action type="add" startTime="175941">
    <iact:property name="dataType"/>
    <iact:actionData xml:id="d49">
      <inkml:trace xmlns:inkml="http://www.w3.org/2003/InkML" xml:id="stk49" contextRef="#ctx0" brushRef="#br0">4720 14393 24575 0,'-33'0'0'26,"12"19"0"1,49-14 0 0,19 14 0 0,-2-16 0 0,13-3 0-1,3-2 0 1,-8 1 0 0,1 1 0 0,0 0 0 0,-3 1 0 0,7 1 0-1,-3-1 0 1,-14-5 0 0,-6-15 0 0,-7 14 0 0,-28-14 0 0</inkml:trace>
    </iact:actionData>
  </iact:action>
  <iact:action type="add" startTime="186739">
    <iact:property name="dataType"/>
    <iact:actionData xml:id="d50">
      <inkml:trace xmlns:inkml="http://www.w3.org/2003/InkML" xml:id="stk50" contextRef="#ctx0" brushRef="#br0">6033 13589 24575 0,'0'12'0'18,"18"25"0"0,-13-11 0 1,4 3 0-1,1 3 0 1,-6 5 0-1,1-1 0 0,6-2 0 1,-1 1-463-1,-3 7 1 1,1-2 462-1,10 5 304 0,-8 13-304 1,-8-41 38-1,8 30 0 1,-10-42 1-1,0 13-1 1</inkml:trace>
    </iact:actionData>
  </iact:action>
  <iact:action type="add" startTime="187373">
    <iact:property name="dataType"/>
    <iact:actionData xml:id="d51">
      <inkml:trace xmlns:inkml="http://www.w3.org/2003/InkML" xml:id="stk51" contextRef="#ctx0" brushRef="#br0">5863 14436 24575 0,'24'0'0'13,"13"-19"0"1,6 14 0-1,13-14 0 1,-20 18 0 0,1 2 0-1,4-1 0 1,0 0 0-1,-6 1 0 1,-1-2 0 0,3-3 0-1,-2-1 0 1,8 3 0-1,-3-8 0 1,-26 10 0 0,14 0 0-1,-26-19 0 1,8 15 0-1,9-15 0 1,-15 19 0 0,34 0 0-1,-33 0 0 1,14-10 0-1,-19 8 0 1,0-7 0 0</inkml:trace>
    </iact:actionData>
  </iact:action>
  <iact:action type="add" startTime="188097">
    <iact:property name="dataType"/>
    <iact:actionData xml:id="d52">
      <inkml:trace xmlns:inkml="http://www.w3.org/2003/InkML" xml:id="stk52" contextRef="#ctx0" brushRef="#br0">5948 14838 24575 0,'30'0'0'16,"-6"0"0"0,16 0 0 1,-17 0 0-1,17 0 0 1,3-19 0-1,1 14 0 1,-11-13 0-1,-4 18 0 1,-8 0 0-1,-7 18 0 1,14-13 0-1,-26 23 0 0,27-7 0 1,-25-6 0-1,15 13 0 1,-19-7 0-1,0 2 0 1,0 17 0-1,0-25 0 1,0 22 0-1,0-23 0 1,0 26 0-1,-19-16 0 1,5 16 0-1,-9-14 0 0,-3-1 0 1,-9 23-269-1,9-16 1 1,0-3 268-1,-7-6 0 1,12 5 0-1,-7-25 0 1,42 6 0-1,-28-9 0 1,42 0 0-1,-7 0 537 1,21 0-537-1,-2 0 0 0,3 0 0 1,-8 0 0-1,0 0-262 1,7 0 1-1,-2 0 261 1,12 0 0-1,-28 0 0 1,-5-9 0-1,-10 6 0 1,-7-6 0-1,8 9 0 1</inkml:trace>
    </iact:actionData>
  </iact:action>
  <iact:action type="add" startTime="189272">
    <iact:property name="dataType"/>
    <iact:actionData xml:id="d53">
      <inkml:trace xmlns:inkml="http://www.w3.org/2003/InkML" xml:id="stk53" contextRef="#ctx0" brushRef="#br0">6964 14436 24575 0,'12'0'0'13,"16"-19"0"1,-5 5 0 0,10-26 0 0,7 26 0-1,-26-15 0 1,5 8 0 0,-9 7 0 0,-8-14 0 0,7 7 0-1,-9 7 0 1,0-15 0 0,0 8 0 0,0-12 0 0,0 10 0-1,0-5 0 1,0 6 0 0,0-1 0 0,-9 2 0 0,7-7 0-1,-27 13 0 1,25-6 0 0,-25 12 0 0,8-10 0 0,7 14 0-1,-5-13 0 1,1 18 0 0,13-10 0 0,-23 8 0 0,25 2 0-1,-6 2 0 1,9 8 0 0,0 18 0 0,0-21 0 0,-19 40 0-1,14-33 0 1,-13 26 0 0,18-17 0 0,0-1 0-1,0 6 0 1,0-5 0 0,-10 10 0 0,8 7 0 0,-8-16 0-1,10 25 0 1,0-14 0 0,0-2 0 0,0-4 0 0,0-8 0-1,0 12 0 1,10-10 0 0,-8 24 0 0,8-40 0 0,8 50 0-1,-13-50 0 1,14 30 0 0,-19-15 0 0,0 1 0 0,9 17 0-1,-6-26 0 1,6 24 0 0,-9-24 0 0,0 7 0 0,0 7 0-1,19-23 0 1,-14 23 0 0,13-25 0 0,-18 6 0 0</inkml:trace>
    </iact:actionData>
  </iact:action>
  <iact:action type="add" startTime="192251">
    <iact:property name="dataType"/>
    <iact:actionData xml:id="d54">
      <inkml:trace xmlns:inkml="http://www.w3.org/2003/InkML" xml:id="stk54" contextRef="#ctx0" brushRef="#br0">7578 13737 24575 0,'23'19'0'13,"-4"14"0"1,0 12 0 0,-12-11 0 0,0 2 0 0,2 2 0-1,3-1 0 1,3-7 0 0,-2-1 0 0,-10 6 0 0,-1-2 0 0,17 10 0-1,-10 1 0 1,-6-1 0 0,6-22 0 0,-9 7 0 0,0-23 0 0,0 14 0-1,0-38 0 1,19-14 0 0,-17-2 0 0,1-3 0 0,10 5 0 0,2-2 0-1,-7-3 0 1,-2-4 0 0,1 2-920 0,5-6 1 0,-1 0 919 0,1-6 0-1,-2-2 0 1,-4 2 0 0,-3 3-200 0,-4 14 1 0,2 2 199 0,18-21 0-1,-14 26 0 1,13 9 0 0,-18 14 0 0,0-14 0 0,0 19 0 0</inkml:trace>
    </iact:actionData>
  </iact:action>
  <iact:action type="add" startTime="193144">
    <iact:property name="dataType"/>
    <iact:actionData xml:id="d55">
      <inkml:trace xmlns:inkml="http://www.w3.org/2003/InkML" xml:id="stk55" contextRef="#ctx0" brushRef="#br0">8086 14182 24575 0,'0'44'0'14,"0"6"0"0,0 1 0 1,0-14 0-1,0 2 0 1,0-5 0-1,0 0 0 1,0-2 0-1,0-3 0 0,0 11 0 1,0-26 0-1,0-14 0 1,0-5 0-1,0-23 0 1,0-2 0-1,0-24 0 0,0 7 0 1,0 1 0-1,0 5 0 1,0 19 0-1,0-25 0 1</inkml:trace>
    </iact:actionData>
  </iact:action>
  <iact:action type="add" startTime="193508">
    <iact:property name="dataType"/>
    <iact:actionData xml:id="d56">
      <inkml:trace xmlns:inkml="http://www.w3.org/2003/InkML" xml:id="stk56" contextRef="#ctx0" brushRef="#br0">8086 14076 24575 0,'11'-19'0'12,"18"14"0"0,-25-13 0 0,15 18 0 1,9 0 0-1,-21 0 0 0,40 0 0 0,-42 0 0 1,23 18 0-1,-25-13 0 0,6 23 0 0,-9-7 0 1,19 12 0-1,-14 0 0 0,23 17 0 0,-26-15 0 1,11 17 0-1,2 4 0 0,-7-23 0 0,-1 0 0 1,2 21 0-1,3 3 0 0,3-10 0 0,-2-3-239 1,-10-13 0-1,-1-1 239 0,8 8 0 0,-1-5 0 1,-9-12 0-1,0-11 0 0,0-10 0 1</inkml:trace>
    </iact:actionData>
  </iact:action>
  <iact:action type="add" startTime="194189">
    <iact:property name="dataType"/>
    <iact:actionData xml:id="d57">
      <inkml:trace xmlns:inkml="http://www.w3.org/2003/InkML" xml:id="stk57" contextRef="#ctx0" brushRef="#br0">8022 14393 24575 0,'12'0'0'16,"16"0"0"0,-14 0 0 0,7-9 0 0,8 7 0 0,-25-8 0 0,25 10 0 0,-27 0 0 0,26 0 0 0,-4 0 0 0,-1 0 0 1,-4-19 0-1,-19 15 0 0,9-15 0 0,13 9 0 0,-8 8 0 0,14-7 0 0,-26 9 0 0,8 0 0 0,-10 0 0 0,0 0 0 1</inkml:trace>
    </iact:actionData>
  </iact:action>
  <iact:action type="add" startTime="194843">
    <iact:property name="dataType"/>
    <iact:actionData xml:id="d58">
      <inkml:trace xmlns:inkml="http://www.w3.org/2003/InkML" xml:id="stk58" contextRef="#ctx0" brushRef="#br0">8319 13441 24575 0,'30'0'0'21,"12"-10"0"0,3 8 0 1,-3-26 0-1,-2 23 0 0,-25-23 0 1,3 35 0-1,-18 5 0 0,0 39 0 1,0-18 0-1,0 0 0 0,2 5 0 1,-4 0 0-1,-6 0 0 0,-2-3 0 1,-5 0 0-1,-6 2 0 0,12-34 0 1,9 6 0-1,0-9 0 0,28 0 0 1,-21 0 0-1,31 0 0 0,-17 0 0 1,2 0 0-1,-1-9 0 0,6 6 0 1,-23-6 0-1,23 9 0 0,-7 0 0 1,12 0 0-1,-10 0 0 0,-4-19 0 1,-19 14 0-1,0-13 0 1</inkml:trace>
    </iact:actionData>
  </iact:action>
  <iact:action type="add" startTime="195980">
    <iact:property name="dataType"/>
    <iact:actionData xml:id="d59">
      <inkml:trace xmlns:inkml="http://www.w3.org/2003/InkML" xml:id="stk59" contextRef="#ctx0" brushRef="#br0">8996 14182 24575 0,'42'0'0'24,"-9"0"0"1,-12 0 0 0,7 0 0-1,5 0 0 1,3 0 0 0,-6 0 0 0,-20 0 0-1,8 0 0 1,-13 0 0 0,14 0 0 0</inkml:trace>
    </iact:actionData>
  </iact:action>
  <iact:action type="add" startTime="196975">
    <iact:property name="dataType"/>
    <iact:actionData xml:id="d60">
      <inkml:trace xmlns:inkml="http://www.w3.org/2003/InkML" xml:id="stk60" contextRef="#ctx0" brushRef="#br0">9758 13504 24575 0,'12'56'0'12,"-1"-1"0"1,-1-12 0 0,-1-4 0 0,1 20 0 0,-8-24 0 0,26 17 0 0,-23-19 0 0,14 7 0 0,-19-26 0 0,0 5 0 0,0-10 0 0,0-6 0 0,0 25 0 0,0-23 0 0,0 42 0 0,0-40 0 0,0 21 0 0</inkml:trace>
    </iact:actionData>
  </iact:action>
  <iact:action type="add" startTime="197495">
    <iact:property name="dataType"/>
    <iact:actionData xml:id="d61">
      <inkml:trace xmlns:inkml="http://www.w3.org/2003/InkML" xml:id="stk61" contextRef="#ctx0" brushRef="#br0">9737 14436 24575 0,'9'-24'0'22,"-7"-4"0"1,36 26 0 0,-31-27 0 0,40 15 0-1,-23-26 0 1,9 26 0 0,16-14 0 0,-14 26 0-1,-2-8 0 1,-5 10 0 0,-25 0 0 0,6 0 0 0</inkml:trace>
    </iact:actionData>
  </iact:action>
  <iact:action type="add" startTime="198060">
    <iact:property name="dataType"/>
    <iact:actionData xml:id="d62">
      <inkml:trace xmlns:inkml="http://www.w3.org/2003/InkML" xml:id="stk62" contextRef="#ctx0" brushRef="#br0">9631 14669 24575 0,'54'0'0'14,"-12"0"0"0,8 0 0 0,-15 0 0 0,17 0 0 0,-29 0 0 0,5 0 0 0,-25 0 0 0,25 9 0 0,-23 12 0 0,14-7 0 0,-10 24 0 0,-7-24 0 0,8 35 0 0,-10-13 0 0,0-2 0 0,0 2 0 0,0-3 0 0,0 0-582 0,0 4 1 0,0 1 581 0,0 4 0 0,0-1 0 0,0-8 0 0,0-1 0 0,1 10 0 0,-2-1-116 0,-9 6 116 0,8 12 0 0,-7-36 0 0,-10-2 0 0,14 7 0 0,-14-42 1157 0,38 28-1157 0,-14-32 122 0,23 18-122 0,-7 0 0 0,-7 0 0 0,14 0 0 0,3 0 0 0,23 0 0 0,-21 0 0 0,0 0 0 0,21-10 0 0,-5-11 0 0,-25 7 0 0,-3-5 0 0,-11 19 0 0,-10 0 0 0,0 0 0 1</inkml:trace>
    </iact:actionData>
  </iact:action>
  <iact:action type="add" startTime="199355">
    <iact:property name="dataType"/>
    <iact:actionData xml:id="d63">
      <inkml:trace xmlns:inkml="http://www.w3.org/2003/InkML" xml:id="stk63" contextRef="#ctx0" brushRef="#br0">10626 13949 24575 0,'-54'0'0'16,"21"9"0"0,4-6 0 1,27 6 0-1,-7 10 0 0,-10-14 0 1,14 23 0-1,-14-26 0 0,19 26 0 1,-18-14 0-1,13 26 0 1,-23-25 0-1,25 32 0 0,-6-22 0 1,9 8 0-1,0-4 0 0,0-8 0 1,0 2 0-1,0 17 0 1,0-16 0-1,9 16 0 0,-6-7 0 1,6-10 0-1,10-4 0 0,-14-10 0 1,13-6 0-1,-18 6 0 1</inkml:trace>
    </iact:actionData>
  </iact:action>
  <iact:action type="add" startTime="199844">
    <iact:property name="dataType"/>
    <iact:actionData xml:id="d64">
      <inkml:trace xmlns:inkml="http://www.w3.org/2003/InkML" xml:id="stk64" contextRef="#ctx0" brushRef="#br0">10456 14499 24575 0,'0'33'0'22,"0"0"0"0,0 2 0 0,0 15 0 1,9-11 0-1,1 4 0 0,-4 13 0 1,2-1-1622-1,12-18 0 0,0 1 1622 0,-12 19 0 1,-2-4 0-1,13-17 1020 0,-19 11-1020 1,0-43 0-1,0 15 0 0,0-19 0 1</inkml:trace>
    </iact:actionData>
  </iact:action>
  <iact:action type="add" startTime="200446">
    <iact:property name="dataType"/>
    <iact:actionData xml:id="d65">
      <inkml:trace xmlns:inkml="http://www.w3.org/2003/InkML" xml:id="stk65" contextRef="#ctx0" brushRef="#br0">10329 14478 24575 0,'12'0'0'16,"16"0"0"0,-14 0 0 0,26 0 0 0,-25-19 0 0,22 14 0 0,-23-13 0 0,26 18 0 0,-16-19 0 0,-3 14 0 0,7-14 0 0,-23 10 0 0,42-12 0 0,-40-3 0 0,21 3 0 0,-28-7 0 0,10 23 0 0,-8-14 0 1,7 10 0-1,-9-12 0 0,0 7 0 0,0-15 0 0,0 8 0 0,0 7 0 0,0-5 0 0,0 1 0 0,0 13 0 0,0-23 0 0,-9 6 0 0,-12 8 0 0,7-14 0 0,-15 26 0 0,27-8 0 0,-7 10 0 0,9 0 0 1</inkml:trace>
    </iact:actionData>
  </iact:action>
  <iact:action type="add" startTime="201305">
    <iact:property name="dataType"/>
    <iact:actionData xml:id="d66">
      <inkml:trace xmlns:inkml="http://www.w3.org/2003/InkML" xml:id="stk66" contextRef="#ctx0" brushRef="#br0">10880 13737 24575 0,'18'52'0'16,"-12"-12"0"1,3 2 0 0,10-7 0 0,2 1-1478-1,-4 9 1 1,-1 2 1477 0,-1-10 0 0,2-2 165-1,5-1 1 1,-4-2-166 0,-3 22 622 0,3-23-622-1,-18-3 0 1,10-23 0 0,-8 14 1497 0,8-38-1497-1,18-23 0 1,-11-3 0 0,1-5 0 0,9 6 0-1,0-3-744 1,-8-2 1 0,-1-4 0 0,-3 4 743-1,-3 6 0 1,-1 2 0 0,5-12 0 0,-3 4 0-1,-11 7 0 1,26 21 0 0,-23 12 0 0,14 9 0 0</inkml:trace>
    </iact:actionData>
  </iact:action>
  <iact:action type="add" startTime="202206">
    <iact:property name="dataType"/>
    <iact:actionData xml:id="d67">
      <inkml:trace xmlns:inkml="http://www.w3.org/2003/InkML" xml:id="stk67" contextRef="#ctx0" brushRef="#br0">11472 14139 24575 0,'0'32'0'16,"0"0"0"1,0 22 0 0,0-24 0 0,0 1 0-1,0 23 0 1,0 0 0 0,0-22 0 0,0-3 0-1,0 7 0 1,0-6 0 0,0-2 0 0,0-23 0-1,0 14 0 1,0-38 0 0,0 5 0 0,0-26 0-1,0 17 0 1,0-17 0 0,0 9 0 0,0 0 0-1,0-9 0 1,-2 5 0 0,4 2 0 0,17 10 0-1,-14 2 0 1,14 11 0 0,-19-9 0 0,0 15 0-1,9-25 0 1,12 27 0 0,-7-7 0 0,24-10 0 0,-33 14 0-1,14-14 0 1,-10 19 0 0,12 0 0 0,-7 0 0-1,5 0 0 1,-10 19 0 0,-6-5 0 0,6 7 0-1,-9 8 0 1,0-15 0 0,0 26 0 0,0-26 0-1,0 33 0 1,-9-40 0 0,6 21 0 0,-6-18 0-1,-10-8 0 1,14 7 0 0,-23-9 0 0,26 19 0-1,-7-14 0 1,9 14 0 0,0-1 0 0,-19-13 0-1,14 23 0 1,-14-25 0 0,19 6 0 0,19-9 0-1,-5 0 0 1,26 0 0 0,-26 0 0 0,14 0 0 0,-6 0 0-1,-8 0 0 1,5 0 0 0,-19 0 0 0,9 0 0-1,-7 19 0 1,8-14 0 0,-10 23 0 0,0-26 0-1,0 26 0 1,0-23 0 0,0 14 0 0,0-10 0-1,0 13 0 1,-10-8 0 0,8 14 0 0,-7-26 0-1,-10 45 0 1,5-37 0 0,-8 27 0 0,-6-27 0-1,14-8 0 1,-26 8 0 0,26-10 0 0,-24 0 0-1,34 0 0 1,-15 0 0 0,19 0 0 0,0 0 0 0</inkml:trace>
    </iact:actionData>
  </iact:action>
  <iact:action type="add" startTime="204159">
    <iact:property name="dataType"/>
    <iact:actionData xml:id="d68">
      <inkml:trace xmlns:inkml="http://www.w3.org/2003/InkML" xml:id="stk68" contextRef="#ctx0" brushRef="#br0">11684 13504 24575 0,'12'-30'0'22,"16"16"0"0,-14-15 0 0,26 8 0 0,-26 7 0 1,14-5 0-1,-25 19 0 0,25 0 0 0,-23 19 0 1,14-14 0-1,-1 23 0 0,-13-7 0 0,14-7 0 1,-10 33 0-1,-6-21 0 0,6 17 0 0,-9-3 0 1,-9-17 0-1,6-2 0 0,-25-11 0 0,23 8 0 0,-13-13 0 1,18 14 0-1,0-19 0 0,18 0 0 0,-13 0 0 1,23 0 0-1,-7-19 0 0,3 14 0 0,-3-13 0 1,-11 18 0-1,-10 0 0 0,0 0 0 0,0 0 0 1</inkml:trace>
    </iact:actionData>
  </iact:action>
  <iact:action type="add" startTime="207373">
    <iact:property name="dataType"/>
    <iact:actionData xml:id="d69">
      <inkml:trace xmlns:inkml="http://www.w3.org/2003/InkML" xml:id="stk69" contextRef="#ctx0" brushRef="#br0">4720 16933 24575 0,'59'0'0'17,"-19"0"0"0,0 0 0 0,0 0 0 0,-5 0 0 0,24 0 0 0,-24 0 0 0,17-9 0 0,-28 7 0 1,4-8 0-1,-26 10 0 0,26 0 0 0,-23 0 0 0,23-19 0 0,-7 15 0 0,-6-15 0 0,3 19 0 1</inkml:trace>
    </iact:actionData>
  </iact:action>
  <iact:action type="add" startTime="208014">
    <iact:property name="dataType"/>
    <iact:actionData xml:id="d70">
      <inkml:trace xmlns:inkml="http://www.w3.org/2003/InkML" xml:id="stk70" contextRef="#ctx0" brushRef="#br0">4890 17272 24575 0,'30'0'0'30,"-6"0"0"1,9 0 0 0,2 0 0 0,5 0 0 0,0 0 0-1,0 0 0 1,-5 0 0 0,14 0 0 0,-34 0 0 0,13 0 0-1,-26 0 0 1,8 0 0 0,-10 0 0 0,0 0 0 0</inkml:trace>
    </iact:actionData>
  </iact:action>
  <iact:action type="add" startTime="216495">
    <iact:property name="dataType"/>
    <iact:actionData xml:id="d71">
      <inkml:trace xmlns:inkml="http://www.w3.org/2003/InkML" xml:id="stk71" contextRef="#ctx0" brushRef="#br0">5906 16383 24575 0,'18'31'0'22,"-13"2"0"1,23-1 0 0,-25 18 0 0,6-15 0 0,10 7 0 0,-12-8 0 0,0 1 0 0,14 14 0 0,-5-9 0 0,-4 2 0 0,-10-8 0 0,1-4 0 0,25 5 0 0,-25-7 0 0,6-28 0 0</inkml:trace>
    </iact:actionData>
  </iact:action>
  <iact:action type="add" startTime="217173">
    <iact:property name="dataType"/>
    <iact:actionData xml:id="d72">
      <inkml:trace xmlns:inkml="http://www.w3.org/2003/InkML" xml:id="stk72" contextRef="#ctx0" brushRef="#br0">5842 17230 24575 0,'46'-14'0'17,"0"-1"0"1,-2 12 0-1,1-1 0 1,-4-6 0 0,1-5 0-1,0 3-618 1,11 0 1 0,2 3 617-1,-8 2 0 1,3 0 0 0,-4-3 201-1,3-10 1 1,-4 0-202 0,3 12 0-1,-4 2 0 1,6-13 51 0,-36 19 0-1,5 0 1 1,-19 0-1 0</inkml:trace>
    </iact:actionData>
  </iact:action>
  <iact:action type="add" startTime="217815">
    <iact:property name="dataType"/>
    <iact:actionData xml:id="d73">
      <inkml:trace xmlns:inkml="http://www.w3.org/2003/InkML" xml:id="stk73" contextRef="#ctx0" brushRef="#br0">6096 17568 24575 0,'19'-23'0'18,"-5"4"0"1,45 19 0-1,-31-9 0 1,5-2 0-1,2 0 0 1,10-3 0-1,-10-4 0 1,12 18 0-1,-42 0 0 1,14 0 0-1,-19 18 0 1,9-4 0-1,-7 26 0 1,8-25 0-1,-10 13 0 1,0-7 0-1,-10 12 0 1,8 0 0-1,-36 7 0 1,31-26 0-1,-15 15 0 1,-3-2 0 0,11-17 0-1,-7 27 0 1,-7-18 0-1,14 5 0 1,-26-1 0-1,44-4 0 1,-18-19 0-1,43 0 0 1,-8 0 0-1,2 0 0 1,27 0 0-1,-6 9 0 1,10-6 0-1,-2 6 0 1,-19-9 0-1,-12 0 0 1,7 0 0-1,-23 0 0 1,14 0 0-1,-19 0 0 1,0 0 0 0</inkml:trace>
    </iact:actionData>
  </iact:action>
  <iact:action type="add" startTime="219023">
    <iact:property name="dataType"/>
    <iact:actionData xml:id="d74">
      <inkml:trace xmlns:inkml="http://www.w3.org/2003/InkML" xml:id="stk74" contextRef="#ctx0" brushRef="#br0">6964 17145 24575 0,'12'0'0'14,"16"-19"0"0,-5 14 0 0,10-23 0 0,-12 26 0 0,8-26 0 0,-25 4 0 0,25-28 0 0,-8-2 0 0,-7 19 0 0,5 7 0 0,-19 18 0 0,0-11 0 0,0-2 0 0,0 2 0 1,0-8 0-1,0 25 0 0,-19-15 0 0,5 19 0 0,-26 0 0 0,26 0 0 0,-15 0 0 0,27 0 0 0,-26 0 0 0,4 0 0 0,1 0 0 0,-24 0 0 0,40 0 0 0,-21 0 0 1,18 19 0-1,8-15 0 0,-8 25 0 0,10-8 0 0,0 2 0 0,0 17 0 0,0-16 0 0,0 16 0 0,0 2 0 0,0 12 0 0,0-19 0 0,0 22 0 0,0-31 0 0,3 8 0 1,4 2 0-1,14 11 0 0,-14-15 0 0,0-2 0 0,12 2 0 0,-10 18 0 0,-6-34 0 0,6 31 0 0,-9-33 0 0,19 26 0 0,-14-25 0 0,13 3 0 0,-18-18 0 0,0 0 0 1</inkml:trace>
    </iact:actionData>
  </iact:action>
  <iact:action type="add" startTime="220210">
    <iact:property name="dataType"/>
    <iact:actionData xml:id="d75">
      <inkml:trace xmlns:inkml="http://www.w3.org/2003/InkML" xml:id="stk75" contextRef="#ctx0" brushRef="#br0">7684 16341 24575 0,'-12'23'0'11,"-16"5"0"0,23-6 0 0,-5 7 0 0,1 3 0 0,9 8 0 0,0-1 0 0,0-1 0 0,0-2 0 0,0 2 0 0,0 4 0 0,0 16 0 0,0-16 0 0,0-1 0 0,0 3 0 0,0-5 0 0,0 0 0 0,0 10-543 0,0-8 1 0,0 1 542 0,-1-10 0 0,2-1 0 0,8 1 0 0,1 0 0 0,-8 4 0 0,1 1 0 0,10-5 0 0,2 1 0 0,-4 9 0 0,-1-1 0 0,1-7 0 0,1-2 0 0,10 12 0 0,-13 3 0 0,10-42 0 0,-14 14 0 0,23-19 0 0,-26 0 0 0,26 0 1085 0,-14 0-1085 0,8 0 0 0,6 0 0 0,-23 0 0 0,13 0 0 0,-18 0 0 1</inkml:trace>
    </iact:actionData>
  </iact:action>
  <iact:action type="add" startTime="221174">
    <iact:property name="dataType"/>
    <iact:actionData xml:id="d76">
      <inkml:trace xmlns:inkml="http://www.w3.org/2003/InkML" xml:id="stk76" contextRef="#ctx0" brushRef="#br0">8107 16701 24575 0,'26'37'0'16,"0"1"0"0,-1 16 0 0,1-28 0 1,-5-3 0-1,-16 1 0 0,23 16 0 0,-25-17 0 1,25 17 0-1,-23-7 0 0,23 0 0 0,-26 7 0 1,8-26 0-1,8 5 0 0,-13-10 0 0,14-6 0 1,-10-22 0-1,-6 2 0 0,19-31 0 1,3-9 0-1,-20 20 0 0,-1-2-850 0,10-4 1 1,5-7-1-1,1-1 1 0,-7 5 849 0,-9-5 0 1,-1 1 0-1,9-4 0 0,3-3 0 0,-4 10-300 1,-9-2 300-1,3 12 0 0,0 6 0 0,-5 16 0 1,0-3 0-1,0 18 0 0,0 0 0 1</inkml:trace>
    </iact:actionData>
  </iact:action>
  <iact:action type="add" startTime="222174">
    <iact:property name="dataType"/>
    <iact:actionData xml:id="d77">
      <inkml:trace xmlns:inkml="http://www.w3.org/2003/InkML" xml:id="stk77" contextRef="#ctx0" brushRef="#br0">8678 16912 24575 0,'0'31'0'13,"0"-8"0"0,10 17 0 0,-8 3 0 1,8 11 0-1,-2-10 0 0,2 3 0 0,2-6 0 1,0-2-415-1,-1 0 1 0,1-2 414 0,4-6 0 1,-3-4 204-1,-11-3-204 0,7-3 0 0,-9-21 0 1,0-21 0-1,0 7 0 0,0-18 0 0,0-2 0 1,0 13 0-1,0-15 0 0,0-6 0 0,0 10 0 1,0 1 0-1,0-4 0 0,0 1 0 0,0-20 625 1,0-2-625-1,19 49 0 0,-14-40 0 0,14 42 0 1,-19-14 0-1,0 10 0 0,9 7 0 0,-7-8 0 1,27 10 0-1,-15 0 0 0,7 10 0 0,-12-8 0 1,10 36 0-1,-14-31 0 0,23 40 0 0,-26-14 0 1,8 21 0-1,9 0 0 0,-18-23 0 0,2-1 0 1,16-2 0-1,0-2 0 0,-14 9 0 0,14 12 0 1,-19-33 0-1,0 8 0 0,0-13 0 1</inkml:trace>
    </iact:actionData>
  </iact:action>
  <iact:action type="add" startTime="223057">
    <iact:property name="dataType"/>
    <iact:actionData xml:id="d78">
      <inkml:trace xmlns:inkml="http://www.w3.org/2003/InkML" xml:id="stk78" contextRef="#ctx0" brushRef="#br0">8805 17378 24575 0,'0'-24'0'24,"0"-13"0"0,0 23 0 1,19-8 0-1,-14 13 0 1,23 9 0-1,-7 0 0 1,3-19 0-1,25 14 0 1,-32-13 0-1,30 8 0 1,-43 8 0-1,34-26 0 1,-33 23 0-1,14-14 0 1</inkml:trace>
    </iact:actionData>
  </iact:action>
  <iact:action type="add" startTime="223873">
    <iact:property name="dataType"/>
    <iact:actionData xml:id="d79">
      <inkml:trace xmlns:inkml="http://www.w3.org/2003/InkML" xml:id="stk79" contextRef="#ctx0" brushRef="#br0">8932 16404 24575 0,'36'-45'0'17,"11"15"0"1,-43 21 0 0,15-10 0 0,0 14 0 0,-14-14 0 0,23 19 0 0,-26 0 0 0,26 0 0 0,-23 0 0 0,23 0 0 0,-25 0 0 0,25 0 0 0,-23 19 0 0,14-14 0 0,-19 23 0 0,0 2 0 0,0 25 0 0,0-22 0 0,0-1 0-1,0 13 0 1,-19-7 0 0,14-17 0 0,-14-7 0 0,19 5 0 0,19-19 0 0,-5 0 0 0,26 0 0 0,-16 0 0 0,-3 0 0 0,7 0 0 0,-23 0 0 0,14 0 0 0,-19 0 0 0,18 0 0 0,-13 0 0 0,23 0 0 0,-25 0 0 0,6 0 0 0</inkml:trace>
    </iact:actionData>
  </iact:action>
  <iact:action type="add" startTime="224945">
    <iact:property name="dataType"/>
    <iact:actionData xml:id="d80">
      <inkml:trace xmlns:inkml="http://www.w3.org/2003/InkML" xml:id="stk80" contextRef="#ctx0" brushRef="#br0">9610 17082 24575 0,'44'0'0'17,"6"-19"0"0,-8 14 0 1,-1-5 0-1,0 1 0 0,2 9 0 1,-1 0 0-1,-9 0 0 1,-28 0 0-1,23 0 0 0,-26 0 0 1,26 0 0-1,-23-19 0 0,23 15 0 1,-25-15 0-1,6 19 0 1</inkml:trace>
    </iact:actionData>
  </iact:action>
  <iact:action type="add" startTime="225730">
    <iact:property name="dataType"/>
    <iact:actionData xml:id="d81">
      <inkml:trace xmlns:inkml="http://www.w3.org/2003/InkML" xml:id="stk81" contextRef="#ctx0" brushRef="#br0">10393 16489 24575 0,'0'40'0'13,"12"3"0"0,4 6 0 1,-4 1 0-1,2 3-1905 1,5-5 1-1,3 2 0 1,-2-2 1904-1,-2 7 0 0,-1-2 0 1,2-10 0-1,1-1 0 1,0-5 659-1,-2-10 1 1,-1-2-660-1,-1 13 0 0,1-10 1001 1,12-35-1001-1,-27-5 0 1,7-30 0-1,-9 6 3036 1,19-13-3036-1,-7 14 0 1,0 0 0-1,-1 4 0 0,1 0 0 1,3-13 0-1,-2-3 0 1,-1-5 0-1,-2 3-316 1,-4 12 0-1,2 1 316 0,7-7 0 1,-2 3 0-1,-11-9 0 1,8 35 0-1,-10-14 0 1,0 25 0-1,0-6 0 1</inkml:trace>
    </iact:actionData>
  </iact:action>
  <iact:action type="add" startTime="226606">
    <iact:property name="dataType"/>
    <iact:actionData xml:id="d82">
      <inkml:trace xmlns:inkml="http://www.w3.org/2003/InkML" xml:id="stk82" contextRef="#ctx0" brushRef="#br0">10943 17166 24575 0,'24'0'0'16,"-5"28"0"1,-1-2 0-1,-15 4 0 1,-1 1 0-1,17 14 0 1,-19-3 0 0,0-20 0-1,0 6 0 1,0-42 0-1,0 18 0 1,0-62 0 0,0 11 0-1,0 9 0 1,0 3 0-1,0-1 0 1,0 8 0 0,0 19 0-1,0-12 0 1,9-3 0-1,-6 3 0 1,6-7 0-1,-9 23 0 1,19-33 0 0,-14 24 0-1,13-7 0 1,-8 12 0-1,-8-10 0 1,26 14 0 0,-23-14 0-1,23 19 0 1,-25 0 0-1,25 19 0 1,-23-14 0 0,13 23 0-1,-18-26 0 1,0 27 0-1,0-6 0 1,-18 10 0 0,13-12 0-1,-14 7 0 1,10-23 0-1,-13 23 0 1,-1-6 0-1,2-8 0 1,11 5 0 0,20-10 0-1,-8-7 0 1,26 8 0-1,-23-10 0 1,23 0 0 0,-7 18 0-1,3-13 0 1,-3 14 0-1,-11-19 0 1,-10 9 0 0,0-6 0-1,18 6 0 1,-13-9 0-1,14 0 0 1,-19 19 0-1,0-14 0 1,0 32 0 0,0-23 0-1,0 8 0 1,0 6 0-1,-19-14 0 1,14 26 0 0,-23-17 0-1,7 17 0 1,-3-25 0-1,3 3 0 1,-7-8 0 0,14 11 0-1,-7-26 0 1,11 19 0-1,10-32 0 1,0 18 0 0</inkml:trace>
    </iact:actionData>
  </iact:action>
  <iact:action type="add" startTime="228306">
    <iact:property name="dataType"/>
    <iact:actionData xml:id="d83">
      <inkml:trace xmlns:inkml="http://www.w3.org/2003/InkML" xml:id="stk83" contextRef="#ctx0" brushRef="#br0">11155 16277 24575 0,'-24'-9'0'17,"24"6"0"1,5-6 0-1,23-10 0 1,-7 14 0-1,3-13 0 1,16 8 0-1,-26 8 0 1,24-7 0 0,-34-10 0-1,25 14 0 1,-27 5 0-1,7 14 0 1,-9 7 0-1,0 7 0 1,0-13 0 0,0 25 0-1,0-26 0 1,0 14 0-1,-9-26 0 1,7 26 0-1,-8-23 0 1,-9 42 0 0,15-40 0-1,-15 17 0 1,0-1 0-1,14-18 0 1,-13 14 0-1,18-10 0 1,-10-6 0-1,8 6 0 1,-8 10 0 0,20-14 0-1,11 13 0 1,-7-18 0-1,24 0 0 1,-24 0 0-1,26 0 0 1,-26 0 0 0,14 0 0-1,-26-18 0 1,27 13 0-1,-25-14 0 1,15 19 0-1,-19 0 0 1,0 0 0 0</inkml:trace>
    </iact:actionData>
  </iact:action>
  <iact:action type="add" startTime="229642">
    <iact:property name="dataType"/>
    <iact:actionData xml:id="d84">
      <inkml:trace xmlns:inkml="http://www.w3.org/2003/InkML" xml:id="stk84" contextRef="#ctx0" brushRef="#br0">11409 16023 24575 0,'33'35'0'11,"-12"-4"0"0,-2-5 0 0,-5-19 0 0,2 27 0 0,-4 7 0 0,-10-1-1070 0,11 0 1 0,3 3 1069 0,-5-3 0 0,1 2 0 0,4 11 0 0,1 0 0 0,4-8 0 0,-2 1 0 0,-11 9 0 0,-2 1 0 0,8-7 0 0,0-4 0 0,-2-14 0 0,-2-1 256 1,-3 10 1-1,0-2-257 0,12 4 0 0,-19-16 0 0,0 21 0 0,9-33 0 0,-7 26 1626 0,8-26-1626 0,-10 33 0 0,0-30 0 0,0 32 0 0,0-7 0 0,0 3 0 0,0-14 0 0,0-1 0 0,0 6 0 0,0 2 0 0,0 1 0 0,0 11 0 0,0-14 0 0,0 0 0 1,-5-3 0-1,0-4 0 0,3-4 0 0,-7 32 0 0,9-41 0 0,0 18 0 0,0 1 0 0,0-17 0 0,-9 17 0 0,-1-4 0 0,5-24 0 0,-14 31 0 0,19-36 0 0,0 26 0 0,0-13 0 0,-9 6 0 0,6 7 0 0,-6-42 0 0,9 28 0 0,0-33 0 1</inkml:trace>
    </iact:actionData>
  </iact:action>
  <iact:action type="add" startTime="230614">
    <iact:property name="dataType"/>
    <iact:actionData xml:id="d85">
      <inkml:trace xmlns:inkml="http://www.w3.org/2003/InkML" xml:id="stk85" contextRef="#ctx0" brushRef="#br0">12234 17039 24575 0,'33'0'0'35,"-12"0"0"0,8 0 0 1,-25 0 0-1,25 0 0 0,-8 0 0 1,-7 0 0-1,5 0 0 0,-19 0 0 1</inkml:trace>
    </iact:actionData>
  </iact:action>
  <iact:action type="add" startTime="231179">
    <iact:property name="dataType"/>
    <iact:actionData xml:id="d86">
      <inkml:trace xmlns:inkml="http://www.w3.org/2003/InkML" xml:id="stk86" contextRef="#ctx0" brushRef="#br0">12277 17230 24575 0,'0'23'0'26,"0"-4"0"0,0-10 0 1,0-6 0-1,0 25 0 1,0-23 0-1,9 14 0 1,-7-19 0-1,8 0 0 1,-10 0 0-1,28 0 0 0,-21-19 0 1,40 14 0-1,-23-14 0 1,27 19 0-1,-15 0 0 1,13 0 0-1,-7 0 0 1,-16 0 0-1,3 0 0 1</inkml:trace>
    </iact:actionData>
  </iact:action>
  <iact:action type="add" startTime="239771">
    <iact:property name="dataType"/>
    <iact:actionData xml:id="d87">
      <inkml:trace xmlns:inkml="http://www.w3.org/2003/InkML" xml:id="stk87" contextRef="#ctx0" brushRef="#br0">13229 16637 24575 0,'14'41'0'22,"0"0"0"0,-1-11 0 0,0-1 0 1,4 2 0-1,-1-1 0 0,3 10 0 1,-19-16 0-1,9 16 0 0,-6-17 0 0,6-2 0 1,-9 8 0-1,0-6 0 0,0 10 0 1,0-12 0-1,0-11 0 0,0-10 0 1</inkml:trace>
    </iact:actionData>
  </iact:action>
  <iact:action type="add" startTime="240466">
    <iact:property name="dataType"/>
    <iact:actionData xml:id="d88">
      <inkml:trace xmlns:inkml="http://www.w3.org/2003/InkML" xml:id="stk88" contextRef="#ctx0" brushRef="#br0">13102 17568 24575 0,'30'-16'0'12,"-1"-1"0"1,9-7 0-1,6-4 0 1,-1 3 0-1,6 3 0 1,3 1 0-1,-3 0 0 1,5-1 0-1,0 4 0 1,3 8 0-1,1 5 0 1,-1 2 0-1,-8 1 0 1,0 3 0-1,-1 0 0 1,3-1 0-1,1 0 0 1,-7 0 0-1,-12 0 0 1,0 0 0 0</inkml:trace>
    </iact:actionData>
  </iact:action>
  <iact:action type="add" startTime="241247">
    <iact:property name="dataType"/>
    <iact:actionData xml:id="d89">
      <inkml:trace xmlns:inkml="http://www.w3.org/2003/InkML" xml:id="stk89" contextRef="#ctx0" brushRef="#br0">13399 17865 24575 0,'11'-19'0'13,"27"-14"0"1,-12-2 0-1,2 5 0 1,5 1 0-1,4 11 0 1,-1 1 0 0,-11-10 0-1,-1 2 0 1,13 13 0-1,-6 0 0 1,-16-16 0-1,13 26 0 1,-26-8 0 0,26 20 0-1,-23 11 0 1,14-7 0-1,-8 18 0 1,-3 2 0-1,-4-13 0 1,6 12 0 0,-1 2 0-1,-9 8 0 1,-19 1 0-1,-4-1 0 1,8-10 0-1,-3 2 0 1,-16-6 0 0,0 1 0-1,18 7 0 1,1 1 0-1,-18-1 0 1,-2-4 0-1,12-10 0 1,4-1 0 0,-7 20 0-1,-2-20 0 1,46-13 0-1,-4-9 0 1,18 0 0-1,5 0 0 1,21 0 0 0,-19 0 0-1,4 0 0 1,-2 0-695-1,0 0 0 1,0 0 695-1,12 0 0 1,-5 0 0 0,-3 0 0-1,4 0 0 1,-53-9 0-1,18 6 0 1,-33-6 0 0</inkml:trace>
    </iact:actionData>
  </iact:action>
  <iact:action type="add" startTime="242346">
    <iact:property name="dataType"/>
    <iact:actionData xml:id="d90">
      <inkml:trace xmlns:inkml="http://www.w3.org/2003/InkML" xml:id="stk90" contextRef="#ctx0" brushRef="#br0">14245 17082 24575 0,'24'0'0'17,"4"9"0"1,-7 12 0-1,21 3 0 1,3 16 0-1,-14-29 0 1,-1 1 0-1,6 28 0 1,-8-29 0-1,2 2 0 1,2 21 0-1,0 0 0 1,-3-24 0-1,1 1 0 1,2 24 0-1,-3-4 0 1,-8-26 0-1,-12 13 0 1,-9-18 0 0</inkml:trace>
    </iact:actionData>
  </iact:action>
  <iact:action type="add" startTime="242876">
    <iact:property name="dataType"/>
    <iact:actionData xml:id="d91">
      <inkml:trace xmlns:inkml="http://www.w3.org/2003/InkML" xml:id="stk91" contextRef="#ctx0" brushRef="#br0">14647 17082 24575 0,'-23'0'0'25,"4"9"0"1,10 12 0 0,6-7 0 0,-25 14 0 0,23-6 0 0,-23 1 0 0,7-2 0 0,7 7 0 0,-5-13 0 0,10 6 0 0,6 7 0 0,-6-4 0 0,9 8 0 0,-19 8 0 0,14-25 0 0,-13 13 0 0,-1-26 0 0,14 8 0 0,-14 8 0 0,10-13 0 0,6 23 0 0,-6-25 0 0,9 6 0 0,0-9 0 0</inkml:trace>
    </iact:actionData>
  </iact:action>
  <iact:action type="add" startTime="244383">
    <iact:property name="dataType"/>
    <iact:actionData xml:id="d92">
      <inkml:trace xmlns:inkml="http://www.w3.org/2003/InkML" xml:id="stk92" contextRef="#ctx0" brushRef="#br0">14901 16785 24575 0,'24'12'0'15,"-5"26"0"0,-1-3 0 1,-10-4 0-1,-1 1-1158 1,14 22 1158-1,-7-23 0 1,0 0 0-1,0 23 0 1,-3-23 0-1,-1 1 0 1,0 22 257-1,8-11-257 1,-13-3 55-1,14-26 0 1,-19 5 1-1,0-19-1 1</inkml:trace>
    </iact:actionData>
  </iact:action>
  <iact:action type="add" startTime="244998">
    <iact:property name="dataType"/>
    <iact:actionData xml:id="d93">
      <inkml:trace xmlns:inkml="http://www.w3.org/2003/InkML" xml:id="stk93" contextRef="#ctx0" brushRef="#br0">15304 17103 24575 0,'0'33'0'38,"0"-12"0"0,0 7 0 0,0-23 0 0,0 14 0 0</inkml:trace>
    </iact:actionData>
  </iact:action>
  <iact:action type="add" startTime="245458">
    <iact:property name="dataType"/>
    <iact:actionData xml:id="d94">
      <inkml:trace xmlns:inkml="http://www.w3.org/2003/InkML" xml:id="stk94" contextRef="#ctx0" brushRef="#br0">15409 16976 24575 0,'10'-24'0'17,"-8"5"0"1,26-9 0 0,5 21 0 0,-7-21 0 0,21 28 0 0,-33 0 0-1,7 0 0 1,8 0 0 0,-25 0 0 0,25 0 0 0,-27 0 0 0,26 19 0 0,-23-15 0-1,14 25 0 1,-19-8 0 0,0-7 0 0,0 33 0 0,0-21 0 0,0 4 0-1,0 1 0 1,0 4 0 0,0 15 0 0,-19-8 0 0,14-7 0 0,-14-4 0 0,10-3 0-1,7-4 0 1,-8 8 0 0,10-10 0 0,-19 6 0 0,33-23 0 0,-28 13 0-1,43-18 0 1,-8 0 0 0,-7 0 0 0,14 0 0 0,-7 0 0 0,3 0 0 0,-3 0 0-1,7 0 0 1,-4 0 0 0,9 0 0 0,-12 0 0 0,-12 0 0 0,-9 0 0 0</inkml:trace>
    </iact:actionData>
  </iact:action>
  <iact:action type="add" startTime="246507">
    <iact:property name="dataType"/>
    <iact:actionData xml:id="d95">
      <inkml:trace xmlns:inkml="http://www.w3.org/2003/InkML" xml:id="stk95" contextRef="#ctx0" brushRef="#br0">16362 16849 24575 0,'-24'-19'0'16,"-4"14"0"1,26-14 0 0,-26 19 0 0,23 0 0-1,-23 0 0 1,6 0 0 0,8 0 0 0,-14 0 0-1,26 0 0 1,-26 0 0 0,23 0 0 0,-14 19 0 0,10-14 0-1,6 23 0 1,-6-7 0 0,9 3 0 0,0 25 0-1,0-32 0 1,0 30 0 0,0-24 0 0,0 10 0 0,0-12 0-1,0 7 0 1,0-23 0 0,9 14 0 0,12-19 0-1,-6 0 0 1,13 0 0 0,-7-19 0 0,-7 14 0 0,14-23 0-1,-25 7 0 1,6-12 0 0,-9 10 0 0,0-24 0-1,0 40 0 1,19-31 0 0,-14 45 0 0,13-14 0-1,-18 35 0 1,0-14 0 0,0 45 0 0,0-12 0 0,2-11 0-1,-4 1 0 1,-7-4 0 0,0-2 0 0,4 4 0-1,-14 2 0 1,19-15 0 0,0 11 0 0,0-10 0 0,0 5 0-1,0-25 0 1,19 25 0 0,-14-23 0 0,13 23 0-1,-18-26 0 1,0 26 0 0,0-23 0 0,0 23 0 0,0-25 0-1,0 25 0 1,10-14 0 0,-8 26 0 0,26-7 0-1,-23-10 0 1,14-4 0 0,-19-19 0 0,0 0 0 0</inkml:trace>
    </iact:actionData>
  </iact:action>
  <iact:action type="add" startTime="247960">
    <iact:property name="dataType"/>
    <iact:actionData xml:id="d96">
      <inkml:trace xmlns:inkml="http://www.w3.org/2003/InkML" xml:id="stk96" contextRef="#ctx0" brushRef="#br0">16425 17230 24575 0,'33'0'0'21,"-12"0"0"1,8 0 0-1,-25 0 0 1,15 0 0-1,-9 18 0 1,-8-13 0-1,26 23 0 1,-23-25 0-1,23 25 0 1,-7-23 0-1,-7 14 0 1,24-1 0-1,-33-13 0 1,14-5 0-1,-19-5 0 1,0-32 0-1,0 32 0 1,0-14 0-1,0 19 0 1</inkml:trace>
    </iact:actionData>
  </iact:action>
  <iact:action type="add" startTime="248482">
    <iact:property name="dataType"/>
    <iact:actionData xml:id="d97">
      <inkml:trace xmlns:inkml="http://www.w3.org/2003/InkML" xml:id="stk97" contextRef="#ctx0" brushRef="#br0">16658 17166 24575 0,'-23'19'0'23,"-6"-14"0"0,27 23 0 1,-26-7 0-1,23 3 0 1,-23-3 0-1,26 7 0 0,-8-23 0 1,10 32 0-1,0-32 0 1,0 23 0-1,0-25 0 0,-19 25 0 1,15-23 0-1,-15 23 0 1,19-26 0-1,0 26 0 0,0-23 0 1,0 23 0-1,0-25 0 1,0 6 0-1,0 10 0 0,0-43 0 1,0 36 0-1,0-40 0 1</inkml:trace>
    </iact:actionData>
  </iact:action>
  <iact:action type="add" startTime="249376">
    <iact:property name="dataType"/>
    <iact:actionData xml:id="d98">
      <inkml:trace xmlns:inkml="http://www.w3.org/2003/InkML" xml:id="stk98" contextRef="#ctx0" brushRef="#br0">16997 16552 24575 0,'-24'36'0'13,"6"1"0"1,18-16 0 0,0 3 0 0,0 35 0 0,0-3 0 0,0-10 0 0,0 2 0-1,0-9 0 1,0 0 0 0,0 3 0 0,0-2 0 0,0 14 0 0,0-21 0 0,0-5 0-1,0-6 0 1,0 20 0 0,0-7 0 0,18 15 0 0,-11-16 0 0,0 2 0 0,3-6 0-1,2 1-444 1,2 15 0 0,0 0 444 0,0 8 0 0,5-14 0 0,2 0 0 0,-9-11 0-1,-1 1 0 1,8 10 0 0,2 2 0 0,10 0 0 0,0-2 0 0,-12-5 0 0,2-1 0-1,14 9 0 1,-2-4 0 0,-10-4 0 0,-2 3 0 0,-11-36 0 0,-10 8 0 0</inkml:trace>
    </iact:actionData>
  </iact:action>
  <iact:action type="add" startTime="251759">
    <iact:property name="dataType"/>
    <iact:actionData xml:id="d99">
      <inkml:trace xmlns:inkml="http://www.w3.org/2003/InkML" xml:id="stk99" contextRef="#ctx0" brushRef="#br0">17674 16976 24575 0,'-30'-36'0'13,"15"8"0"1,-13 28 0 0,26-19 0-1,-26 15 0 1,23-25 0 0,-23 27 0 0,25-7 0-1,-25 9 0 1,5 9 0 0,-1 12 0 0,-4-7 0-1,26 15 0 1,-8-27 0 0,10 26 0-1,-19-14 0 1,15 7 0 0,-15 8 0 0,38-6 0-1,-5 10 0 1,7-12 0 0,26 7 0 0,-28-23 0-1,10 8 0 1,1 2 0 0,-7 7 0-1,26 1 0 1,-27 1 0 0,1 1 0 0,26 3 0-1,3-1-984 1,-15-4 1 0,-1 1 983 0,17 6 0-1,-5-2 0 1,-12-4 0 0,1-3 0 0,-34 7 0-1,-3-23 0 1,-22 23 0 0,-1-25 0-1,2 25 1967 1,-7-23-1967 0,13 23 0 0,-25-26 0-1,17 8 0 1,2-10 0 0,-7 0 0 0,23 0 0-1,-33 0 0 1,33-10 0 0,-13-39 0-1,18 18 0 1,0-18 0 0,0-8 0 0,0 46 0-1,0-24 0 1,0 4 0 0,0 26 0 0,0-23 0-1,0 7 0 1,0 6 0 0,0-13 0-1,-10 26 0 1,8-26 0 0,-7 23 0 0,9-23 0-1,0 25 0 1,-19-25 0 0,5 14 0 0,-26-26 0-1,25 26 0 1,-3-5 0 0,18 19 0 0</inkml:trace>
    </iact:actionData>
  </iact:action>
  <iact:action type="add" startTime="253131">
    <iact:property name="dataType"/>
    <iact:actionData xml:id="d100">
      <inkml:trace xmlns:inkml="http://www.w3.org/2003/InkML" xml:id="stk100" contextRef="#ctx0" brushRef="#br0">17822 17230 24575 0,'12'0'0'36,"16"0"0"1,-23 18 0-1,14-13 0 1,-10 23 0-1,12-6 0 1,-6-8 0-1,3 5 0 1</inkml:trace>
    </iact:actionData>
  </iact:action>
  <iact:action type="add" startTime="254151">
    <iact:property name="dataType"/>
    <iact:actionData xml:id="d101">
      <inkml:trace xmlns:inkml="http://www.w3.org/2003/InkML" xml:id="stk101" contextRef="#ctx0" brushRef="#br0">18246 17145 24575 0,'-24'0'0'54,"5"9"0"0,19 13 0 0,0 1 0 0,0-2 0 0,0 7 0 0,0-23 0 0,0 14 0 0</inkml:trace>
    </iact:actionData>
  </iact:action>
  <iact:action type="add" startTime="255147">
    <iact:property name="dataType"/>
    <iact:actionData xml:id="d102">
      <inkml:trace xmlns:inkml="http://www.w3.org/2003/InkML" xml:id="stk102" contextRef="#ctx0" brushRef="#br0">18669 16849 24575 0,'-31'0'0'19,"-11"0"0"0,-3 0 0 0,3 0 0 0,21 0 0 1,-7 0 0-1,23-19 0 0,-14 14 0 0,10-14 0 1,6 19 0-1,-6 19 0 0,9-14 0 0,0 23 0 1,0-26 0-1,0 27 0 0,0-15 0 0,0 7 0 0,0 7 0 1,0-14 0-1,0 26 0 0,0-7 0 0,0 0 0 1,0-12 0-1,9 7 0 0,-6-23 0 0,25 14 0 1,-14-19 0-1,7 0 0 0,17 0 0 0,-12 0 0 1,7 0 0-1,4 0 0 0,-32 9 0 0,23-6 0 0,-25 6 0 1,6 10 0-1,-9-14 0 0,0 14 0 0,0-10 0 1,0-7 0-1,19 26 0 0,-14-13 0 0,23 6 0 1,-26 7 0-1,8-23 0 0,-10 32 0 0,0-32 0 1,0 23 0-1,0-25 0 0,0 25 0 0,0-23 0 0,-29 23 0 1,22-26 0-1,-30 26 0 0,15-23 0 0,2 17 0 1,-2 3 0-1,-23-8 0 0,3 13 0 0,2-20 0 1,26-10 0-1,-14 0 0 0,25 0 0 0,-6 0 0 1</inkml:trace>
    </iact:actionData>
  </iact:action>
  <iact:action type="add" startTime="256800">
    <iact:property name="dataType"/>
    <iact:actionData xml:id="d103">
      <inkml:trace xmlns:inkml="http://www.w3.org/2003/InkML" xml:id="stk103" contextRef="#ctx0" brushRef="#br0">18669 16637 24575 0,'0'-31'0'17,"0"17"0"1,19-4 0 0,-14 8 0 0,23-11 0 0,-7-3 0-1,-7 3 0 1,33 12 0 0,-30 9 0 0,13-19 0 0,-2 14 0-1,-23-13 0 1,33 18 0 0,-34 18 0 0,15-4 0 0,-19 26 0-1,0 3 0 1,0-8 0 0,0 24 0 0,0-24 0 0,-19 17 0 0,-4-29 0-1,-1 6 0 1,6-27 0 0,8 26 0 0,8-23 0 0,-8 14 0-1,20-19 0 1,11 0 0 0,12 0 0 0,19 0 0 0,-12 0 0-1,2 0 0 1,-7 0 0 0,0 0-504 0,12 0 1 0,-2 0 503-1,-11 0 0 1,-4 0 0 0,5 0 0 0,-7 0 0 0,-28 0 0 0</inkml:trace>
    </iact:actionData>
  </iact:action>
  <iact:action type="add" startTime="257931">
    <iact:property name="dataType"/>
    <iact:actionData xml:id="d104">
      <inkml:trace xmlns:inkml="http://www.w3.org/2003/InkML" xml:id="stk104" contextRef="#ctx0" brushRef="#br0">19452 17463 24575 0,'52'0'0'29,"-7"-10"0"0,-16 10 0 1,3-2 0-1,5-11 0 0,-1-2 0 1,13 0 0-1,0-6 0 1,-20 12 0-1,-15 9 0 0,7 0 0 1,7 0 0-1,-14 0 0 1,7-19 0-1,8 14 0 0,-25-13 0 1,15 18 0-1,-19 0 0 1</inkml:trace>
    </iact:actionData>
  </iact:action>
  <iact:action type="add" startTime="260539">
    <iact:property name="dataType"/>
    <iact:actionData xml:id="d105">
      <inkml:trace xmlns:inkml="http://www.w3.org/2003/InkML" xml:id="stk105" contextRef="#ctx0" brushRef="#br0">20278 17103 24575 0,'9'40'0'17,"0"0"0"1,3-10 0 0,0 1 0 0,5 14 0-1,-1 2 0 1,-5-16 0 0,-1 1 0 0,6 10 0 0,-4-2 0-1,-7 0 0 1,9-10 0 0,0-3 0 0,-11-6 0 0,6-7 0-1,-9 5 0 1,0 0 0 0,0-15 0 0,0 15 0 0</inkml:trace>
    </iact:actionData>
  </iact:action>
  <iact:action type="add" startTime="261148">
    <iact:property name="dataType"/>
    <iact:actionData xml:id="d106">
      <inkml:trace xmlns:inkml="http://www.w3.org/2003/InkML" xml:id="stk106" contextRef="#ctx0" brushRef="#br0">20680 17399 24575 0,'0'24'0'56,"0"4"0"0,0-26 0 0,0 8 0 0,0-10 0 0</inkml:trace>
    </iact:actionData>
  </iact:action>
  <iact:action type="add" startTime="261703">
    <iact:property name="dataType"/>
    <iact:actionData xml:id="d107">
      <inkml:trace xmlns:inkml="http://www.w3.org/2003/InkML" xml:id="stk107" contextRef="#ctx0" brushRef="#br0">20913 17166 24575 0,'23'-12'0'12,"-4"3"0"0,9 37 0 0,-11 8 0 1,-2-6 0-1,0 3 0 0,0-1 0 1,-2 0 0-1,-6-2 0 0,1 3 0 1,12 3 0-1,6 2 0 0,-4-1-1123 1,-12 0 1-1,1 1 1122 0,10-3 0 1,4 3 0-1,-5-1 0 0,-12 16 0 1,-2-5 449-1,15-3-449 0,-6-6 0 1,-2-12 0-1,-8-27 0 0,14-19 0 1,-38 14 0-1,14-13 0 0,-13 18 0 1</inkml:trace>
    </iact:actionData>
  </iact:action>
  <iact:action type="add" startTime="262342">
    <iact:property name="dataType"/>
    <iact:actionData xml:id="d108">
      <inkml:trace xmlns:inkml="http://www.w3.org/2003/InkML" xml:id="stk108" contextRef="#ctx0" brushRef="#br0">21040 16616 24575 0,'18'-24'0'21,"-3"6"0"0,25 8 0 0,2-11 0 0,-16 7 0 0,21-5 0 0,-42 19 0 0,13 19 0 0,-18-5 0 0,-8 21 0 0,-2 8 0 0,4-13 0 0,-3 1 0 0,-19 14 0 0,-2 4 0 0,15 3 0 0,1-3 0 0,-7-22 0 0,2-2 0 0,10 33 0 0,9-48 0 0,9-10 0 0,13 0 0 0,-8-10 0 0,33 8 0 0,-40-7 0 0,40 9 0 0,-33 0 0 0,7-19 0 0,7 14 0 0,-23-14 0 0,14 19 0 1</inkml:trace>
    </iact:actionData>
  </iact:action>
  <iact:action type="add" startTime="263299">
    <iact:property name="dataType"/>
    <iact:actionData xml:id="d109">
      <inkml:trace xmlns:inkml="http://www.w3.org/2003/InkML" xml:id="stk109" contextRef="#ctx0" brushRef="#br0">21378 16044 24575 0,'12'19'0'7,"16"-14"0"1,-12 29 0 0,1 7 0-1,9-20 0 1,2 0-785 0,-6 11 0-1,-2 7 0 1,2 1 785 0,11 7 0 0,3 2 0-1,-4-2-1241 1,-13-10 0 0,-2-1 0-1,1 2 1241 1,5 5 0 0,4 3 0 0,-1 1 0-1,-6-4 0 1,-1 11 0 0,-2 2 0-1,-1-11 0 1,2 5 0 0,1 0 0 0,-2-2 0-1,0 3 0 1,-1-2 0 0,-2 2 0-1,1 5 0 1,-1 1 0 0,0-3 269 0,-1-12 1-1,0-2 0 1,-2 0-270 0,-5 2 0-1,-4 0 0 1,4-1 0 0,14 6 0-1,0 0 0 1,-12 9 0 0,-1-2 0 0,7-21 0-1,0-2 0 1,-13 0 0 0,0 1 0-1,12-1 0 1,2 2 0 0,-7 18 0 0,-2-1 0-1,16-6-30 1,-15 8 1 0,-5-9 29-1,-2-36 955 1,0 30-955 0,0-16 3624 0,0-6-3624-1,-9 13 670 1,6-7-670 0,-6-7 19-1,-10 5 1 1,14-19 0 0,-13 0 0 0</inkml:trace>
    </iact:actionData>
  </iact:action>
  <iact:action type="add" startTime="264479">
    <iact:property name="dataType"/>
    <iact:actionData xml:id="d110">
      <inkml:trace xmlns:inkml="http://www.w3.org/2003/InkML" xml:id="stk110" contextRef="#ctx0" brushRef="#br0">14520 18500 24575 0,'12'0'0'13,"26"0"0"0,6 0 0 0,-13 0 0 1,4 0 0-1,6-6 0 0,5-1 0 0,-3 1-1966 1,-5 3 0-1,1 1 1966 0,6-4 0 0,5-2 0 1,-6 3 0-1,-9 6 0 0,-2-2 609 0,9-8 1 1,-1 0-610-1,-8 7 0 0,-3-1 0 0,5-16 160 1,12 19 1-1,-42 0-1 0,14 0 1 1</inkml:trace>
    </iact:actionData>
  </iact:action>
  <iact:action type="add" startTime="265078">
    <iact:property name="dataType"/>
    <iact:actionData xml:id="d111">
      <inkml:trace xmlns:inkml="http://www.w3.org/2003/InkML" xml:id="stk111" contextRef="#ctx0" brushRef="#br0">14838 18796 24575 0,'19'12'0'46,"-5"-3"0"1,7-9 0-1,7 0 0 1,-4 0 0-1,5 1 0 1,3-2 0-1,15-8 0 1,-5 6 0-1,-14-6 0 1,-6 9 0 0,-8 0 0-1,14 0 0 1,-26-19 0-1,26 14 0 1,-4-13 0-1,9 18 0 1,-12 0 0-1,-11 0 0 1,-10 0 0 0</inkml:trace>
    </iact:actionData>
  </iact:action>
  <iact:action type="add" startTime="268138">
    <iact:property name="dataType"/>
    <iact:actionData xml:id="d112">
      <inkml:trace xmlns:inkml="http://www.w3.org/2003/InkML" xml:id="stk112" contextRef="#ctx0" brushRef="#br0">15960 18267 24575 0,'0'30'0'24,"-10"13"0"0,8 11 0 0,-11-27 0 0,-2 0 0 0,1 15 0 0,-8-2 0 0,-6-16 0 0,23-3 0 0,-13-12 0 1,-1 10 0-1,14-14 0 0,5 14 0 0,33-19 0 0,12 0 0 0,-16 0 0 0,3 0 0 0,9 0 0 0,0 0 0 1,-5 0 0-1,-1 0 0 0,8 0 0 0,-4 0 0 0,-6 0 0 0,-5 0 0 0,-25 0 0 0,6 0 0 0,-9 0 0 1</inkml:trace>
    </iact:actionData>
  </iact:action>
  <iact:action type="add" startTime="269249">
    <iact:property name="dataType"/>
    <iact:actionData xml:id="d113">
      <inkml:trace xmlns:inkml="http://www.w3.org/2003/InkML" xml:id="stk113" contextRef="#ctx0" brushRef="#br0">16002 18288 24575 0,'0'33'0'24,"0"-12"0"0,9 7 0 0,-6-14 0 0,6 26 0 0,-9 3 0 0,19-17 0 0,-14 21 0 0,14-33 0 0,-19 7 0 0,0 17 0 0,18-31 0 0,-13 40 0 0,14-43 0 0,-19 25 0 0,0-27 0 0,0 26 0 0,0-4 0 1,9-1 0-1,-6-4 0 0,6-10 0 0,-9-6 0 0,0 6 0 0,0 10 0 0,0-5 0 0,0 7 0 0,19-11 0 0,-14 8 0 0,13-13 0 0,-18 23 0 0,0-25 0 0,0 25 0 0,0-23 0 0,0 14 0 0,0-19 0 1</inkml:trace>
    </iact:actionData>
  </iact:action>
  <iact:action type="add" startTime="270649">
    <iact:property name="dataType"/>
    <iact:actionData xml:id="d114">
      <inkml:trace xmlns:inkml="http://www.w3.org/2003/InkML" xml:id="stk114" contextRef="#ctx0" brushRef="#br0">16616 18457 24575 0,'0'-23'0'22,"19"4"0"0,-33 19 0 1,28 0 0-1,-43 0 0 0,8 0 0 1,-21 0 0-1,16 0 0 0,-12 0 0 1,36 0 0-1,-7 0 0 0,-10 0 0 1,14 0 0-1,-14 19 0 0,19 4 0 1,0 10 0-1,0 7 0 0,19-16 0 1,-14-3 0-1,14 7 0 0,-19-14 0 1,9 7 0-1,-7-11 0 0,36-10 0 1,-3 0 0-1,19 0 0 0,-13 0 0 1,-2 0 0-1,1 0 0 1,10 0 0-1,-22 0 0 0,-23 0 0 1,23 28 0-1,-26-21 0 0,8 40 0 1,-10-42 0-1,0 32 0 0,0-32 0 1,0 23 0-1,-10-25 0 0,-11 25 0 1,7-23 0-1,-14 23 0 0,25-26 0 1,-25 26 0-1,-5-13 0 0,6 5 0 1,0 0 0-1,-8-6 0 0,-12 14 0 1,42-35 0-1,5 14 0 0,5-16 0 1,14 9 0-1,-19 0 0 1</inkml:trace>
    </iact:actionData>
  </iact:action>
  <iact:action type="add" startTime="272279">
    <iact:property name="dataType"/>
    <iact:actionData xml:id="d115">
      <inkml:trace xmlns:inkml="http://www.w3.org/2003/InkML" xml:id="stk115" contextRef="#ctx0" brushRef="#br0">16997 18796 24575 0,'9'-5'0'48,"-6"-9"0"0,6 42 0 0,-9-25 0 0,0 6 0 1,0-18 0-1,0 6 0 0,0-6 0 0,0 9 0 0,0 0 0 1</inkml:trace>
    </iact:actionData>
  </iact:action>
  <iact:action type="add" startTime="272930">
    <iact:property name="dataType"/>
    <iact:actionData xml:id="d116">
      <inkml:trace xmlns:inkml="http://www.w3.org/2003/InkML" xml:id="stk116" contextRef="#ctx0" brushRef="#br0">17251 18648 24575 0,'19'-12'0'15,"-15"3"0"0,15 9 0 0,-19-19 0 0,10 5 0 0,-8-7 0 0,7-8 0 0,-9 25 0 0,0-25 0 1,0 27 0-1,-9-26 0 0,-12 23 0 0,7-14 0 0,-15 19 0 0,8 0 0 0,7 0 0 0,-23 0 0 0,22 0 0 1,-25 0 0-1,26 0 0 0,-4 0 0 0,8 19 0 0,8-14 0 0,-8 23 0 0,10-26 0 0,0 27 0 1,10-25 0-1,-8 43 0 0,26-40 0 0,-14 22 0 0,8-20 0 0,6-7 0 0,-23 27 0 0,32-25 0 0,-23 15 0 1,36 9 0-1,-34-21 0 0,31 22 0 0,-42-11 0 0,14-13 0 0,-10 14 0 0,-7-10 0 0,8-6 0 1,-10 25 0-1,-10-14 0 0,8 7 0 0,-7-11 0 0,-10 8 0 0,14-13 0 0,-14 14 0 0,10-10 0 0,-12-6 0 1,-3 6 0-1,3-9 0 0,-7 0 0 0,23 0 0 0,-14-9 0 0,19-12 0 0,0-3 0 0,0-16 0 1,0 26 0-1,0-14 0 0,0 25 0 0,0-6 0 0,0-10 0 0,19-4 0 0,-14-1 0 0,23 5 0 0,-26 10 0 1,8 7 0-1,-10-27 0 0,19 15 0 0,-15-7 0 0,15-7 0 0,-9 23 0 0,-8-14 0 0,7 19 0 1</inkml:trace>
    </iact:actionData>
  </iact:action>
  <iact:action type="add" startTime="274363">
    <iact:property name="dataType"/>
    <iact:actionData xml:id="d117">
      <inkml:trace xmlns:inkml="http://www.w3.org/2003/InkML" xml:id="stk117" contextRef="#ctx0" brushRef="#br0">17441 18563 24575 0,'19'-23'0'25,"5"4"0"1,27 19 0 0,-15 0 0 0,-6 0 0 0,-2 0 0 0,-23 0 0 0,14 19 0 0,-19-5 0 0,0 26 0-1,9 2 0 1,-6-16 0 0,6 12 0 0,-9-17 0 0,19 12 0 0,-14-10 0 0,14 5 0 0,-38-6 0 0,14-8 0-1,-23 14 0 1,25-26 0 0,-25 26 0 0,23-23 0 0,-13 14 0 0,8-19 0 0,17 0 0 0,5 0 0 0,12 0 0-1,16 0 0 1,-17 0 0 0,17 0 0 0,-26 0 0 0,5 0 0 0,0 0 0 0,-14 0 0 0,13 0 0 0</inkml:trace>
    </iact:actionData>
  </iact:action>
  <iact:action type="add" startTime="275810">
    <iact:property name="dataType"/>
    <iact:actionData xml:id="d118">
      <inkml:trace xmlns:inkml="http://www.w3.org/2003/InkML" xml:id="stk118" contextRef="#ctx0" brushRef="#br0">18648 18584 24575 0,'12'0'0'21,"16"0"0"1,5-9 0-1,-3 7 0 1,3 2 0 0,24-10 0-1,-25 10 0 1,-3 0 0-1,-6 0 0 1,-4 0 0 0,-9 0 0-1,-8 0 0 1,7 0 0 0</inkml:trace>
    </iact:actionData>
  </iact:action>
  <iact:action type="add" startTime="276247">
    <iact:property name="dataType"/>
    <iact:actionData xml:id="d119">
      <inkml:trace xmlns:inkml="http://www.w3.org/2003/InkML" xml:id="stk119" contextRef="#ctx0" brushRef="#br0">18733 18860 24575 0,'32'0'0'30,"18"0"0"0,4-19-1046 0,-22 16 1 1,2 1 1045-1,3-8 0 0,-1 1 0 0,8 9 672 1,6-9-672-1,-27 6 0 0,-2-6 0 0,-11 9 0 1</inkml:trace>
    </iact:actionData>
  </iact:action>
  <iact:action type="add" startTime="276881">
    <iact:property name="dataType"/>
    <iact:actionData xml:id="d120">
      <inkml:trace xmlns:inkml="http://www.w3.org/2003/InkML" xml:id="stk120" contextRef="#ctx0" brushRef="#br0">20320 18500 24575 0,'-33'0'0'19,"-7"9"0"0,17 12 0 0,-11-10 0 1,-1 2 0-1,5 27 0 0,-4-19 0 1,0 0 0-1,1 14 0 0,9-4 0 1,5-22 0-1,19 10 0 0,0-14 0 0,0 32 0 1,-9-32 0-1,7 23 0 0,-8-25 0 1,10 6 0-1,0 10 0 0,0-14 0 1,10 14 0-1,11-19 0 0,7-9 0 0,5-1 0 1,9 7 0-1,3 1-1056 0,8-8 1 1,2 1 1055-1,-1 8 0 0,-2 2 0 1,-9-1 0-1,-1 0-274 0,6 0 0 0,-5 0 274 1,-3 0 0-1,1 0 0 0,-6 0 0 1,-28 0 0-1,21-9 0 0,-9 6 511 1,-33-6 1-1,28 9 0 0,-33 0 0 1</inkml:trace>
    </iact:actionData>
  </iact:action>
  <iact:action type="add" startTime="278000">
    <iact:property name="dataType"/>
    <iact:actionData xml:id="d121">
      <inkml:trace xmlns:inkml="http://www.w3.org/2003/InkML" xml:id="stk121" contextRef="#ctx1" brushRef="#br0">20151 18500 24575,'0'30'0,"0"-6"0,0 25 0,0-14 0,-1-5 0,2 2 0,8 5 0,0-2 0,-4 5 0,14 17 0,-10-36 0,-6 3 0,6-3 0,-9 7 0,19-23 0,-14 23 0,14-7 0,-19-7 0,53 4 0</inkml:trace>
    </iact:actionData>
  </iact:action>
  <iact:action type="add" startTime="278748">
    <iact:property name="dataType"/>
    <iact:actionData xml:id="d122">
      <inkml:trace xmlns:inkml="http://www.w3.org/2003/InkML" xml:id="stk122" contextRef="#ctx0" brushRef="#br0">20870 18330 24575 0,'0'12'0'18,"0"16"0"0,0-23 0 0,0 42 0 0,0-21 0 0,0 16 0 0,0 8 0 0,0-34 0 0,0 31 0 0,0-14 0 0,0 2 0 0,0-4 0 0,19-3 0 0,-14-4 0 0,14 9 0 0,-19-12 0 0,0-12 0 0,18 10 0 0,-13-5 0 0,23 7 0 1,-25-11 0-1,6 8 0 0,-9-13 0 0,19 14 0 0,-5-19 0 0,26 28 0 0,-16-21 0 0,16 22 0 0,-7-29 0 0,-10 0 0 0,5 0 0 0,-25 0 0 0,25 0 0 0,-23 0 0 0,42 0 0 0,-31 0 0 0,15 0 0 0,-22-19 0 0,-9 14 0 0,0-23 0 1,0 7 0-1,-9 6 0 0,6-3 0 0,-25 18 0 0,23-10 0 0,-23 8 0 0,7-7 0 0,7 9 0 0,-14 0 0 0,25 0 0 0,-44 0 0 0,38 0 0 0,-38 9 0 0,26-7 0 0,6 8 0 0,-13 8 0 0,35-13 0 0,5 14 0 0,2-19 0 0,5 0 0 1</inkml:trace>
    </iact:actionData>
  </iact:action>
  <iact:action type="add" startTime="280198">
    <iact:property name="dataType"/>
    <iact:actionData xml:id="d123">
      <inkml:trace xmlns:inkml="http://www.w3.org/2003/InkML" xml:id="stk123" contextRef="#ctx0" brushRef="#br0">21569 18500 24575 0,'0'23'0'19,"0"-2"0"1,0 9 0 0,0 4 0 0,0 25 0 0,0-5 0 0,8-22 0 0,3 2 0 0,-5 3 0 0,2-1 0 0,13 8 0 0,-12-13 0 0,-9-3 0 0,0-42 0-1,0 28 0 1,-9-70 0 0,-1 28 0 0,-1-1-532 0,4-9 0 0,0-2 532 0,-8-1 0 0,1 0 0 0,13 9 0 0,0 1 0 0,-8-23 0 0,-1 22 0 0,1 2 0 0,4 5 0-1,-14-4 0 1,38 29 0 0,-14 0 0 0,23 0 1064 0,-7 0-1064 0,22 0 0 0,-8 0 0 0,-5 0 0 0,-1 0 0 0,-25 0 0 0,15 0 0 0,0 19 0 0,-14-5 0 0,23 26 0-1,-26-16 0 1,26 16 0 0,-23-17 0 0,14-2 0 0,-38-11 0 0,5-10 0 0,-14 9 0 0,-3 1 0 0,3-6 0 0,-3 11 0 0,3-1 0 0,14-12 0 0,-14 7 0-1,26-9 0 1,2 0 0 0,2 0 0 0,26 0 0 0,-23 0 0 0,23 0 0 0,-26 0 0 0,27 0 0 0,-6 0 0 0,10 0 0 0,-12 0 0 0,7 0 0 0,-23 0 0 0,23 0 0-1,-25 0 0 1,25 0 0 0,-23 0 0 0,14-9 0 0,-19 7 0 0,9-8 0 0,-7 10 0 0,26 0 0 0,-13 0 0 0,25 0 0 0,-7 0 0 0,-10 0 0 0,-4 0 0 0,-10 0 0-1,-16 0 0 1,-5 0 0 0,-2 0 0 0,-23 0 0 0,23 0 0 0,-8 0 0 0,-6 0 0 0,14 0 0 0,-7 0 0 0,-7 0 0 0,14 0 0 0,-8 10 0 0,-6-8 0-1,23 7 0 1,-13 10 0 0,8-14 0 0,8 32 0 0,-7-32 0 0,9 23 0 0,0-6 0 0,0 1 0 0,9-2 0 0,-7 7 0 0,8-23 0 0,-10 23 0 0,0-25 0 0,18 25 0-1,-13-23 0 1,23 23 0 0,-6-26 0 0,-8 8 0 0,5-10 0 0,-10 0 0 0,-7 0 0 0,8-10 0 0,8-11 0 0,-3-2 0 0,6-17 0 0,-12 16 0 0,-9-16 0 0,19 26 0-1,-14-5 0 1,32 38 0 0,-23-14 0 0,26 14 0 0,-25-19 0 0,13 0 0 0,-26 0 0 0,26 0 0 0,-14 0 0 0,8 0 0 0,6 0 0 0,-23 0 0 0,13 0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2.14748E9" max="2.14748E9" units="cm"/>
          <inkml:channel name="Y" type="integer" min="-2.14748E9" max="2.14748E9" units="cm"/>
          <inkml:channel name="F" type="integer" max="32767" units="dev"/>
          <inkml:channel name="T" type="integer" max="2.14748E9" units="dev"/>
        </inkml:traceFormat>
        <inkml:channelProperties>
          <inkml:channelProperty channel="X" name="resolution" value="1000" units="1/cm"/>
          <inkml:channelProperty channel="Y" name="resolution" value="1000" units="1/cm"/>
          <inkml:channelProperty channel="F" name="resolution" value="0" units="1/dev"/>
          <inkml:channelProperty channel="T" name="resolution" value="1" units="1/dev"/>
        </inkml:channelProperties>
      </inkml:inkSource>
      <inkml:timestamp xml:id="ts0" timeString="2025-11-11T14:58:30.771"/>
    </inkml:context>
    <inkml:brush xml:id="br0">
      <inkml:brushProperty name="width" value="0.05292" units="cm"/>
      <inkml:brushProperty name="height" value="0.05292" units="cm"/>
      <inkml:brushProperty name="color" value="#FF0000"/>
    </inkml:brush>
  </inkml:definitions>
  <iact:action type="add" startTime="23885">
    <iact:property name="dataType"/>
    <iact:actionData xml:id="d0">
      <inkml:trace xmlns:inkml="http://www.w3.org/2003/InkML" xml:id="stk0" contextRef="#ctx0" brushRef="#br0">720 2540 24575 0,'33'-19'0'7,"-4"12"0"0,0 0 0 0,0-14 0 0,4 14 0 0,2 5 0 0,0 2 0 0,-2 0 0 1,5 0 0-1,8 0 0 0,2 0 0 0,-4 0 0 0,3 0-1856 0,-1 0 1 0,3 0 0 0,-2 0 1855 1,8 0 0-1,0 0 0 0,-6-6 0 0,3-1 0 0,2 1 0 0,-4 4 0 0,2 1 0 1,1 1 0-1,-1-2 0 0,-3-2 0 0,-2-2 0 0,1 1 0 0,1 1-746 0,8 3 1 0,1 1-1 1,1 1 1-1,-5-1 745 0,2 0 0 0,-4 0 0 0,0 0 0 0,-3 0 0 0,-1 0 0 1,1 0-303-1,9 0 0 0,1 0 1 0,-2 0 302 0,-10 0 0 0,-2 0 0 0,2 0-168 0,7 0 1 1,2 0-1-1,-2 0 168 0,-3 0 0 0,-2 0 0 0,-5 0 0 0,-6 0 0 0,-1 0 0 0,16 0 0 1,-9 0 1808-1,-30 0-1808 0,23 0 3448 0,-23 0-3448 0,26 0 3769 0,-16 0-3769 0,16 0 934 1,2 0-934-1,-2 0 0 0,3 0 0 0,-8 0 0 0,0 0-761 0,11 0 1 0,0 0 760 0,-5 0 0 1,0 0 0-1,2 0 0 0,1 0 0 0,4 0 0 0,1 0 0 0,2 0 0 0,1 0 0 1,-3 0 0-1,-1 0-920 0,0 0 1 0,0 0 919 0,4 0 0 0,-1 0 0 0,-2 0 0 0,-1 0 0 1,0 0 0-1,0 0 0 0,4 0 0 0,0 0 0 0,1 0 0 0,0 0 0 0,-9 0 0 0,1 0 0 1,5 0 0-1,1 0 0 0,-3 0 0 0,-2 0 0 0,-6 0 0 0,0 0-642 0,6 0 0 1,0 0 642-1,-3 0 0 0,-4 0-777 0,11 0 777 0,-1 0 0 0,-2 0 0 0,-16 0 483 0,2 0 0 1,2 0-483-1,7 0 1721 0,-16 0-1721 0,30 0 360 0,-49 0 0 0,22 0 0 0,-29 0 0 1</inkml:trace>
    </iact:actionData>
  </iact:action>
  <iact:action type="add" startTime="36948">
    <iact:property name="dataType"/>
    <iact:actionData xml:id="d1">
      <inkml:trace xmlns:inkml="http://www.w3.org/2003/InkML" xml:id="stk1" contextRef="#ctx0" brushRef="#br0">2942 9419 24575 0,'-19'52'0'11,"15"-7"0"1,-6-10 0-1,1 0 0 1,9 12-1150-1,0-12 1 1,0 1 1149 0,0 0 0-1,0 1 0 1,0-4 0-1,0 2 0 1,0 21 0 0,0-2 0-1,0-2 0 1,0-1 0-1,0-5 736 1,0-28-736 0,0 29 379-1,0-25-379 1,0-8 0-1,0-14 0 1,0-33 592 0,0-1 0-1,0-5-592 1,0-8 0-1,0-3 0 1,0-4 0 0,0 0-738-1,0 5 1 1,0 2 737-1,0 4 0 1,0 4 0 0,0-6 0-1,0-3 0 1,0-1 0-1,0-5 0 1,0 17 0 0,0 1 0-1,0-1 0 1,0 16 0-1,0 6 0 1,-10-13 0 0,8 26 1475-1,-7-26-1475 1,18 23 0-1,-7-14 0 1,27 19 0 0,-25 0 0-1,25 19 0 1,-27-5 0-1,26 26 0 1,-14 2 0 0,6-15 0-1,0 1 0 1,-12 3 0-1,-2 1-418 1,8 0 0 0,1 0 418-1,-5-2 0 1,1 3 0-1,-1 8 0 1,1 4 0 0,1-2 0-1,4 2 0 1,1 0 0-1,-4-3 0 1,1 3 0 0,-1-1 0-1,-5-2 0 1,0-1 0-1,-1-4 0 1,4 1 0 0,-1 0 0-1,-5 18 0 1,0-2 0-1,13 0 0 1,-13-2 0 0,14-28 0-1,-19 4 0 1,0-35 0-1,0 14 0 1,0-17 0 0</inkml:trace>
    </iact:actionData>
  </iact:action>
  <iact:action type="add" startTime="38415">
    <iact:property name="dataType"/>
    <iact:actionData xml:id="d2">
      <inkml:trace xmlns:inkml="http://www.w3.org/2003/InkML" xml:id="stk2" contextRef="#ctx0" brushRef="#br0">2900 10054 24575 0,'23'-23'0'24,"6"-6"0"1,1 8 0 0,1 1 0 0,2-2 0 0,-4 4 0 0,0 1-339 0,13-10 1 0,-4 4 338 0,-2 9 83 0,-6-6 1 0,-2 3-84 0,-11 12 0 0,30-14 0 0,-42 19 0 0,14 0 0 0,-19 0 0 0</inkml:trace>
    </iact:actionData>
  </iact:action>
  <iact:action type="add" startTime="39471">
    <iact:property name="dataType"/>
    <iact:actionData xml:id="d3">
      <inkml:trace xmlns:inkml="http://www.w3.org/2003/InkML" xml:id="stk3" contextRef="#ctx0" brushRef="#br0">3471 10287 24575 0,'12'12'0'22,"-2"16"0"0,-10-14 0 1,0 26 0-1,0-7 0 0,0-9 0 1,0 4 0-1,0-7 0 1,0 2 0-1,0 17 0 0,0-25 0 1,0 13 0-1,0-7 0 0,18-7 0 1,-13 5 0-1,14-19 0 1</inkml:trace>
    </iact:actionData>
  </iact:action>
  <iact:action type="add" startTime="40147">
    <iact:property name="dataType"/>
    <iact:actionData xml:id="d4">
      <inkml:trace xmlns:inkml="http://www.w3.org/2003/InkML" xml:id="stk4" contextRef="#ctx0" brushRef="#br0">3916 9419 24575 0,'0'24'0'10,"0"4"0"0,19-7 0 0,-15 12 0 0,19 10 0 0,1 3 0 0,-20-15 0 0,-1 2-946 0,11 5 0 0,5 4 1 0,-5-2 945 0,-6 4 0 0,-1-1 0 0,12 4 0 0,2 2 0 0,-13-5 0 0,-2 2 0 0,3-4 0 0,11-4 0 0,0-1 335 0,-8 25 0 0,0-6-335 0,9-28 0 0,7 10 0 0,-23-38 0 0,14-29 0 0,-1-6 0 0,-15 5 0 0,-1-3 678 0,11 1 1 0,2 0-679 0,-4 0 0 0,-1 1 0 0,2-1 0 0,0 0 0 0,-2-8 0 0,1-2 0 0,9-2 0 0,-2 1 0 0,-15 7 0 0,1 4 0 0,24-18 0 0,-28 22 0 0,19 23 0 0,-14-13 0 0,13 18 0 0</inkml:trace>
    </iact:actionData>
  </iact:action>
  <iact:action type="add" startTime="41130">
    <iact:property name="dataType"/>
    <iact:actionData xml:id="d5">
      <inkml:trace xmlns:inkml="http://www.w3.org/2003/InkML" xml:id="stk5" contextRef="#ctx0" brushRef="#br0">4487 10245 24575 0,'19'51'0'14,"-11"-11"0"0,-2 3 0 0,4 6 0 0,1 1 0 0,5-1 0 0,-3 0 0 0,-11 3 0 0,0-3 0 0,7-10 0 0,1-2 0 0,-4-3 0 0,-2-2 0 0,-2 10 0 0,7-42 0 0,-9-5 0 0,0-14 0 0</inkml:trace>
    </iact:actionData>
  </iact:action>
  <iact:action type="add" startTime="41596">
    <iact:property name="dataType"/>
    <iact:actionData xml:id="d6">
      <inkml:trace xmlns:inkml="http://www.w3.org/2003/InkML" xml:id="stk6" contextRef="#ctx0" brushRef="#br0">4953 9927 24575 0,'12'0'0'10,"16"0"0"1,5 0 0 0,14-13 0 0,7-2 0 0,-3 12 0-1,2-1-1456 1,-6-9 0 0,2-6 0 0,0 4 1456 0,-6 6 0-1,-1 2 0 1,0-1 0 0,5-2 0 0,0-2 0 0,-4 1 166-1,0 0 0 1,-4 1 0 0,-1 4 0 0,-8 3 0 0,-20 3 0 0</inkml:trace>
    </iact:actionData>
  </iact:action>
  <iact:action type="add" startTime="42120">
    <iact:property name="dataType"/>
    <iact:actionData xml:id="d7">
      <inkml:trace xmlns:inkml="http://www.w3.org/2003/InkML" xml:id="stk7" contextRef="#ctx0" brushRef="#br0">5144 10287 24575 0,'43'-9'0'20,"1"-1"0"0,-4 8 0 1,2-1 0-1,-3-5 0 0,3-4 0 1,-3 4-1721-1,-1 6-1 0,1 2 1722 1,4-3 0-1,4-1 0 0,-7 2 0 1,7 2 1078-1,-7 0-1078 0,-12 0 0 1,-23 0 0-1,14 0 0 1</inkml:trace>
    </iact:actionData>
  </iact:action>
  <iact:action type="add" startTime="42841">
    <iact:property name="dataType"/>
    <iact:actionData xml:id="d8">
      <inkml:trace xmlns:inkml="http://www.w3.org/2003/InkML" xml:id="stk8" contextRef="#ctx0" brushRef="#br0">6435 9589 24575 0,'0'32'0'12,"0"8"0"0,9 12 0 1,-8-5 0-1,0 0 0 1,4-15 0-1,0 0 0 0,-4 20 0 1,-2-8 0-1,1-27 0 1,0 30 0-1,0-43 0 0,0 15 0 1,0-38 0-1,0 5 0 1,0-17 0-1,0-6 0 0,0-12-164 1,0-3 1-1,0 3 0 1,0 9 0-1,0-7 0 1</inkml:trace>
    </iact:actionData>
  </iact:action>
  <iact:action type="add" startTime="43167">
    <iact:property name="dataType"/>
    <iact:actionData xml:id="d9">
      <inkml:trace xmlns:inkml="http://www.w3.org/2003/InkML" xml:id="stk9" contextRef="#ctx0" brushRef="#br0">6498 9165 24575 0,'12'-49'0'11,"0"-1"0"0,3 17 0 0,-2 3 0 0,-11-17 0 0,8 42 0 0,8-14 0 0,-13 19 0 1,14 19 0-1,-19-14 0 0,9 23 0 0,-6-26 0 0,25 36 0 0,-23-12 0 0,9 4 0 1,0 1 0-1,-12 4 0 0,12-1 0 0,0 1 0 0,-9 12 0 0,8 6 0 0,2 4 0 1,-3-16 0-1,-2 0-689 0,-3 12 1 0,0-2 688 0,3-14 0 0,-1-1 0 0,-8 10 0 0,-2 0 0 1,1-15 0-1,0-1 0 0,0 2 0 0,0-3 0 0,0-1 0 0,0-26 0 0,0 27 0 1,0-25 0-1,0 25 1377 0,0-8-1377 0,0-7 0 0,0 14 0 0,0-26 0 0,0 8 0 1</inkml:trace>
    </iact:actionData>
  </iact:action>
  <iact:action type="add" startTime="44019">
    <iact:property name="dataType"/>
    <iact:actionData xml:id="d10">
      <inkml:trace xmlns:inkml="http://www.w3.org/2003/InkML" xml:id="stk10" contextRef="#ctx0" brushRef="#br0">6456 9631 24575 0,'42'0'0'42,"10"-19"0"1,-20 17 0 0,-1-1 0 0,-2-11 0 0,-1 0 0-1,14 12 0 1,-14-8 0 0,-25 10 0 0,6 0 0 0</inkml:trace>
    </iact:actionData>
  </iact:action>
  <iact:action type="add" startTime="44846">
    <iact:property name="dataType"/>
    <iact:actionData xml:id="d11">
      <inkml:trace xmlns:inkml="http://www.w3.org/2003/InkML" xml:id="stk11" contextRef="#ctx0" brushRef="#br0">6435 9229 24575 0,'0'33'0'16,"0"7"0"0,0-17 0 0,0 11 0 0,0 0 0 0,0-3 0 0,-9 3 0 1,-1 0 0-1,5-1 0 0,-14-9 0 0,19 4 0 0,0-26 0 0,0 8 0 1</inkml:trace>
    </iact:actionData>
  </iact:action>
  <iact:action type="add" startTime="45615">
    <iact:property name="dataType"/>
    <iact:actionData xml:id="d12">
      <inkml:trace xmlns:inkml="http://www.w3.org/2003/InkML" xml:id="stk12" contextRef="#ctx0" brushRef="#br0">6900 10118 24575 0,'10'-24'0'15,"-8"5"0"1,26 10 0 0,-14-12 0-1,26 7 0 1,-7-5 0 0,-9 19 0-1,4-10 0 1,-26 8 0 0,8 2 0-1,9 21 0 1,-15 3 0 0,15-3 0-1,-19 7 0 1,0-23 0 0,0 32 0-1,0-32 0 1,0 14 0 0,-19-10 0-1,15 13 0 1,-25 1 0 0,8 26 0-1,-12-4 0 1,17-18 0 0,-1 0 0-1,-4 0 0 1,2-2 0 0,5 8 0-1,-4-12 0 1,46-11 0 0,-2-10 0-1,12 0 0 1,4 0 0 0,16 0 0-1,-4 0 0 1,3 0 0 0,-11 0 0-1,-3 0 0 1,-7 0 0 0,-4 0 0-1,16 0 0 1,-48 0 0 0</inkml:trace>
    </iact:actionData>
  </iact:action>
  <iact:action type="add" startTime="46612">
    <iact:property name="dataType"/>
    <iact:actionData xml:id="d13">
      <inkml:trace xmlns:inkml="http://www.w3.org/2003/InkML" xml:id="stk13" contextRef="#ctx0" brushRef="#br0">7430 9292 24575 0,'9'-2'0'12,"-7"14"0"0,8 11 0 0,4 9 0 1,0 4 0-1,-11-2 0 0,1 1-1010 1,19 12 1-1,1 2 1009 0,-17-6 0 1,0-1 0-1,11-7 0 0,4 3 0 1,-3 3 0-1,2 5 0 0,0-4 0 1,8-2 0-1,1 0 0 0,-8-2 0 1,0 2 0-1,-2-8 0 0,10-1 485 1,-20-3-485-1,8-42 0 0,-4-9 0 1,8-25 0-1,-8 15 0 0,0-4 0 1,-3-13 0-1,1-1-533 0,5 14 0 1,-1-1 533-1,-8-1 0 0,-2-4 0 1,1 5 0-1,8 0 0 0,-1 0 0 1,-8-17 0-1,2-3 0 0,16 8 0 1,1-1 0-1,-17-3 0 0,1 2 492 1,15 14 0-1,-1 4-492 0,-19-9 0 1,15 22 0-1,-19 12 0 0,0 9 0 1</inkml:trace>
    </iact:actionData>
  </iact:action>
  <iact:action type="add" startTime="47547">
    <iact:property name="dataType"/>
    <iact:actionData xml:id="d14">
      <inkml:trace xmlns:inkml="http://www.w3.org/2003/InkML" xml:id="stk14" contextRef="#ctx0" brushRef="#br0">8149 10118 24575 0,'12'-24'0'13,"35"-4"0"1,-38 7 0 0,38 7 0 0,-44-5 0 0,25 19 0 0,-23 0 0 0,23-10 0 0,-7 8 0 0,-7-7 0 0,5 18 0 0,-19 12 0 0,0 22 0-1,0 11 0 1,1-24 0 0,-2 3 0 0,-12 22 0 0,-2 1-836 0,11-19 1 0,1 1 835 0,-12 18 0 0,2-1 0 0,11-22 0 0,4-3 0 0,-2 5 0 0,-19 12 0-1,14-42 0 1,-23 14 0 0,35-19 0 0,5 0 1671 0,11-19-1671 0,26 14 0 0,-5-4 0 0,4 0 0 0,2 7 0 0,4 4-1127 0,-4-2 0 0,3 0 1 0,-1 0 1126-1,-9 0 0 1,0 0 0 0,0 0 0 0,10 0 0 0,1 0 0 0,-6 0-142 0,-8 0 1 0,-4 0 141 0,39 0 0 0,-75 0 0 0,0 0 0 0,0 0 0 0</inkml:trace>
    </iact:actionData>
  </iact:action>
  <iact:action type="add" startTime="49904">
    <iact:property name="dataType"/>
    <iact:actionData xml:id="d15">
      <inkml:trace xmlns:inkml="http://www.w3.org/2003/InkML" xml:id="stk15" contextRef="#ctx0" brushRef="#br0">11176 11726 24575 0,'33'0'0'8,"-12"0"0"0,7 0 0 1,-23 0 0-1,33 0 0 1,4 0 0-1,-2 0 0 0,5 0-813 1,3 0 1-1,2 0 812 1,-10 0 0-1,1 0 0 1,3 0 0-1,1 0 0 0,4 0 0 1,1 0 0-1,-1 0 0 1,-3 0 0-1,0 0 0 1,-1 0 0-1,1 0-571 0,3 0 1 1,0 0-1-1,0 0 1 1,-3 0 570-1,8 0 0 1,-3 0 0-1,-5 0 0 0,-7 0 0 1,-1 0-269-1,15 0 1 1,-5 0 268-1,-8 0 0 0,17 0 0 1,-17 0 0-1,-12 0 0 1,5 0 0-1,2 0 0 1,-3-1 0-1,0 2 0 0,2 8 0 1,0 1 691-1,4-8 0 1,-3 1-691-1,7 16 2398 1,-2-19-2398-1,3 0 664 0,-18 0-664 1,13 0 0-1,11 0 0 1,-9 0 0-1,12 0 0 1,-24 0 0-1,-6 0 0 0,1 0 0 1,17 0 0-1,-16 0 0 1,16 0 0-1,-7 0 0 0,-10 0 0 1,5 0 0-1,3 0 0 1,4 0 0-1,7 0 0 1,-7 0 0-1,-1 0 0 0,6 0 0 1,-10 0 0-1,1 0 0 1,9 0 0-1,-26 0 0 1,33 0 0-1,-31 0 0 0,34 0 0 1,-27 0 0-1,17 0 0 1,-7 0 0-1,-9 0 0 1,4 0 0-1,-7 0 0 0,3 0 0 1,-3 0 0-1,7 0 0 1,-14 0 0-1,7 0 0 1,7 0 0-1,-23 0 0 0,23 0 0 1,-25 0 0-1,25 0 0 1,-23 0 0-1,32 0 0 0,-32 0 0 1,23 0 0-1,-25 0 0 1,25 0 0-1,-23-19 0 1,13 14 0-1,-8-14 0 0,-8 19 0 1,26 0 0-1,-14 0 0 1,8 0 0-1,6 0 0 1,-23 0 0-1,32 0 0 0,-23 0 0 1,26 0 0-1,-26 0 0 1,15 0 0-1,-27 0 0 1,26 0 0-1,-23 0 0 0,23 0 0 1,-7 0 0-1,3 0 0 1,-3 0 0-1,7 0 0 0,-4 0 0 1,-1 0 0-1,5 0 0 1,-25 0 0-1,25 0 0 1,-14 0 0-1,7 0 0 0,7 0 0 1,-13 0 0-1,6 0 0 1,7 0 0-1,-14 0 0 1,26 0 0-1,-26 0 0 0,24 0 0 1,-24 0 0-1,26 0 0 1,-17 0 0-1,17 0 0 1,-16 0 0-1,16 0 0 0,-17 0 0 1,36 0 0-1,-22 0 0 1,1 0 0-1,2 0 0 1,0 0 0-1,6 0 0 0,0 0 0 1,1 0 0-1,-2 0 0 1,-11 1 0-1,2-2-1103 0,13-1 1 1,7-2 0-1,-3 1 1102 1,2 2 0-1,-2 0 0 1,-7-2 0-1,1-1 0 0,-3 1 0 1,3 3 0-1,-3 0 0 1,-1 0 0-1,-3 0 0 1,9 0 0-1,-12 0 0 0,-6 0 0 1,-17 0 0-1,24 0 0 1,-24 0 0-1,26 0 3307 1,-26 0-3307-1,14 0 0 0,-6 0 0 1,29 0 0-1,-19 0 0 1,2 0-470-1,4 1 0 0,-1-2 470 1,-1-7 0-1,1-3 0 1,6 1 0-1,6-1 0 1,-2-1 0-1,-4 1 0 0,-1-2 0 1,2 2-673-1,9 0 0 1,2 1 0-1,-3 1 673 1,-7-2 0-1,-1 1 0 0,-1 2 0 1,-1 6 0-1,-1 1 0 1,1 0 0-1,-1-5 0 1,0-2 0-1,-1 3 0 0,9 4 0 1,1 2-212-1,-1-1 0 1,4 0 1-1,-2 0 211 0,7 0 0 1,1 0 0-1,-4 1 0 1,4-1 0-1,-1-1 0 1,-2-4 0-1,-1-2 0 0,-1 0 0 1,-7 2 0-1,-1 1 0 1,-1-1-389-1,-4-2 0 1,-1-1 0-1,-1 2 389 0,19 0 0 1,-3 2 0-1,-17 4 0 1,-1 0 0-1,7 0 0 1,4 0 0-1,-2 0 0 0,4 0 0 1,-2 0 0-1,11 0 0 1,2 0-792-1,-6 0 0 1,4 0 0-1,-2 0 792 0,-10 0 0 1,-2 0 0-1,0 0 0 1,-3 0 0-1,0 0 0 0,5 0 0 1,-1 0 0-1,4 0 0 1,3 0 0-1,-1 0 0 1,-3 0 0-1,-3 0 0 0,-2 0 0 1,0 0 0-1,3 0-434 1,2 0 1-1,3 0 0 1,2 0 0-1,-2 0 0 0,-3 0 433 1,14 0 0-1,-4 0 0 1,-2 0 0-1,-6 0 0 1,-2 0 0-1,1 0-277 0,7 0 0 1,1 0 0-1,-8 0 277 1,-11 0 0-1,-3 0 383 0,16 0 1 1,-10 0-384-1,-28 0 2610 1,8 0-2610-1,34 0 0 1,-16 0 1645-1,9 0 0 0,13 0-1645 1,-12 0 0-1,7 0 0 1,1 0 0-1,-2 0-708 1,3 0 1-1,-2 0-1 0,3 0 708 1,-2 0 0-1,5 0 0 1,-2 0 0-1,-8 0 0 1,8 0 0-1,-9 0 0 0,-18 0 0 1,-4 0 0-1,3 0 0 1,-15 0 0-1,-18 0 0 1</inkml:trace>
    </iact:actionData>
  </iact:action>
  <iact:action type="add" startTime="53251">
    <iact:property name="dataType"/>
    <iact:actionData xml:id="d16">
      <inkml:trace xmlns:inkml="http://www.w3.org/2003/InkML" xml:id="stk16" contextRef="#ctx0" brushRef="#br0">11282 12615 24575 0,'19'-11'0'17,"-15"1"0"0,15-9 0 0,-9 15 0 0,-8-25 0 0,23 18 0 0,6 1 0 1,19-13-918-1,-5 12 0 0,4 1 918 0,-8-5 0 0,3 1 0 0,8 5 0 0,8 2 0 1,-3 0 0-1,-15-1 0 0,-2 0 0 0,2 0-764 0,5 2 1 0,3 1-1 0,0 0 1 1,-4 3 763-1,14 1 0 0,-2 2 0 0,-10-1 0 0,1 0 0 0,-3 0-370 0,3 0 0 1,-4 0 370-1,-1 0 0 0,-5 0 0 0,-2 0 0 0,-34 0 1462 0,25 0-1462 0,-14 0 3195 1,7 0-3195-1,7 0 973 0,-4 0-973 0,0 0 0 0,4 0 0 0,-7 0 0 0,-7 0 0 1,14 0 0-1,-25 0 0 0,53 0 0 0,-16 0-721 0,-1 0 1 0,4 0 720 0,-2 0 0 1,1 0 0-1,15 0 0 0,1 0 0 0,-11 0 0 0,0 0 0 0,10 0 0 0,-3 0 0 1,-22 0 0-1,-1 0-162 0,1 0 1 0,0 0 161 0,22 0 0 0,-12 0 0 0,7 0 0 1,-13 0 0-1,6 0 0 0,17 0 0 0,-3 0 0 0,-6 0 0 0,4 0 0 0,-9 0 0 1,-1 0 334-1,-6 0 1 0,-1 0-335 0,-2 0 0 0,-2 0 0 0,12 0 0 0,-14 0 0 1,2 0 0-1,3 0 0 0,1 0 0 0,-4 0 0 0,-1 0 0 0,5 0 0 0,-1 0 0 1,-4 0 0-1,0 0 0 0,13 0 0 0,2 0 0 0,-13 0 0 0,2 0-804 0,19 0 0 1,1 0 804-1,-12 0 0 0,-1 0 0 0,-1 0 0 0,3 0 0 0,-2 0 0 0,3 0 0 1,-6 0 0-1,16 0 0 0,-16 0 0 0,-2 0 0 0,0 0 0 0,-12 0 0 0,16 0 685 1,-21 0-685-1,7 0 0 0,24 0 0 0,-23 9 0 0,1 0 0 0,11-6 0 0,0-1 0 1,-9 8 0-1,0-1 0 0,0-8 0 0,-1-2 0 0,23 1 2018 0,-21 0-2018 1,-5 0 0-1,-25 0 0 0,25 0 0 0,-23 0 0 0,23 0 0 0,-7 0 0 0,3 0 0 1,16 0 0-1,2 0 0 0,12 0 0 0,-23 0 0 0,2 0 0 0,7 0 0 0,2 0 0 1,-8 0 0-1,0 0 0 0,7 0 0 0,0 0 0 0,1-1 0 0,-1 2 0 0,-7 8 0 1,0 1 0-1,3-8 0 0,-1 0 0 0,-4 8 0 0,-3-1 0 0,6-9 0 0,15 0 0 1,-27 0 0-1,17 0 0 0,-16 0 0 0,-3 0 0 0,7 0 0 0,-4 0 0 0,27 0 0 1,-15 0 0-1,13 0 0 0,-26 0 0 0,-1 0 0 0,6-19 0 0,-5 15 0 0,10-15 0 1,7 19 0-1,-16 0 0 0,16 0 0 0,11 0 0 0,-18 0 0 0,0 0 0 0,5 0 0 1,0 0 0-1,16 0 0 0,-5 0 0 0,-15 0 0 0,3 0 0 0,1 1 0 0,4-2-299 1,-1-3 0-1,5-3 1 0,1-1 298 0,7-2 0 0,3-1 0 0,-1-1-1171 0,-3 1 0 1,-1 0 0-1,0-2 1171 0,1-4 0 0,0 0 0 0,-1 1 0 0,-4 8 0 0,0 2 0 1,-3-3-107-1,10-11 0 0,0 0 107 0,-9 11 0 0,1 3 0 0,-3-3 0 0,8-11 0 1,-5 0 0-1,-14 13 0 0,-3 0 0 0,17-11 726 0,-33 18-726 0,7 0 3625 0,8-19-3625 1,-15 14 272-1,26-14-272 0,-17 19 0 0,17 0 0 0,-26 0 0 0,24 0 0 0,-33 0 0 1,42-9 0-1,-40 6 0 0,30-6 0 0,-15 9 0 0,-8 0 0 0,33 0 0 0,-40 0 0 1,30 0 0-1,-15 0 0 0,11 0 0 0,-1 0 0 0,-10 0 0 0,6 0 0 0,-23 0 0 1,23 0 0-1,-26 0 0 0,36 0 0 0,-12 0 0 0,2 0 0 0,5 0 0 1,6 0 0-1,4 0 0 0,10 0 0 0,2 0-495 0,-3 0 1 0,-3 0 494 0,-10 0 0 1,-5 0 0-1,4 0 0 0,-36 0 0 0,26 0 0 0,-13 0 0 0,6 0 0 0,7 0 0 1,-23 0 989-1,23 0-989 0,-26 0 0 0,26 0 0 0,-23 0 0 0,33 0 0 0,-33 0 0 1,13 0 0-1,-8 0 0 0,-8 0 0 0,26 0 0 0,-23 0 0 0,23 9 0 0,-7-6 0 1,3 6 0-1,-3-9 0 0,7 0 0 0,-14 0 0 0,26 0 0 0,-25 0 0 0,22 19 0 1,-32-14 0-1,23 14 0 0,-26-19 0 0,27 0 0 0,-15 0 0 0,7 0 0 0,7 0 0 1,-23 0 0-1,42 0 0 0,-31 18 0 0,15-13 0 0,16 14 0 0,-28-19 0 0,40 9 0 1,-36-6 0-1,-2 6 0 0,7-9 0 0,-23 0 0 0,23 0 0 0,-6 0 0 0,-8 19 0 1,23-14 0-1,-32 13 0 0,23-18 0 0,-25 0 0 0,25 0 0 0,-23 0 0 0,23 0 0 1,-26 0 0-1,36 0 0 0,-31 0 0 0,40 0 0 0,-42 0 0 0,23 0 0 0,-7 0 0 1,12 0 0-1,-10 0 0 0,6 0 0 0,-27 0 0 0,54 0 0 0,-24 0 0 0,5 0-1487 1,7 0 0-1,6 0 0 0,1 0 1487 0,-8 0 0 0,0 0 0 0,3 0 0 0,3 0 0 1,2 0 0-1,5 0 0 0,3 0 0 0,0 0 0 0,-1 0 0 0,-4 0-1006 0,-3 0 1 1,-3 0 0-1,-1 0 0 0,1 0 0 0,2 0 1005 0,3 0 0 0,2 0 0 0,1 0 0 1,0 0 0-1,-3 0 0 0,-3 0 0 0,1 1 0 0,-2 0 0 0,-4-1 0 0,-2-2-315 1,17-7 1-1,-5 0 314 0,-5 8 0 0,-11-3 0 0,-20-15 0 0,-19 19 0 1</inkml:trace>
    </iact:actionData>
  </iact:action>
  <iact:action type="add" startTime="61516">
    <iact:property name="dataType"/>
    <iact:actionData xml:id="d17">
      <inkml:trace xmlns:inkml="http://www.w3.org/2003/InkML" xml:id="stk17" contextRef="#ctx0" brushRef="#br0">12150 14669 24575 0,'11'0'0'10,"18"0"0"1,-15 0 0 0,7 0 0 0,35 0 0 0,-16 0 0 0,-1-1 0 0,5 2 0 0,15-1 0 0,2 0-933 0,-18 0 1 0,1 0 932 0,-2 0 0 0,4 0 0 0,-3 0 0 0,6-1 0 0,-4 2 0 0,-7-1 0 0,2 0 0 0,2-6 0 0,4-1 0 0,-5 1 0 0,-3 3 0 0,0 1 0 0,18-8 0 0,-2 1 450 0,0 9-450 0,-21 0 0 0,-5 0 0 0,-25 0 0 0,25 0 0 0,-14 0 1415 0,26 0-1415 0,-16 0 0 0,-3 0 0 0,7 0 0 0,-4 0 0 0,27 0 0 0,3 0 0 0,-22 0 0 0,0 0 0 0,13 0 0 0,-11 0 0 0,0 0 0 0,13 0 0 0,2 0 0 0,3 0 0 0,-17 0 0 0,0 0 0 0,11 0 0 0,0 0 0 0,1 0 0 0,-2 0 0-1,-10 0 0 1,0 0 0 0,9 0 0 0,-5 0 0 0,-6 0 0 0,4 0 0 0,-32-9 0 0,23 6 0 0,-25-25 0 0,6 23 0 0,10-13 0 0,-14 18 0 0,23 0 0 0,-26 0 0 0,8 0 0 0,8 0 0 0,-4 0 0 0,8-10 0 0,6 8 0 0,-23-7 0 0,32-10 0 0,-23 14 0 0,26-14 0 0,-16 10 0 0,-3 6 0 0,7-25 0 0,-23 23 0 0,23-32 0 0,-7 32 0 0,3-14 0 0,16-9 0 0,-7 21 0 0,-10-31 0 0,5 36 0 0,-25-7 0 0,34-10 0 0,-30 14 0 0,40-23 0 0,-42 26 0 0,23-8 0 0,-6-9 0 0,-8 15 0 0,14-25 0 0,-26 27 0 0,26-26 0 0,-4 23 0 0,0-32 0 0,4 32 0 0,-7-14 0 0,-7 19 0 0,14-9 0 0,-7 6 0 0,3-25 0-1,-3 23 0 1,7-13 0 0,-14 8 0 0,8-11 0 0,6 7 0 0,-23-5 0 0,32 10 0 0,-23 6 0 0,7-6 0 0,8-10 0 0,-25 14 0 0,25-23 0 0,-8 26 0 0,-7-8 0 0,33 10 0 0,-40 0 0 0,31 0 0 0,-17-18 0 0,-7 13 0 0,23-14 0 0,-32 19 0 0,23 0 0 0,3-19 0 0,-15 14 0 0,31-13 0 0,-32 18 0 0,6 0 0 0,7-10 0 0,-4 8 0 0,-1-7 0 0,5 9 0 0,-25 0 0 0,25 0 0 0,-14 0 0 0,26 0 0 0,-17 0 0 0,-1 0 0 0,6 0 0 0,-14 0 0 0,7 0 0 0,7 0 0 0,5 9 0 0,12 12 0 0,-3-7 0 0,-2 5 0 0,-16-19 0 0,16 19 0 0,-17-14 0 0,-2 23 0 0,8-26 0 0,-6 26 0 0,10-14 0 0,7 8 0-1,-16 6 0 1,16-14 0 0,2 26 0 0,-7-17 0 0,15-1 0 0,-36 6 0 0,23-23 0 0,-23 32 0 0,8-32 0 0,6 23 0 0,-23-26 0 0,23 8 0 0,-26 9 0 0,26-15 0 0,-14 25 0 0,26-27 0 0,-25 7 0 0,22 10 0 0,-23-5 0 0,26 7 0 0,-16 8 0 0,-3-25 0 0,7 15 0 0,-14-9 0 0,7 11 0 0,-11-7 0 0,9 5 0 0,-5-19 0 0,7 18 0 0,7-13 0 0,-4 14 0 0,-1-10 0 0,-4-6 0 0,9 6 0 0,-11-9 0 0,32 0 0 0,-35 0 0 0,14 0 0 0,-6 0 0 0,-8 0 0 0,14 0 0 0,-26 0 0 0,26 0 0 0,-4 0 0 0,0 0 0 0,4 0 0 0,-7 0 0 0,2 0 0 0,-1 0 0 0,6 0 0 0,-14 0 0 0,26 0 0 0,-17 0 0-1,17 0 0 1,3 0 0 0,1 0 0 0,-1 0 0 0,-3 0 0 0,-17 0 0 0,17 0 0 0,-16 0 0 0,16 0 0 0,2 0 0 0,3 0 0 0,-3 0 0 0,-2 0 0 0,-16 0 0 0,16 0 0 0,-10 0 0 0,1 0 0 0,9 0 0 0,-7 0 0 0,2 0 0 0,17 0 0 0,-5 0 0 0,-12 0 0 0,0 0 0 0,19 0 0 0,-13 0 0 0,1 0 0 0,-8 0 0 0,0 0 0 0,3 0 0 0,-1 0 0 0,-4 0 0 0,-3 0 0 0,6 0 0 0,24 0 0 0,-24 0 0 0,8 0 0 0,15 0 0 0,-11 0 0 0,4 0 0 0,0 0 0 0,-9 0 0 0,0 0 0 0,-9 0 0 0,-28 0 0 0,23 0 0 0,-26 0 0 0,8 0 0 0,9 0 0 0,-15 0 0 0,15 0 0 0,-19 0 0 0</inkml:trace>
    </iact:actionData>
  </iact:action>
  <iact:action type="add" startTime="65219">
    <iact:property name="dataType"/>
    <iact:actionData xml:id="d18">
      <inkml:trace xmlns:inkml="http://www.w3.org/2003/InkML" xml:id="stk18" contextRef="#ctx0" brushRef="#br0">12404 15452 24575 0,'18'-12'0'11,"-3"3"0"0,6-10 0 0,7 14 0 0,-14-14 0 0,26 10 0 0,2 6 0 0,-1-1 0 0,1-1 0 0,-12 5 0 1,1 0 0-1,19 2 0 0,-1-4 0 0,-2-17 0 0,4 14 0 0,-11-32 0 0,-25 32 0 0,22-14 0 0,-23 19 0 1,26 0 0-1,-16 0 0 0,25 0 0 0,-14 0 0 0,8 0 0 0,-3 0 0 0,-7-9 0 0,0 7 0 0,7-8 0 1,-17 10 0-1,17-19 0 0,-16 15 0 0,-3-15 0 0,7 19 0 0,-4 0 0 0,-1 0 0 0,5 0 0 0,-7 0 0 0,3 0 0 1,16 0 0-1,-17 0 0 0,17 0 0 0,-16 0 0 0,-3 0 0 0,7 0 0 0,-4 0 0 0,28 0 0 0,-27 0 0 1,13 0 0-1,-17 0 0 0,3 0 0 0,-3 0 0 0,7 0 0 0,-23 0 0 0,14 0 0 0,-10 0 0 0,-7 0 0 1,27 0 0-1,4 19 0 0,6-12 0 0,4 0 0 0,-12 4 0 0,-1-1 0 0,6-4 0 0,-1-3 0 0,5-3 0 0,-26 0 0 1,23 19 0-1,-23-14 0 0,8 14 0 0,6-19 0 0,-23 0 0 0,23 0 0 0,-7 18 0 0,2-13 0 0,-1 14 0 1,6-19 0-1,-23 0 0 0,32 0 0 0,-32 9 0 0,14-6 0 0,-10 6 0 0,12-9 0 0,3 0 0 0,-3 19 0 1,17-14 0-1,-31 14 0 0,40-19 0 0,-14 9 0 0,11-7 0 0,-11 8 0 0,-5-10 0 0,-25 18 0 0,25-13 0 0,-14 14 0 1,7-19 0-1,-11 0 0 0,8 0 0 0,-3 9 0 0,25-6 0 0,-17 6 0 0,-2-9 0 0,26 19 0 0,-37-14 0 1,27 32 0-1,-27-32 0 0,-8 23 0 0,26-25 0 0,-14 6 0 0,8 10 0 0,6-5 0 0,14 26 0 0,-10-28 0 1,2-1 0-1,-6 9 0 0,0 0 0 0,6-9 0 0,1 2 0 0,-4 17 0 0,1-1 0 0,1-19 0 0,2-1 0 0,7 15 0 1,-1-1 0-1,13-21 0 0,-23 12 0 0,-1 0 0 0,5-9 0 0,15 14 0 0,-36-19 0 0,23 0 0 0,-32 0 0 1,23 0 0-1,-7 0 0 0,3 0 0 0,16 0 0 0,-26 0 0 0,14 0 0 0,-7 0 0 0,-6 0 0 0,13 0 0 1,-7 0 0-1,12 0 0 0,-10 0 0 0,6 0 0 0,-8 0 0 0,2 0 0 0,-2 0 0 0,8 0 0 0,-25 0 0 0,25-19 0 1,-27 14 0-1,7-14 0 0,20 19 0 0,-22 0 0 0,40 0 0 0,-14 0 0 0,-8 0 0 0,32 0 0 0,-22 0 0 1,5 0 0-1,2 0-414 0,-7 0 0 0,-1 0 414 0,3 0 0 0,-1 0 0 0,6 0 0 0,-2 0 0 0,-17-9 0 1,17 7 0-1,-7-27 0 0,-9 25 828 0,4-34-828 0,-26 33 0 0,27-13 0 0,-25 8 0 0,25 8 0 0,-27-8 0 0,26-8 0 1,-23 13 0-1,23-23 0 0,-26 25 0 0,8-6 0 0,9-10 0 0,-5 5 0 0,26-26 0 0,-26 26 0 0,23-14 0 1,-32 25 0-1,23-25 0 0,-25 5 0 0,25-1 0 0,-23-4 0 0,23 7 0 0,-26 6 0 0,26-13 0 0,-23 7 0 1,23 7 0-1,-25-14 0 0,6 25 0 0,-9-6 0 0,19 9 0 0,-14-19 0 0,23-4 0 0,-26-10 0 0,26 12 0 0,-23 11 0 1,14-9 0-1,0 15 0 0,-14-15 0 0,23 19 0 0,-26-10 0 0,26-11 0 0,-23 7 0 0,23-5 0 0,-25 10 0 1,25 7 0-1,-14-8 0 0,26 10 0 0,-26 0 0 0,14-19 0 0,-25 15 0 0,25-15 0 0,-5 19 0 0,1 0 0 1,4 0 0-1,-7-10 0 0,-7 8 0 0,15-7 0 0,-8 9 0 0,-7 0 0 0,14 0 0 0,-7-19 0 0,-7 14 0 0,15-14 0 1,-27 19 0-1,26 0 0 0,5 0 0 0,21 0-1252 0,-15 0 0 0,4 0 1252 0,14 0 0 0,2 0 0 0,-20 0 0 1,1 0 0-1,3 0 0 0,3 1 0 0,4 0 0 0,0-1 0 0,-3-2 0 0,1-3 0 0,-3-2 0 0,1 1 0 1,3 1 0-1,0 1 0 0,-2-2 0 0,13-4 0 0,-9-1 0 0,-11 2 0 0,16 9 0 0,-53 0 0 0,25 0 0 0,-23-19 0 1,32 14 2504-1,-23-13-2504 0,8 18 0 0,-13 0 0 0,10 0 0 0,-5 0 0 0,7 0 0 0,7 0 0 0,5 0 0 1,-7-10 0-1,21 8 0 0,-42-8 0 0,23 10 0 0,-7 0 0 0,-7-18 0 0,15 13 0 0,-27-14 0 0,7 19 0 1</inkml:trace>
    </iact:actionData>
  </iact:action>
  <iact:action type="add" startTime="73111">
    <iact:property name="dataType"/>
    <iact:actionData xml:id="d19">
      <inkml:trace xmlns:inkml="http://www.w3.org/2003/InkML" xml:id="stk19" contextRef="#ctx0" brushRef="#br0">15177 15092 24575 0,'30'0'0'21,"3"0"0"1,0-10 0 0,16 8 0 0,-13-7 0 0,6-10 0 0,-2 14 0 0,-17-14 0 0,17 19 0 0,-7 0 0 0,-9 0 0 0,4-18 0 0,-26 13 0-1,27-14 0 1,4 19 0 0,2 0 0 0,-5 0 0 0,-1 0 0 0,-25 0 0 0,25 0 0 0,-27 0 0 0,7 0 0 0,-9-9 0 0,19 6 0 0,-14-6 0-1,14 9 0 1,-1 0 0 0,-3 0 0 0,6 0 0 0,-12 0 0 0,10 0 0 0,-14 0 0 0,23 0 0 0,-26-19 0 0,8 14 0 0,-10-13 0 0</inkml:trace>
    </iact:actionData>
  </iact:action>
  <iact:action type="add" startTime="74349">
    <iact:property name="dataType"/>
    <iact:actionData xml:id="d20">
      <inkml:trace xmlns:inkml="http://www.w3.org/2003/InkML" xml:id="stk20" contextRef="#ctx0" brushRef="#br0">15706 14859 24575 0,'0'-12'0'27,"9"3"0"0,12 18 0 0,-7-6 0 0,33 25 0 0,-40-23 0 0,40 13 0 0,-42-18 0 0,23 0 0 0,-25 0 0 0,6 0 0 0,10 0 0 0,-14 0 0 0,23 10 0 0,-7-8 0 0,-7 8 0 0,14-10 0 0,-25 0 0 0,25 18 0 0,-23-4 0 0,-5 8 0 0,-5 6 0 0,-14-23 0 0,19 32 0 0,-9-23 0 0,6 7 0 0,-25-11 0 0,14 9 0 0,-7-5 0 0,12 7 0 0,-10-12 0 0,14 10 0 0,-14-14 0 0,10 23 0 0,6-26 0 0,-6 8 0 0,9-10 0 0,0 0 0 0,0 0 0 1</inkml:trace>
    </iact:actionData>
  </iact:action>
  <iact:action type="add" startTime="76356">
    <iact:property name="dataType"/>
    <iact:actionData xml:id="d21">
      <inkml:trace xmlns:inkml="http://www.w3.org/2003/InkML" xml:id="stk21" contextRef="#ctx0" brushRef="#br0">12002 15071 24575 0,'18'-24'0'13,"15"5"0"0,12 19 0 0,-10 0 0 0,0 0 0 0,22 0 0 0,-25 0 0 0,-1 0 0 0,0 0 0 0,0 0 0 0,6 0 0 0,-2 0 0 0,15 0 0 0,-14 2 0 1,-4-4 0-1,-8-16 0 0,16 13 0 0,-17-14 0 0,36 19 0 0,-12 0 0 0,-12 0 0 0,3 0-718 0,-2 0 0 0,1 0 718 0,5 0 0 0,0 0 0 0,-2 0 0 0,-2 0-85 1,0 0 1-1,-3 0 84 0,7 0 0 0,-2 0 0 0,-26 0 0 0,15 0 0 0,-8 0 1423 0,-7 0-1423 0,23-9 182 0,-22 6-182 0,6-6 0 0,7 9 0 0,5 0 0 0,21 0-1052 1,-14 0 1-1,2 0 1051 0,5 0 0 0,3 0 0 0,-6 0 0 0,3 0 0 0,-2 0 0 0,8 0 0 0,-2 0 0 0,-2 0 0 0,-7 0 0 0,-11 0 0 0,-22 0 0 1</inkml:trace>
    </iact:actionData>
  </iact:action>
  <iact:action type="add" startTime="77520">
    <iact:property name="dataType"/>
    <iact:actionData xml:id="d22">
      <inkml:trace xmlns:inkml="http://www.w3.org/2003/InkML" xml:id="stk22" contextRef="#ctx0" brushRef="#br0">13631 14838 24575 0,'31'0'0'24,"-17"0"0"0,14 0 0 1,-25 0 0-1,25 0 0 1,-14 9 0-1,7-6 0 1,7 6 0-1,-23-9 0 0,33 19 0 1,-24-14 0-1,7 13 0 1,-12-18 0-1,-9 10 0 1,0-8 0-1,0 26 0 1,-9-23 0-1,-12 42 0 0,7-40 0 1,-7 15 0-1,4 3 0 1,12-11 0-1,-23 7 0 1,7 17 0-1,-3-31 0 0,3 40 0 1,12-42 0-1,-10 14 0 1,14-10 0-1,-13-7 0 1,18 8 0-1,0-10 0 1</inkml:trace>
    </iact:actionData>
  </iact:action>
  <iact:action type="add" startTime="94088">
    <iact:property name="dataType"/>
    <iact:actionData xml:id="d23">
      <inkml:trace xmlns:inkml="http://www.w3.org/2003/InkML" xml:id="stk23" contextRef="#ctx0" brushRef="#br0">12340 14139 24575 0,'0'33'0'38,"10"-12"0"0,-8 8 0 1,26-15 0-1,-23 26 0 1,32-26 0-1,-32 14 0 1,14-26 0-1,-19 27 0 1,0-25 0-1,0 25 0 1,0-8 0-1,0-7 0 1,9 23 0-1,-6-22 0 1,6 6 0-1,-9-12 0 1</inkml:trace>
    </iact:actionData>
  </iact:action>
  <iact:action type="add" startTime="95625">
    <iact:property name="dataType"/>
    <iact:actionData xml:id="d24">
      <inkml:trace xmlns:inkml="http://www.w3.org/2003/InkML" xml:id="stk24" contextRef="#ctx0" brushRef="#br0">15579 13504 24575 0,'9'-11'0'16,"12"-18"0"0,3 15 0 0,16-7 0 0,-26-7 0 0,14 23 0 0,-7-14 0 0,-7 19 0 0,15 0 0 0,-27 0 0 0,26 0 0 0,-23 0 0 0,32 0 0 0,-32 0 0 0,14 19 0 0,-19-5 0 0,0 26 0 0,0 3 0 0,0 1 0 0,0-1 0 1,-19-22 0-1,14 7 0 0,-13-23 0 0,18 23 0 0,0-26 0 0,-19 26 0 0,14-13 0 0,-14 25 0 0,19-26 0 0,-9 5 0 0,7-10 0 0,-8-7 0 0,10 26 0 0,-19-23 0 0,15 14 0 0,-15 0 0 0,38-14 0 0,-5-5 0 0,45-5 0 0,-32-13 0 1,2-2-430-1,15 12 0 0,6 2 430 0,1-6 0 0,5-4 0 0,-1 4-898 0,-8 6 1 0,-1 2-1 0,2 0 898 0,-2-1 0 0,3-1 0 0,-1 1 0 0,-5 2 0 0,15 2 0 0,-8 2 0 0,-15 0 0 0,-6-2 0 0,-1-8 0 0,-28 6 0 0,0-6 0 1</inkml:trace>
    </iact:actionData>
  </iact:action>
  <iact:action type="add" startTime="108251">
    <iact:property name="dataType"/>
    <iact:actionData xml:id="d25">
      <inkml:trace xmlns:inkml="http://www.w3.org/2003/InkML" xml:id="stk25" contextRef="#ctx0" brushRef="#br0">656 11472 24575 0,'-12'31'0'15,"3"11"0"0,9 3 0 0,0-3 0 0,0 8 0 1,0-6 0-1,0-7 0 0,0-1 0 0,0 11 0 1,0 2 0-1,0-1 0 0,0-6 0 0,1-7 0 1,-2 1 0-1,-8-5 0 0,-1-4 0 0,5-8 0 0,-13 28 0 1,18-44 0-1,0 6 0 0,0-18 0 0,0-13 0 1,0-20 0-1,0 2 0 0,0-2 0 0,0 11 0 1,0 1 0-1,0-3 0 0,0 4 0 0,0 11 0 1</inkml:trace>
    </iact:actionData>
  </iact:action>
  <iact:action type="add" startTime="108800">
    <iact:property name="dataType"/>
    <iact:actionData xml:id="d26">
      <inkml:trace xmlns:inkml="http://www.w3.org/2003/InkML" xml:id="stk26" contextRef="#ctx0" brushRef="#br0">699 11409 24575 0,'11'-24'0'16,"-1"-4"0"0,-10 26 0 0,0 2 0 0,18 2 0 1,-13 26 0-1,14-14 0 0,-10 26 0 0,10-9 0 1,2 0 0-1,8 9-472 0,0-7 0 0,0 2 472 1,-5 7 0-1,-4-16 0 0,0 2 0 0,-7 4 0 1,-3 0 0-1,12 22 0 0,-7-22 0 0,-2-3 0 0,-8-3 0 1,13 11 0-1,-8-15 0 0,-8-8 0 0,8 14 944 1,-10-7-944-1,0 3 0 0,0-3 0 0,0 7 0 1,0-23 0-1,0 32 0 0,0-32 0 0,0 14 0 1</inkml:trace>
    </iact:actionData>
  </iact:action>
  <iact:action type="add" startTime="109953">
    <iact:property name="dataType"/>
    <iact:actionData xml:id="d27">
      <inkml:trace xmlns:inkml="http://www.w3.org/2003/InkML" xml:id="stk27" contextRef="#ctx0" brushRef="#br0">550 11959 24575 0,'24'-12'0'21,"13"3"0"1,-22 9 0 0,34 0 0 0,-14 0 0 0,8 0 0 0,-3 0 0 0,-26-19 0 0,5 14 0 0,-19-13 0 0,0 18 0 0</inkml:trace>
    </iact:actionData>
  </iact:action>
  <iact:action type="add" startTime="110897">
    <iact:property name="dataType"/>
    <iact:actionData xml:id="d28">
      <inkml:trace xmlns:inkml="http://www.w3.org/2003/InkML" xml:id="stk28" contextRef="#ctx0" brushRef="#br0">1291 12171 24575 0,'0'30'0'22,"0"13"0"0,0-8 0 1,0 14 0-1,0-25 0 0,0 9 0 1,0 2 0-1,0 5 0 1,0-9 0-1,0-1 0 0,0 10 0 1,0-26 0-1,0 15 0 0,0-27 0 1,0 7 0-1,0-9 0 1</inkml:trace>
    </iact:actionData>
  </iact:action>
  <iact:action type="add" startTime="111657">
    <iact:property name="dataType"/>
    <iact:actionData xml:id="d29">
      <inkml:trace xmlns:inkml="http://www.w3.org/2003/InkML" xml:id="stk29" contextRef="#ctx0" brushRef="#br0">1376 11769 24575 0,'19'-24'0'30,"4"5"0"1,10 38 0 0,7-5 0 0,-26 7 0-1,14 8 0 1,-6-25 0 0,-8 15 0 0,5-19 0-1,-19 19 0 1,0-14 0 0,0 14 0 0</inkml:trace>
    </iact:actionData>
  </iact:action>
  <iact:action type="add" startTime="112341">
    <iact:property name="dataType"/>
    <iact:actionData xml:id="d30">
      <inkml:trace xmlns:inkml="http://www.w3.org/2003/InkML" xml:id="stk30" contextRef="#ctx0" brushRef="#br0">1545 11726 24575 0,'-12'0'0'27,"3"19"0"0,-10-14 0 0,14 23 0 0,-13 12 0 0,18-12 0 0,-10 12 0 0,-11-2 0 0,7-12 0 1,-24 7 0-1,34-5 0 0,-15-26 0 0,9 26 0 0,8-23 0 0,-7 14 0 0,9-19 0 0,0 0 0 1</inkml:trace>
    </iact:actionData>
  </iact:action>
  <iact:action type="add" startTime="114641">
    <iact:property name="dataType"/>
    <iact:actionData xml:id="d31">
      <inkml:trace xmlns:inkml="http://www.w3.org/2003/InkML" xml:id="stk31" contextRef="#ctx0" brushRef="#br0">1778 11494 24575 0,'0'42'0'16,"0"-11"0"0,0-1 0 1,0-2 0-1,0 29 0 0,0-43 0 1,19 7 0-1,-14 7 0 0,13-14 0 1,-18 26 0-1,10-26 0 1,-8 24 0-1,8-33 0 0,8 14 0 1,-13-10 0-1,23-7 0 0,-25 8 0 1,25-10 0-1,-23 0 0 0,32 0 0 1,-23 0 0-1,26-10 0 1,-26-11 0-1,15 7 0 0,-8-24 0 1,-7 34 0-1,14-25 0 0,-26 27 0 1,8-26 0-1,-10 14 0 1,0-7 0-1,0-8 0 0,0 15 0 1,0-7 0-1,0-7 0 0,0 14 0 1,0-7 0-1,0 11 0 0,-10-9 0 1,8 15 0-1,-7-15 0 1,-10 19 0-1,14 0 0 0,-23-19 0 1,26 14 0-1,-27-13 0 0,15 18 0 1,-26 0 0-1,26 0 0 0,-23 0 0 1,32 18 0-1,-23-13 0 1,25 14 0-1,-25-19 0 0,14 0 0 1,-7 0 0-1,-7 0 0 0,23 19 0 1,-14-15 0-1,19 15 0 1</inkml:trace>
    </iact:actionData>
  </iact:action>
  <iact:action type="add" startTime="116109">
    <iact:property name="dataType"/>
    <iact:actionData xml:id="d32">
      <inkml:trace xmlns:inkml="http://www.w3.org/2003/InkML" xml:id="stk32" contextRef="#ctx0" brushRef="#br0">2286 11705 24575 0,'0'12'0'122,"0"-3"0"1</inkml:trace>
    </iact:actionData>
  </iact:action>
  <iact:action type="add" startTime="116654">
    <iact:property name="dataType"/>
    <iact:actionData xml:id="d33">
      <inkml:trace xmlns:inkml="http://www.w3.org/2003/InkML" xml:id="stk33" contextRef="#ctx0" brushRef="#br0">2540 11430 24575 0,'0'33'0'16,"0"26"0"1,0-12 0-1,0 7 0 1,0 5 0-1,0-24 0 1,9 4 0-1,1 2 0 1,-5 18 0-1,9-26 0 1,0-3 0-1,-12 1 0 1,8-3 0-1,-10-14 0 1,18 7 0-1,-13-11 0 1,23-10 0-1,-7 0 0 1,22 0 0 0,-8 0 0-1,14 0 0 1,-6 0 0-1,-17-10 0 1,21 8 0-1,-43-7 0 1,25 9 0-1,-27 0 0 1,26 0 0-1,-23 0 0 1,23-19 0-1,-26 14 0 1,27-14 0-1,-15 19 0 1,7 0 0-1,-12 0 0 1,-9 0 0 0</inkml:trace>
    </iact:actionData>
  </iact:action>
  <iact:action type="add" startTime="117600">
    <iact:property name="dataType"/>
    <iact:actionData xml:id="d34">
      <inkml:trace xmlns:inkml="http://www.w3.org/2003/InkML" xml:id="stk34" contextRef="#ctx0" brushRef="#br0">2900 11790 24575 0,'-10'42'0'22,"8"-9"0"1,-7 16 0 0,9-13 0 0,0 6 0 0,0 7 0 0,0-13 0 0,0 16 0 0,0-20 0 0,0 8 0 0,0-16 0 0,0-3 0-1,0 17 0 1,0-31 0 0,0 40 0 0,0-42 0 0,0 23 0 0,0-26 0 0,0 26 0 0,0-23 0 0,0 14 0 0,0-19 0 0</inkml:trace>
    </iact:actionData>
  </iact:action>
  <iact:action type="add" startTime="118657">
    <iact:property name="dataType"/>
    <iact:actionData xml:id="d35">
      <inkml:trace xmlns:inkml="http://www.w3.org/2003/InkML" xml:id="stk35" contextRef="#ctx0" brushRef="#br0">3704 12002 24575 0,'0'-24'0'29,"10"-4"0"0,11 25 0 1,2-6 0-1,17 9 0 0,-26 0 0 1,15 0 0-1,-8 0 0 0,-7 0 0 1,14-19 0-1,-26 14 0 0,8-13 0 1</inkml:trace>
    </iact:actionData>
  </iact:action>
  <iact:action type="add" startTime="119368">
    <iact:property name="dataType"/>
    <iact:actionData xml:id="d36">
      <inkml:trace xmlns:inkml="http://www.w3.org/2003/InkML" xml:id="stk36" contextRef="#ctx0" brushRef="#br0">3704 12298 24575 0,'12'0'0'51,"16"0"0"0,-14 0 0 0,7 0 0 0,8 0 0 0,-15 0 0 0,7-19 0 0,-12 14 0 0,-9-13 0 0</inkml:trace>
    </iact:actionData>
  </iact:action>
  <iact:action type="add" startTime="120583">
    <iact:property name="dataType"/>
    <iact:actionData xml:id="d37">
      <inkml:trace xmlns:inkml="http://www.w3.org/2003/InkML" xml:id="stk37" contextRef="#ctx0" brushRef="#br0">4487 11599 24575 0,'0'24'0'17,"0"23"0"1,0-12-1140 0,0-5 1-1,0 4 1139 1,0 6 0 0,0 2 0-1,0 6 0 1,0 0 0 0,-1-3 0-1,2 0 0 1,8 2 0 0,1-2 331-1,-8-12 1 1,1-3-332 0,16 5 98-1,-19 12 0 1,0-42 0 0,0 14 0 0</inkml:trace>
    </iact:actionData>
  </iact:action>
  <iact:action type="add" startTime="121203">
    <iact:property name="dataType"/>
    <iact:actionData xml:id="d38">
      <inkml:trace xmlns:inkml="http://www.w3.org/2003/InkML" xml:id="stk38" contextRef="#ctx0" brushRef="#br0">4720 12065 24575 0,'12'0'0'33,"-3"9"0"0,-9 13 0 1,19-8 0-1,-14 23 0 1,14-32 0-1,-19-5 0 1,0-5 0-1,0-13 0 1</inkml:trace>
    </iact:actionData>
  </iact:action>
  <iact:action type="add" startTime="121836">
    <iact:property name="dataType"/>
    <iact:actionData xml:id="d39">
      <inkml:trace xmlns:inkml="http://www.w3.org/2003/InkML" xml:id="stk39" contextRef="#ctx0" brushRef="#br0">4911 11663 24575 0,'18'-12'0'23,"-3"3"0"0,25 9 0 0,-17 0 0 1,17 0 0-1,-26 0 0 0,24-19 0 0,-33 14 0 1,23-14 0-1,-26 19 0 0,26 0 0 1,-14 0 0-1,8-9 0 0,-13 16 0 0,-9 5 0 1,0 11 0-1,0 17 0 0,0 12 0 1,0-20 0-1,0 2 0 0,0 3 0 0,0 1 0 1,0 0 0-1,0-3 0 0,0 10 0 1,0 13 0-1,0-41 0 0,0 30 0 0,0-23 0 1,0 8 0-1,19-10 0 0,-14 6 0 1,13-14 0-1,-18 7 0 0,0-11 0 0,0-10 0 1,0 18 0-1,0-13 0 0,0 14 0 1</inkml:trace>
    </iact:actionData>
  </iact:action>
  <iact:action type="add" startTime="123204">
    <iact:property name="dataType"/>
    <iact:actionData xml:id="d40">
      <inkml:trace xmlns:inkml="http://www.w3.org/2003/InkML" xml:id="stk40" contextRef="#ctx0" brushRef="#br0">5503 11642 24575 0,'19'40'0'13,"-14"4"0"0,14 10 0 1,-13-14 0-1,-3 0 0 1,-1 19-1115-1,3-18 1 0,0 1 1114 1,-5-10 0-1,0-1 0 1,0 1 0-1,0 0 357 0,0 0 1 1,0-1-358-1,0 4 367 1,0 12-367-1,0-42 0 0,0 14 0 1,0-19 1147-1,0-19-1147 1,0-14 0-1,0-21 0 0,0 23 0 1,0-1 0-1,0-9 0 1,0-1 0-1,0 9 0 0,0-2 0 1,0-16 0-1,0 1 0 1,0 16 0-1,0 0 0 0,0-12 0 1,0 0 0-1,0 12 0 1,0 2 0-1,0 0 0 0,0 1 0 1,0-2 0-1,0 4 0 1,0 4 0-1,19-22 0 0,-15 32 0 1,15-6 0-1,-19 12 0 1,0-10 0-1,10 14 0 0,-8-13 0 1,26 8 0-1,-23 8 0 1,32-8 0-1,-22 10 0 0,6 10 0 1,7-8 0-1,-14 26 0 1,7-14 0-1,-11 8 0 0,8 6 0 1,-3 5 0-1,6 21-501 1,-7-27 0-1,0 0 501 0,-3 4 0 1,2-1 0-1,2-2 0 1,2-2-110-1,23 19 110 0,-27-10 0 1,-2-2 0-1,10-5 0 1,-6 15 0-1,-2 1 0 0,1-13 0 1,-4 8 0-1,2-1 0 1,16-2 0-1,-23-3 0 0,13 4 0 1,-18-32 996-1,0 14-996 1,0-10 116-1,0-6-116 0,0 25 0 1,0-23 0-1,10 23 0 1,-8-26 0-1,8 26 0 0,-10-14 0 1,0 8 0-1,0-13 0 1</inkml:trace>
    </iact:actionData>
  </iact:action>
  <iact:action type="add" startTime="124957">
    <iact:property name="dataType"/>
    <iact:actionData xml:id="d41">
      <inkml:trace xmlns:inkml="http://www.w3.org/2003/InkML" xml:id="stk41" contextRef="#ctx0" brushRef="#br0">5440 12023 24575 0,'23'0'0'23,"6"0"0"0,-8-10 0 1,2 8 0-1,17-7 0 1,3 9 0-1,1 0 0 0,-7 0 0 1,-3 0 0-1,-6 0 0 1,10-19 0-1,-20 14 0 0,-13-14 0 1,14 19 0-1,-10 0 0 1,13 0 0-1,11 0 0 0,-10 0 0 1,-4-9 0-1,-10 6 0 1,-6-6 0-1,6 9 0 1</inkml:trace>
    </iact:actionData>
  </iact:action>
  <iact:action type="add" startTime="126402">
    <iact:property name="dataType"/>
    <iact:actionData xml:id="d42">
      <inkml:trace xmlns:inkml="http://www.w3.org/2003/InkML" xml:id="stk42" contextRef="#ctx0" brushRef="#br0">6392 12361 24575 0,'0'54'0'28,"19"-11"0"0,-14 6 0 0,14-14 0 0,-19 8 0 0,9 6 0 0,-7-32 0 0,8 30 0 0,-10-43 0 0,0 34 0 0,0-33 0 0,0 23 0 0,19-26 0 0,-15 26 0 0,15-23 0 0,0 23 0 0,-14-25 0 0,14 6 0 0</inkml:trace>
    </iact:actionData>
  </iact:action>
  <iact:action type="add" startTime="129361">
    <iact:property name="dataType"/>
    <iact:actionData xml:id="d43">
      <inkml:trace xmlns:inkml="http://www.w3.org/2003/InkML" xml:id="stk43" contextRef="#ctx0" brushRef="#br0">6795 11536 24575 0,'18'23'0'20,"-13"6"0"0,14-8 0 0,-10 21 0 0,-6-7 0 0,25 15 0 0,-23-27 0 1,7 5 0-1,4 3 0 0,5 16 0 0,-11-10 0 0,3-1 0 0,27 9 0 1,-25-15 0-1,3-2 0 0,-18-13 0 0,0 6 0 0,19-40 0 0,-5-26 0 0,-3 18 0 1,-1-2 0-1,-5-6 0 0,0-1 0 0,9-5 0 0,0 0 0 0,-11 6 0 1,1-1-451-1,20-10 1 0,-1 1 450 0,-18-9 0 0,9 12 0 0,0 4 0 0,-12 7 0 1,8-25 0-1,-10 34 0 0,19-1 0 0,-15 2 0 0,25-7 0 0,-27 23 901 1,26-23-901-1,-4 6 0 0,-1 8 0 0,-4-4 0 0,-19 18 0 0,0 0 0 1</inkml:trace>
    </iact:actionData>
  </iact:action>
  <iact:action type="add" startTime="130707">
    <iact:property name="dataType"/>
    <iact:actionData xml:id="d44">
      <inkml:trace xmlns:inkml="http://www.w3.org/2003/InkML" xml:id="stk44" contextRef="#ctx0" brushRef="#br0">7493 11959 24575 0,'0'-12'0'22,"9"3"0"0,13-10 0 1,-8 14 0-1,14-13 0 1,-7 18 0-1,-7 0 0 1,5 18 0-1,-19-13 0 1,0 23 0-1,0-6 0 1,0 20 0-1,0-6 0 1,0 1 0-1,0 12 0 1,0-13 0-1,0-4 0 1,0-8 0-1,0 25 0 1,0-13 0-1,0-3 0 1,-19-5 0-1,14-26 0 0,-23 26 0 1,26-23 0-1,-7 14 0 1,18-19 0-1,12 0 0 1,-7 0 0-1,24 0 0 1,-33 0 0-1,23 0 0 1,-26 0 0-1,26 0 0 1,-14 0 0-1,8-19 0 1,6 14 0-1,-23-13 0 1,13 8 0-1,-8 8 0 1,-8-8 0-1,8 10 0 1</inkml:trace>
    </iact:actionData>
  </iact:action>
  <iact:action type="add" startTime="132159">
    <iact:property name="dataType"/>
    <iact:actionData xml:id="d45">
      <inkml:trace xmlns:inkml="http://www.w3.org/2003/InkML" xml:id="stk45" contextRef="#ctx0" brushRef="#br0">6202 11875 24575 0,'19'-24'0'19,"-15"5"0"1,25 19 0 0,-27 0 0 0,26 0 0 0,-23 0 0-1,23 19 0 1,-7-14 0 0,-7 14 0 0,5-19 0 0,-9 9 0-1,11-7 0 1,2 8 0 0,-2 8 0 0,-11-13 0 0,-10 14 0-1,19-19 0 1,-15 0 0 0,15 9 0 0,-19-6 0 0,0 6 0 0</inkml:trace>
    </iact:actionData>
  </iact:action>
  <iact:action type="add" startTime="132827">
    <iact:property name="dataType"/>
    <iact:actionData xml:id="d46">
      <inkml:trace xmlns:inkml="http://www.w3.org/2003/InkML" xml:id="stk46" contextRef="#ctx0" brushRef="#br0">6329 11726 24575 0,'0'24'0'30,"0"4"0"0,-10-7 0 0,8 12 0 0,-7-9 0 0,9 4 0 0,-19-26 0 0,14 26 0 0,-14-13 0 0,19 25 0 0,0-26 0 0,0 14 0 0,0-26 0 0,0 8 0 0</inkml:trace>
    </iact:actionData>
  </iact:action>
  <iact:action type="add" startTime="135555">
    <iact:property name="dataType"/>
    <iact:actionData xml:id="d47">
      <inkml:trace xmlns:inkml="http://www.w3.org/2003/InkML" xml:id="stk47" contextRef="#ctx0" brushRef="#br0">1164 11113 24575 0,'-37'30'0'11,"27"-16"0"1,-27 14 0 0,27-6 0 0,-11-8 0 0,7 23 0 0,-5-23 0 0,19 26 0-1,0-16 0 1,0-3 0 0,0 7 0 0,-9 5 0 0,-13-7 0 0,8 12 0 0,-4-17 0 0,8-7 0-1,-11 24 0 1,7-24 0 0,-5 26 0 0,19-26 0 0,-9 14 0 0,6-7 0 0,-6 3 0-1,-10 25 0 1,14-32 0 0,-13 30 0 0,18-24 0 0,-1 6 0 0,2 3 0 0,-1 15 0 0,0-12 0-1,0 1 0 1,0 18 0 0,0-23 0 0,0 2 0 0,0 7 0 0,0 2 0 0,-1-8 0-1,2 0 0 1,-1-2 0 0,0 0 0 0,0 17 0 0,0-7 0 0,0 3 0 0,0-15 0 0,0 1 0-1,0 23 0 1,-19-9 0 0,14-15 0 0,-14-1 0 0,19-25 0 0,0 15 0 0,0-19 0 0</inkml:trace>
    </iact:actionData>
  </iact:action>
  <iact:action type="add" startTime="137017">
    <iact:property name="dataType"/>
    <iact:actionData xml:id="d48">
      <inkml:trace xmlns:inkml="http://www.w3.org/2003/InkML" xml:id="stk48" contextRef="#ctx0" brushRef="#br0">6075 11303 24575 0,'-24'0'0'15,"-23"19"0"1,31 14 0-1,-8-7 0 1,-2 2 0 0,-6 17 0-1,-1 4 0 1,11-16 0 0,-6 0 0-1,23 7 0 1,-13-17 0 0,8 27 0-1,-11-15 0 1,7 7 0 0,-1-13 0-1,2 1 0 1,10 17 0-1,-10-20 0 1,-2 0 0 0,10 32 0-1,-4-28 0 1,0 1 0 0,7 3 0-1,4-1 0 1,-2 20 0 0,-19-7 0-1,14-42 0 1,-14 13 0 0</inkml:trace>
    </iact:actionData>
  </iact:action>
  <iact:action type="add" startTime="138036">
    <iact:property name="dataType"/>
    <iact:actionData xml:id="d49">
      <inkml:trace xmlns:inkml="http://www.w3.org/2003/InkML" xml:id="stk49" contextRef="#ctx0" brushRef="#br0">3598 13293 24575 0,'12'9'0'18,"16"12"0"0,-23 3 0 1,14 25 0-1,-5-9 0 0,0 2 0 1,-1-1 0-1,0 1-939 0,4 10 0 1,-1-1 939-1,-7-14 0 0,1-1 0 1,5 16 0-1,-2-3 0 1,-6 5 226-1,8-18 1 0,-2-3-227 1,-13-5 0-1,0-42 0 0,10 28 0 1,-8-42 0-1,26-22 0 0,-14 10 0 1,5-13 0-1,2-2 0 1,-4 24 0-1,-1 1 0 0,-4-6 0 1,0-1 712-1,1 1 1 0,2 4-713 1,6 4 0-1,-15-3 0 0,2 3 0 1,20 14 0-1,-25-15 0 0,25 8 0 1,-23 7 0-1,14-5 0 1,-19 10 0-1,0 7 0 0,9-27 0 1,-7 15 0-1,26-7 0 0,-13-7 0 1,6 4 0-1,-12 1 0 0,-9 4 0 1,0 19 0-1,0 0 0 1</inkml:trace>
    </iact:actionData>
  </iact:action>
  <iact:action type="add" startTime="139436">
    <iact:property name="dataType"/>
    <iact:actionData xml:id="d50">
      <inkml:trace xmlns:inkml="http://www.w3.org/2003/InkML" xml:id="stk50" contextRef="#ctx0" brushRef="#br0">4085 14012 24575 0,'19'-23'0'21,"-5"-5"0"1,26 25 0 0,-16-6 0 0,16 9 0 0,2 0 0 0,-16 0 0 0,21 0 0 0,-33 0 0 0,7 0 0 0,-11 9 0 0,-10-6 0 0,0 25 0 0,0-14 0 0,0 26 0-1,0-17 0 1,0 17 0 0,0-7 0 0,0 19 0 0,0-26 0 0,0 12 0 0,0-36 0 0,-10 7 0 0,8 10 0 0,-8-14 0 0,10 23 0 0,0-26 0 0,10 8 0 0,-8-10 0 0,26 0 0-1,-14 0 0 1,26 0 0 0,-25 0 0 0,22 0 0 0,-32 0 0 0,14 0 0 0,-10 0 0 0,-7 0 0 0,27 0 0 0,-15-10 0 0,7 8 0 0,7-7 0 0,-23 9 0 0,14 0 0 0</inkml:trace>
    </iact:actionData>
  </iact:action>
  <iact:action type="add" startTime="141040">
    <iact:property name="dataType"/>
    <iact:actionData xml:id="d51">
      <inkml:trace xmlns:inkml="http://www.w3.org/2003/InkML" xml:id="stk51" contextRef="#ctx0" brushRef="#br0">2604 13907 24575 0,'23'0'0'30,"24"-10"0"1,-30-11 0 0,13 7 0 0,-2-24 0 0,5 33 0-1,-7-13 0 1,2 18 0 0,-9 0 0 0,-14 0 0 0,14 0 0 0</inkml:trace>
    </iact:actionData>
  </iact:action>
  <iact:action type="add" startTime="141655">
    <iact:property name="dataType"/>
    <iact:actionData xml:id="d52">
      <inkml:trace xmlns:inkml="http://www.w3.org/2003/InkML" xml:id="stk52" contextRef="#ctx0" brushRef="#br0">2646 14139 24575 0,'0'24'0'28,"9"-24"0"0,12-5 0 0,3-32 0 1,-3 32 0-1,7-14 0 0,-23-9 0 0,23 21 0 1,-7-21 0-1,12 18 0 0,-9 8 0 0,4-8 0 1,-26 10 0-1,8 0 0 0,-10 0 0 1</inkml:trace>
    </iact:actionData>
  </iact:action>
  <iact:action type="add" startTime="144371">
    <iact:property name="dataType"/>
    <iact:actionData xml:id="d53">
      <inkml:trace xmlns:inkml="http://www.w3.org/2003/InkML" xml:id="stk53" contextRef="#ctx0" brushRef="#br0">762 13843 24575 0,'-19'33'0'18,"14"7"0"0,-13-26 0 0,18 14 0 0,0-25 0 0,-10 25 0 0,8-23 0 0,-7 23 0 0,9-7 0 0,0-7 0 0,0 14 0 0,0-25 0 0,0 25 0 0,9-5 0 0,-7 1 0 0,8 4 0 0,-10-26 0 0,18 8 0 0,-13-10 0 0,23 0 0 1,-25 0 0-1,25 0 0 0,-4 0 0 0,8 0 0 0,8 0 0 0,-16 0 0 0,16 0 0 0,-17-10 0 0,-1 8 0 0,6-7 0 0,-14-10 0 0,7 14 0 0,7-32 0 0,-23 22 0 0,14-6 0 0,-19-7 0 0,0 23 0 0,0-23 0 0,0 7 0 0,0 7 0 1,0-14 0-1,0 25 0 0,-19-6 0 0,14 9 0 0,-23 0 0 0,26-19 0 0,-8 14 0 0,-8-13 0 0,13 18 0 0,-23 0 0 0,6 0 0 0,8 0 0 0,-33 0 0 0,40 0 0 0,-30 0 0 0,34 0 0 0,-25 0 0 0,5 0 0 0,-1 0 0 0,5 0 0 1</inkml:trace>
    </iact:actionData>
  </iact:action>
  <iact:action type="add" startTime="146311">
    <iact:property name="dataType"/>
    <iact:actionData xml:id="d54">
      <inkml:trace xmlns:inkml="http://www.w3.org/2003/InkML" xml:id="stk54" contextRef="#ctx0" brushRef="#br0">1291 14139 24575 0,'12'0'0'41,"-3"0"0"0,10 0 0 0,-5-18 0 0,7 3 0 0,8-6 0 0,-25-7 0 0,15 23 0 0,-19-13 0 0,0 18 0 1</inkml:trace>
    </iact:actionData>
  </iact:action>
  <iact:action type="add" startTime="147043">
    <iact:property name="dataType"/>
    <iact:actionData xml:id="d55">
      <inkml:trace xmlns:inkml="http://www.w3.org/2003/InkML" xml:id="stk55" contextRef="#ctx0" brushRef="#br0">1651 13716 24575 0,'-24'0'0'17,"6"9"0"0,18 41 0 1,0-10 0-1,0-10 0 0,0 1 0 1,0 9 0-1,-10-17 0 1,8 17 0-1,-7-25 0 0,9 13 0 1,0-26 0-1,0 26 0 0,0-14 0 1,9 8 0-1,-7-13 0 1,26-18 0-1,-13-13 0 0,25 8 0 1,-7-4 0-1,18 8 0 0,-25 8 0 1,12-26 0-1,-36 23 0 1,26-14 0-1,-23 19 0 0,14 0 0 1,-19 0 0-1,0 0 0 1</inkml:trace>
    </iact:actionData>
  </iact:action>
  <iact:action type="add" startTime="147747">
    <iact:property name="dataType"/>
    <iact:actionData xml:id="d56">
      <inkml:trace xmlns:inkml="http://www.w3.org/2003/InkML" xml:id="stk56" contextRef="#ctx0" brushRef="#br0">1715 13907 24575 0,'0'23'0'28,"0"5"0"0,0 3 0 0,0 4 0 0,0-5 0 0,0 1 0 0,0 23 0 0,0 0 0 0,0-11 0 0,0-3 0 0,0-26 0 0,0 14 0 0,18-26 0 0,-13 27 0 0,14-25 0 0,-19 15 0 1</inkml:trace>
    </iact:actionData>
  </iact:action>
  <iact:action type="add" startTime="148671">
    <iact:property name="dataType"/>
    <iact:actionData xml:id="d57">
      <inkml:trace xmlns:inkml="http://www.w3.org/2003/InkML" xml:id="stk57" contextRef="#ctx0" brushRef="#br0">762 14626 24575 0,'-24'0'0'14,"-4"0"0"1,26 0 0-1,-7 0 0 1,-10 0 0-1,14 0 0 1,14 0 0-1,45 0 0 1,-7 0 0-1,3 0-756 1,1 1 0-1,6-2 756 1,-9-4 0-1,6-3 0 1,2 0 0-1,-5 1-1105 1,2 1 1-1,-2 1 0 1,3-1 1104-1,3-1 0 1,4-1 0-1,0-1 0 1,-5 3 0-1,-6 1 0 1,-4 2 0-1,-1 2 0 1,-1 0 0-1,-1 1 0 1,-5 1-57-1,18-1 57 1,1 0 0-1,-52 0 0 1,13 0 1243-1,1 0-1243 1,-14 0 3564-1,23 0-3564 1,-7 0 75-1,-7 0-75 1,15 0 0-1,-27 0 0 1,7 0 0-1,-9 0 0 1</inkml:trace>
    </iact:actionData>
  </iact:action>
  <iact:action type="add" startTime="150117">
    <iact:property name="dataType"/>
    <iact:actionData xml:id="d58">
      <inkml:trace xmlns:inkml="http://www.w3.org/2003/InkML" xml:id="stk58" contextRef="#ctx0" brushRef="#br0">868 14923 24575 0,'0'32'0'23,"4"2"0"1,1 1 0-1,-2 5 0 1,0-10 0-1,3 1 0 1,13 9 0-1,-14 2 0 1,13-7 0-1,-8 15 0 1,-8-8 0-1,26-16 0 1,-23 2 0-1,14-28 0 1</inkml:trace>
    </iact:actionData>
  </iact:action>
  <iact:action type="add" startTime="150623">
    <iact:property name="dataType"/>
    <iact:actionData xml:id="d59">
      <inkml:trace xmlns:inkml="http://www.w3.org/2003/InkML" xml:id="stk59" contextRef="#ctx0" brushRef="#br0">1122 15282 24575 0,'19'-11'0'32,"-15"1"0"1,25 20 0 0,-27-8 0 0,26 26 0-1,-23-23 0 1,14 32 0 0,-10-32 0 0,-7-5 0-1,8-5 0 1,-10-32 0 0,0 32 0 0,0-14 0 0</inkml:trace>
    </iact:actionData>
  </iact:action>
  <iact:action type="add" startTime="151260">
    <iact:property name="dataType"/>
    <iact:actionData xml:id="d60">
      <inkml:trace xmlns:inkml="http://www.w3.org/2003/InkML" xml:id="stk60" contextRef="#ctx0" brushRef="#br0">1418 14986 24575 0,'24'0'0'13,"4"0"0"0,-7 0 0 0,3 0 0 0,16 0 0 0,-7 0 0 0,4 0 0 1,2 0 0-1,2 0 0 0,0 0 0 0,2 0 0 0,-2 0-300 0,0 0 0 1,-2 0 300-1,-1 0 0 0,-6 0 0 0,-11 0 0 0,8 0 0 0,-25 0 0 0,15 19 0 1,-19 4 0-1,0 1 600 0,0 4-600 0,0-7 0 0,0 22 0 0,-9-12 0 1,-1 1 0-1,6 25-698 0,-6-13 0 0,1 1 698 0,9 14 0 0,0-20 0 0,0 4 0 1,0 14 0-1,0-3 0 0,0 2 0 0,0-2 0 0,0-2 0 0,0-17 0 1,0 17 0-1,0-29 0 0,0-23 0 0,0-23 0 0,0-1 0 0,0 6 0 1</inkml:trace>
    </iact:actionData>
  </iact:action>
  <iact:action type="add" startTime="152483">
    <iact:property name="dataType"/>
    <iact:actionData xml:id="d61">
      <inkml:trace xmlns:inkml="http://www.w3.org/2003/InkML" xml:id="stk61" contextRef="#ctx0" brushRef="#br0">5017 14012 24575 0,'11'0'0'25,"17"0"0"1,-23 0 0-1,33 0 0 1,-24 0 0-1,7-18 0 1,7 13 0-1,-23-14 0 1,23 19 0-1,-7 0 0 1,-6 0 0-1,13-9 0 1,-7 6 0-1,2-6 0 1,-1 9 0-1,-13 0 0 1</inkml:trace>
    </iact:actionData>
  </iact:action>
  <iact:action type="add" startTime="153222">
    <iact:property name="dataType"/>
    <iact:actionData xml:id="d62">
      <inkml:trace xmlns:inkml="http://www.w3.org/2003/InkML" xml:id="stk62" contextRef="#ctx0" brushRef="#br0">5038 14330 24575 0,'23'0'0'43,"15"0"0"1,-24 0 0-1,26 0 0 1,-17 0 0-1,17-10 0 1,-16 8 0 0,-3-7 0-1,7 9 0 1,-23 0 0-1,14 0 0 1,-19 0 0 0</inkml:trace>
    </iact:actionData>
  </iact:action>
  <iact:action type="add" startTime="154959">
    <iact:property name="dataType"/>
    <iact:actionData xml:id="d63">
      <inkml:trace xmlns:inkml="http://www.w3.org/2003/InkML" xml:id="stk63" contextRef="#ctx0" brushRef="#br0">6096 13547 24575 0,'0'51'0'18,"0"4"0"0,0-11 0 1,0-13 0-1,0-3 0 1,0-14 0-1,0 26 0 0,0-26 0 1,0 24 0-1,19-24 0 1,-14 26 0-1,13-17 0 0,-8-1 0 1,-8 6 0-1,8-23 0 1,-10 23 0-1,0-26 0 0,18 8 0 1,-13-10 0-1,42 0 0 1,-40-10 0-1,21 8 0 0,-9-26 0 1,-14 13 0-1,23-25 0 1,-7 26 0-1,-7-14 0 0,5 7 0 1,-9-12 0-1,-8 0 0 1,7 12 0-1,-9-7 0 0,0 23 0 1,0-23 0-1,0 7 0 1,0 6 0-1,0-13 0 0,-9 26 0 1,7-26 0-1,-8 23 0 1,-9-14 0-1,15 10 0 0,-15 6 0 1,9-6 0-1,8 9 0 1,-26 0 0-1,23-19 0 0,-14 14 0 1,10-13 0-1,-12 18 0 1,7 0 0-1,-24 0 0 0,33 0 0 1,-13 0 0-1,18 0 0 1</inkml:trace>
    </iact:actionData>
  </iact:action>
  <iact:action type="add" startTime="156525">
    <iact:property name="dataType"/>
    <iact:actionData xml:id="d64">
      <inkml:trace xmlns:inkml="http://www.w3.org/2003/InkML" xml:id="stk64" contextRef="#ctx0" brushRef="#br0">6604 13949 24575 0,'0'-52'0'96,"0"7"0"0,0 12 0 0,0 15 0 0,0 18 0 1</inkml:trace>
    </iact:actionData>
  </iact:action>
  <iact:action type="add" startTime="157355">
    <iact:property name="dataType"/>
    <iact:actionData xml:id="d65">
      <inkml:trace xmlns:inkml="http://www.w3.org/2003/InkML" xml:id="stk65" contextRef="#ctx0" brushRef="#br0">6795 13610 24575 0,'23'-12'0'18,"-4"-16"0"1,-10 23 0 0,-6-13 0 0,25-1 0 0,-14 14 0-1,7-14 0 1,-11 38 0 0,8-14 0 0,-13 14 0 0,23-1 0 0,-25-13 0-1,6 14 0 1,-9-10 0 0,19-6 0 0,-14 25 0 0,13-23 0-1,-18 42 0 1,0-31 0 0,0 15 0 0,0-3 0 0,-18-14 0 0,13 7 0-1,-14 7 0 1,19-4 0 0,0 0 0 0,0-6 0 0,-9-18 0-1,6 10 0 1,-25-8 0 0,23 26 0 0,-23-14 0 0,26 8 0 0,-26 6 0-1,23-23 0 1,-14 13 0 0,19-8 0 0,0-8 0 0,19 8 0-1,-14-10 0 1,23 0 0 0,-7 0 0 0,2 0 0 0,17 0 0 0,-7 0 0-1,19 0 0 1,-20-5 0 0,0 0 0 0,5 3 0 0,20-8 0-1,-53 10 0 1,25 0 0 0,-27 0 0 0,7 0 0 0,-9 0 0 0</inkml:trace>
    </iact:actionData>
  </iact:action>
  <iact:action type="add" startTime="158656">
    <iact:property name="dataType"/>
    <iact:actionData xml:id="d66">
      <inkml:trace xmlns:inkml="http://www.w3.org/2003/InkML" xml:id="stk66" contextRef="#ctx0" brushRef="#br0">7324 13483 24575 0,'0'-23'0'17,"18"4"0"1,-13 19 0 0,42-10 0 0,-40 8 0-1,22-7 0 1,-20 9 0 0,-7 9 0 0,8 12 0-1,-10-7 0 1,0 15 0 0,0-27 0 0,0 45 0-1,0-38 0 1,0 38 0 0,0-25 0 0,-10 1 0-1,8-2 0 1,-7 7 0 0,-10-13 0 0,5 6 0-1,-26-12 0 1,25 10 0 0,-22-14 0 0,32 14 0-1,-23-19 0 1,35 0 0 0,-14 0 0 0,35 0 0-1,-4 0 0 1,-1 0 0 0,5 9 0 0,-25-7 0 0,34 8 0-1,-11 8 0 1,17 6 0 0,-9-9 0 0,0 3-539-1,-10 7 1 1,1-1 538 0,12-5 0 0,-1-2 0-1,6 16 0 1,-20-5 0 0,-13-26 0 0,-18 26 0-1,6-23 0 1,-25 23 0 0,14-7 1077 0,-7-6-1077-1,11 3 0 1,-8 1 0 0,-6-5 0 0,-9 7 0-1,12-11 0 1,-17-10 0 0,31 0 0 0,-40 0 0-1,42 0 0 1,-23 0 0 0,26 0 0 0,-7 0 0 0</inkml:trace>
    </iact:actionData>
  </iact:action>
  <iact:action type="add" startTime="161755">
    <iact:property name="dataType"/>
    <iact:actionData xml:id="d67">
      <inkml:trace xmlns:inkml="http://www.w3.org/2003/InkML" xml:id="stk67" contextRef="#ctx0" brushRef="#br0">8170 13420 24575 0,'-30'0'0'26,"16"0"0"0,-33 0 0 0,40 0 0 0,-22 0 0 1,20 0 0-1,7 0 0 0,-27 0 0 0,25 0 0 1,-15 9 0-1,19 12 0 0,0-7 0 0,0 15 0 0,0-8 0 1,0-7 0-1,0 23 0 0,0-32 0 0,0 23 0 1,0-6 0-1,19-8 0 0,-15 14 0 0,15-26 0 1,-19 26 0-1,0-23 0 0,0 14 0 0,10-19 0 0,11 0 0 1,2 9 0-1,17-6 0 0,-16 25 0 0,-3-23 0 1,7 23 0-1,-23-26 0 0,14 8 0 0,-19 8 0 1,0-13 0-1,0 33 0 0,0-24 0 0,0 7 0 0,0 7 0 1,0-14 0-1,-19 26 0 0,14-16 0 0,-14 16 0 1,19 2 0-1,-9 12 0 0,7-18 0 0,-8-8 0 0,10-9 0 1,-19-15 0-1,15-4 0 0,-15-4 0 0,19-25 0 1,0 27 0-1,-10-26 0 0,-11 23 0 0,7-32 0 1,-5 32 0-1,10-23 0 0,7 25 0 0,-27-25 0 0,25 23 0 1,-25-23 0-1,27 26 0 0,-7-8 0 0,-10 10 0 1,14 0 0-1,-14-18 0 0,19 13 0 0,0-14 0 1</inkml:trace>
    </iact:actionData>
  </iact:action>
  <iact:action type="add" startTime="164022">
    <iact:property name="dataType"/>
    <iact:actionData xml:id="d68">
      <inkml:trace xmlns:inkml="http://www.w3.org/2003/InkML" xml:id="stk68" contextRef="#ctx0" brushRef="#br0">8319 13610 24575 0,'9'-12'0'20,"-7"3"0"1,26 9 0 0,-13-19 0 0,6 14 0-1,7-13 0 1,-4 18 0 0,-1 0 0 0,-4 0 0 0,-19 18 0-1,9-13 0 1,-6 23 0 0,6-6 0 0,-9 1 0 0,0 17 0-1,0-16 0 1,-9-3 0 0,6 7 0 0,-6-23 0 0,-10 23 0-1,14-7 0 1,-13-7 0 0,-1 5 0 0,14 0 0 0,5-14 0-1,5 13 0 1,32-18 0 0,-23 0 0 0,26 10 0 0,-25-8 0-1,13 26 0 1,-7-23 0 0,-7 23 0 0,14-25 0-1,-25 6 0 1,6 10 0 0,-9-14 0 0,0 23 0 0,0-26 0-1,0 26 0 1,0-14 0 0,0 8 0 0,-9 6 0 0,6-5 0-1,-6 10 0 1,-10-12 0 0,14 8 0 0,-23-15 0 0,26 7 0-1,-26-12 0 1,13 10 0 0,-25-5 0 0,26 7 0 0,-4-11 0-1,-1-10 0 1,14 0 0 0,-14 0 0 0,19 0 0 0</inkml:trace>
    </iact:actionData>
  </iact:action>
  <iact:action type="add" startTime="165540">
    <iact:property name="dataType"/>
    <iact:actionData xml:id="d69">
      <inkml:trace xmlns:inkml="http://www.w3.org/2003/InkML" xml:id="stk69" contextRef="#ctx0" brushRef="#br0">8911 13589 24575 0,'0'12'0'19,"10"25"0"0,-8-11 0 0,7 7 0 0,-9 14 0 0,0-40 0 1,19 31 0-1,-14-17 0 0,14-7 0 0,-19 5 0 0,0-38 0 0,0 14 0 1,0-42 0-1,0 31 0 0,0-33 0 0,9 6 0 0,12 8 0 1,-7 4 0-1,5 22 0 0,0 9 0 0,-14 0 0 0,14 0 0 0,-10 9 0 1,-7 13 0-1,8-8 0 0,8 14 0 0,-13-7 0 0,14-7 0 1,-19 14 0-1,0-6 0 0,0-8 0 0,9 14 0 0,-6-7 0 0,6-26 0 1,-9 10 0-1,0-26 0 0,19-7 0 0,-14 14 0 0,23-26 0 0,-26 25 0 1,26-3 0-1,-23 18 0 0,14 0 0 0,-19 0 0 0,9 18 0 1,-6-13 0-1,6 42 0 0,-9-30 0 0,0 32 0 0,0-16 0 0,0-9 0 1,0 4 0-1,0-26 0 0,0 26 0 0,0-23 0 0,0 14 0 1</inkml:trace>
    </iact:actionData>
  </iact:action>
  <iact:action type="add" startTime="166859">
    <iact:property name="dataType"/>
    <iact:actionData xml:id="d70">
      <inkml:trace xmlns:inkml="http://www.w3.org/2003/InkML" xml:id="stk70" contextRef="#ctx0" brushRef="#br0">9631 13610 24575 0,'-12'19'0'15,"3"-5"0"0,9 26 0 0,0-26 0 1,0 33 0-1,-19-11 0 0,14 18 0 0,-32-12 0 1,32-2 0-1,-23 2 0 0,3-2 0 0,0 3 0 1,11-13 0-1,-2 1 0 0,-18 13 0 0,-1 1 0 1,17-13 0-1,4 0 0 0,1 0 0 1,2 1 0-1,0 0 0 0,3-2 0 0,8 21 0 1,0-1 0-1,0-15 0 0,0 13 0 0,-9-25 0 1,6 16 0-1,-6-17 0 0,9-2 0 0,0-11 0 1,28-20 0-1,-21 8 0 0,22-7 0 1</inkml:trace>
    </iact:actionData>
  </iact:action>
  <iact:action type="add" startTime="167704">
    <iact:property name="dataType"/>
    <iact:actionData xml:id="d71">
      <inkml:trace xmlns:inkml="http://www.w3.org/2003/InkML" xml:id="stk71" contextRef="#ctx0" brushRef="#br0">9821 14139 24575 0,'0'-23'0'25,"-9"4"0"0,7 19 0 1,-8 0 0-1,-9 19 0 1,15-14 0-1,-15 32 0 1,9-32 0-1,8 23 0 1,-7-7 0-1,-10-7 0 1,14 5 0-1,-14-9 0 1,19-8 0-1,0 7 0 1,0 10 0-1,0-5 0 1,19 7 0-1,-14-11 0 1,23 9 0-1,-26-15 0 0,27 15 0 1,-15-9 0-1,7-8 0 1,7 7 0-1,-23 10 0 1,14-14 0-1,-19 32 0 1,-19-32 0-1,5 14 0 1,-7-10 0-1,-8-6 0 1,15 25 0-1,-26-23 0 1,26 14 0-1,-14-19 0 1,26 0 0-1,-27 0 0 1,25 0 0-1,-15 0 0 1</inkml:trace>
    </iact:actionData>
  </iact:action>
  <iact:action type="add" startTime="188425">
    <iact:property name="dataType"/>
    <iact:actionData xml:id="d72">
      <inkml:trace xmlns:inkml="http://www.w3.org/2003/InkML" xml:id="stk72" contextRef="#ctx0" brushRef="#br0">3133 16044 24575 0,'0'24'0'24,"18"4"0"0,-13-7 0 0,14 22 0 0,-19 11-613 0,5-23 1 0,-1 1 612 0,-2 0 0 0,-1 0 186 0,8 22-186 0,-9-2 0 0,0-29 0 0,19 5 0 0,-14-25 0 1,14 6 920-1,-10-9-920 0,12 0 119 0,-7 0-119 0,14 0 0 0,-25 0 0 0,25 0 0 0,-23 0 0 0,14-9 0 0,-1 6 0 0,-4-6 0 0,8 9 0 0,-13 0 0 1</inkml:trace>
    </iact:actionData>
  </iact:action>
  <iact:action type="add" startTime="190557">
    <iact:property name="dataType"/>
    <iact:actionData xml:id="d73">
      <inkml:trace xmlns:inkml="http://www.w3.org/2003/InkML" xml:id="stk73" contextRef="#ctx0" brushRef="#br0">3175 16087 24575 0,'0'-24'0'26,"0"5"0"1,9 19 0 0,22 0 0 0,-15 0 0 0,31-9 0 0,-42 7 0 0,23-8 0 0,-6 10 0 0,11 0 0 0,-10 0 0 0,5 0 0 0,-25 0 0 0,25 0 0 0,-23 10 0 0,13-8 0 0,-8 7 0 0,-8 10 0 0,8-14 0 0,-10 23 0 0,0-7 0 0,0-7 0 0,0 24 0 0,0-33 0 0,0 23 0 0,0-7 0 0,0 3 0 0,0 16 0 0,0-17 0 0,0 26 0 0,0-13 0 0,0-3 0 0,0 4 0 0,0-32 0 0,0 14 0 0,0-19 0 0,-10 0 0 0,-11 0 0 0,7 0 0 0,-14 9 0 0,25-6 0 0,-44 6 0 0,38-9 0 0,-29 19 0 0,38-5 0 0,-9 7 0 0,6-11 0 0,-6 8 0 0,9-13 0 0,0 14 0 0,0-19 0 0,0 9 0 0,-19-6 0 0,14 6 0 0,-23-9 0 0,26 0 0 0,-7 0 0 0,9 28 0 0,0-2 0 0,0 26 0 0,0 0 0 0,0-17 0 0,0 24 0 0,0-15 0 0,0 10 0 0,0-21 0 0,0 5 0 0,0-24 0 0,0 7 0 0,0-11 0 0</inkml:trace>
    </iact:actionData>
  </iact:action>
  <iact:action type="add" startTime="192826">
    <iact:property name="dataType"/>
    <iact:actionData xml:id="d74">
      <inkml:trace xmlns:inkml="http://www.w3.org/2003/InkML" xml:id="stk74" contextRef="#ctx0" brushRef="#br0">3598 17039 24575 0,'0'24'0'21,"0"23"0"0,0-3 0 0,0 13 0 0,0-12 0 1,0-1 0-1,0-4 0 0,0-1 0 0,0 0 0 0,0-4 0 1,10-2 0-1,-8-14 0 0,8-19 0 0,-10 0 0 0,0 0 0 1</inkml:trace>
    </iact:actionData>
  </iact:action>
  <iact:action type="add" startTime="193467">
    <iact:property name="dataType"/>
    <iact:actionData xml:id="d75">
      <inkml:trace xmlns:inkml="http://www.w3.org/2003/InkML" xml:id="stk75" contextRef="#ctx0" brushRef="#br0">3895 16785 24575 0,'30'0'0'10,"3"0"0"1,19 0 0 0,2 0 0 0,3 0 0 0,6 0-1479 0,-12 0 0 0,4 0 1479 0,-5 0 0-1,7 0 0 1,2 0 0 0,-4 0-790 0,1 0 0 0,-4 0 1 0,2 0 789 0,6 0 0 0,1 0 0-1,-3 0 0 1,-10 0 0 0,-3 0 0 0,-6 0 296 0,10 0 0 0,-2 0 1 0,-47 0-1 0</inkml:trace>
    </iact:actionData>
  </iact:action>
  <iact:action type="add" startTime="194341">
    <iact:property name="dataType"/>
    <iact:actionData xml:id="d76">
      <inkml:trace xmlns:inkml="http://www.w3.org/2003/InkML" xml:id="stk76" contextRef="#ctx0" brushRef="#br0">4360 16616 24575 0,'0'40'0'22,"0"14"0"1,5-21 0 0,0 0 0 0,-3 21 0 0,3-14 0 0,0-3 0-1,-5-6 0 1,8 3 0 0,2 0 0 0,-5-1 0 0,14 19 0 0,-19-17 0-1,9-4 0 1,-6-3 0 0,6-14 0 0,10 26 0 0,-14-26 0 0,13 5 0 0</inkml:trace>
    </iact:actionData>
  </iact:action>
  <iact:action type="add" startTime="195244">
    <iact:property name="dataType"/>
    <iact:actionData xml:id="d77">
      <inkml:trace xmlns:inkml="http://www.w3.org/2003/InkML" xml:id="stk77" contextRef="#ctx0" brushRef="#br0">5186 16320 24575 0,'12'11'0'25,"16"27"0"0,-23-31 0 0,23 21 0 0,-26-9 0 1,8 5 0-1,8-1 0 0,-13-4 0 0,14-19 0 1</inkml:trace>
    </iact:actionData>
  </iact:action>
  <iact:action type="add" startTime="196051">
    <iact:property name="dataType"/>
    <iact:actionData xml:id="d78">
      <inkml:trace xmlns:inkml="http://www.w3.org/2003/InkML" xml:id="stk78" contextRef="#ctx0" brushRef="#br0">5207 17039 24575 0,'19'-33'0'19,"-5"12"0"1,35-7 0 0,-32 14 0 0,15 3 0 0,2 1 0-1,-16 0 0 1,12 0 0 0,-1 1 0 0,-15 5 0 0,15-15 0-1,-8 9 0 1,2 8 0 0,-2-7 0 0,-11 9 0 0,9 0 0-1,-15-19 0 1,25 14 0 0,-27-14 0 0,7 19 0 0</inkml:trace>
    </iact:actionData>
  </iact:action>
  <iact:action type="add" startTime="196692">
    <iact:property name="dataType"/>
    <iact:actionData xml:id="d79">
      <inkml:trace xmlns:inkml="http://www.w3.org/2003/InkML" xml:id="stk79" contextRef="#ctx0" brushRef="#br0">5376 17166 24575 0,'33'0'0'19,"7"-9"0"1,-16 6 0 0,16-6 0 0,-17 9 0 0,-2 0 0 0,8 0 0 0,-15 0 0 0,7 0 0 0,7 0 0-1,-23 0 0 1,14 0 0 0,-1 0 0 0,-13 0 0 0,14 0 0 0,-19 9 0 0,0 13 0 0,0-8 0 0,0 14 0-1,0-7 0 1,-19 3 0 0,14 16 0 0,-32-7 0 0,23-1 0 0,-11 3 0 0,0-1 0 0,9-4 0 0,-9-5 0 0,3 0 0-1,17 3 0 1,-23-23 0 0,26 23 0 0,2-26 0 0,21 8 0 0,2-10 0 0,-2 0 0 0,17 0 0 0,-12 0 0-1,3 0 0 1,3 0 0 0,13 0 0 0,-3 0 0 0,-21 0 0 0,7 0 0 0,-23 0 0 0,14 0 0 0,-19 0 0 0</inkml:trace>
    </iact:actionData>
  </iact:action>
  <iact:action type="add" startTime="198837">
    <iact:property name="dataType"/>
    <iact:actionData xml:id="d80">
      <inkml:trace xmlns:inkml="http://www.w3.org/2003/InkML" xml:id="stk80" contextRef="#ctx0" brushRef="#br0">6371 16637 24575 0,'-5'-9'0'15,"1"-13"0"1,25 8 0 0,7-33 0 0,-14 40 0-1,7-21 0 1,-11 19 0 0,9-13 0 0,-15-10 0 0,15 8 0-1,-19-4 0 1,0 25 0 0,0-25 0 0,0 23 0 0,-19-23 0-1,15 26 0 1,-43-26 0 0,40 23 0 0,-22-14 0 0,20 10 0-1,-12 6 0 1,7-6 0 0,-15 9 0 0,8 0 0-1,7 0 0 1,-14 0 0 0,26 0 0 0,-27 0 0 0,25 9 0-1,-34-6 0 1,24 25 0 0,-7 5 0 0,11 2 0 0,10 15 0-1,0-8 0 1,0-7 0 0,0 3 0 0,0-4 0 0,0 0 0-1,0-2 0 1,0 0 0 0,0 17 0 0,0-7-406-1,0 12 406 1,0 0 0 0,0 0 0 0,0 1 0 0,0-22 0-1,0-1 0 1,0 15 0 0,0-2 0 0,0 5 0 0,0-8 0-1,0-16 0 1,10 11 0 0,-8-15 0 0,8 11 0 0,-10-1 406-1,0-10-406 1,18 6 0 0,-13-23 0 0,14 13 0 0</inkml:trace>
    </iact:actionData>
  </iact:action>
  <iact:action type="add" startTime="200147">
    <iact:property name="dataType"/>
    <iact:actionData xml:id="d81">
      <inkml:trace xmlns:inkml="http://www.w3.org/2003/InkML" xml:id="stk81" contextRef="#ctx0" brushRef="#br0">6795 16341 24575 0,'0'33'0'11,"0"7"0"1,0-26 0 0,8 17 0-1,2 4 0 1,-5 5 0 0,8 3 0-1,2 5 0 1,-3-5 0 0,-3-1-1096-1,-2-4 0 1,1 2 1096 0,5 10 0-1,2 1 0 1,-4-8 0 0,-1 1 0-1,-3 1 0 1,0-3 0 0,12 12 525-1,-19-17-525 1,9-34 0 0,-6 25 0-1,25-23 0 1,-23-5 0 0,13-14 1667-1,-18-26-1667 1,19-3 0 0,-14-1 0-1,8 14 0 1,2-2 0 0,-3 1 0-1,-3-1 0 1,-2 0 0 0,0-2 0-1,7-6 0 1,1-2 0 0,-4-5 0-1,-1 0 0 1,-3 7 0 0,0 0 0-1,3-7 0 1,-1 2 0 0,-9-9 0-1,0 21 0 1,0 14 0 0,0 19 0 0</inkml:trace>
    </iact:actionData>
  </iact:action>
  <iact:action type="add" startTime="200992">
    <iact:property name="dataType"/>
    <iact:actionData xml:id="d82">
      <inkml:trace xmlns:inkml="http://www.w3.org/2003/InkML" xml:id="stk82" contextRef="#ctx0" brushRef="#br0">7451 17209 24575 0,'0'11'0'37,"0"17"0"1,0-13 0 0,0 25 0 0,0-7 0 0,18-1 0-1,-13 8 0 1,14-25 0 0,-19 13 0 0,0-26 0 0,0 8 0 0</inkml:trace>
    </iact:actionData>
  </iact:action>
  <iact:action type="add" startTime="201683">
    <iact:property name="dataType"/>
    <iact:actionData xml:id="d83">
      <inkml:trace xmlns:inkml="http://www.w3.org/2003/InkML" xml:id="stk83" contextRef="#ctx0" brushRef="#br0">7324 15854 24575 0,'0'-24'0'27,"18"6"0"0,-3 8 0 0,25 8 0 0,2-26 0 0,-7 23 0 0,15-14 0 0,-27 10 0 0,-2 16 0 0,-11 4 0 0,-10 13 0 0,0 35 0 0,0-12 0 0,0 7 0 0,-10 5 0 1,8-24 0-1,-26-2 0 0,23-5 0 0,5-26 0 0,14 8 0 0,26-10 0 0,-26 0 0 0,24 0 0 0,-24 0 0 0,7 0 0 0,7 0 0 0,-23 0 0 0,23 0 0 0,-25 0 0 0,6 0 0 1</inkml:trace>
    </iact:actionData>
  </iact:action>
  <iact:action type="add" startTime="203009">
    <iact:property name="dataType"/>
    <iact:actionData xml:id="d84">
      <inkml:trace xmlns:inkml="http://www.w3.org/2003/InkML" xml:id="stk84" contextRef="#ctx0" brushRef="#br0">8403 16912 24575 0,'19'-23'0'23,"5"4"0"1,8 19 0 0,8 0 0 0,-2 0 0 0,-14 0 0 0,16 0 0 0,-5 0 0 0,-30 0 0 0,13 0 0 0,-18 0 0 0,0 0 0 0</inkml:trace>
    </iact:actionData>
  </iact:action>
  <iact:action type="add" startTime="203561">
    <iact:property name="dataType"/>
    <iact:actionData xml:id="d85">
      <inkml:trace xmlns:inkml="http://www.w3.org/2003/InkML" xml:id="stk85" contextRef="#ctx0" brushRef="#br0">8488 17209 24575 0,'35'0'0'35,"3"0"0"0,11 0 0 0,-18 0 0 1,5 2 0-1,-4-4 0 0,-18-17 0 0,5 14 0 1,0-14 0-1,-15 19 0 0,15 0 0 1</inkml:trace>
    </iact:actionData>
  </iact:action>
  <iact:action type="add" startTime="205842">
    <iact:property name="dataType"/>
    <iact:actionData xml:id="d86">
      <inkml:trace xmlns:inkml="http://www.w3.org/2003/InkML" xml:id="stk86" contextRef="#ctx0" brushRef="#br0">15367 783 24575 0,'0'40'0'10,"0"0"0"0,-5 6 0 0,-5 6 0 0,-3 5 0 0,-2-8 0 0,-4 5 0 0,-2 4 0 0,-1 1 0 0,0-2 0 0,1-2-937 0,1 0 1 0,1-3 0 0,-1-1 0 1,-1 2 0-1,-3 4 936 0,4-12 0 0,-2 4 0 0,-2 3 0 0,-2 0 0 0,1 1 0 0,0-2 0 0,0-2 0 0,3-5 0 0,2-4-687 0,-4 7 0 0,3-7 1 0,0-3-1 1,0 4 687-1,-5 10 0 0,-2 3 0 0,3-3 0 0,5-10 1556 0,-1 11-1556 0,12-12 0 0,9-26 0 0,-19 14 2024 0,14-6-2024 0,-14 11 962 0,1 18 0 0,13-25 0 0,-14 2 0 1</inkml:trace>
    </iact:actionData>
  </iact:action>
  <iact:action type="add" startTime="207123">
    <iact:property name="dataType"/>
    <iact:actionData xml:id="d87">
      <inkml:trace xmlns:inkml="http://www.w3.org/2003/InkML" xml:id="stk87" contextRef="#ctx0" brushRef="#br0">24405 1185 24575 0,'-12'24'0'6,"-13"15"0"0,-6 7 0 0,2-7 0 0,-1 4-2976 0,0 2 0 0,-3 6 0 0,0 1 2976 0,7-9 0 0,0 1 0 0,0 1 0 0,0-1 0 0,1-1 0 0,0-2 0 0,-1 2 0 0,-4 4 0 0,4-5 0 1,-4 3 0-1,-1 2 0 0,-1 2 0 0,0-1 0 0,1-1 0 0,2-2-675 0,-3 4 0 0,3-1 0 0,1-2 0 0,-2 1 0 0,-2 3 675 0,3-7 0 0,-3 3 0 0,-1 2 0 0,0-1 0 0,0-1 0 0,1-1 0 1,3-3-81-1,-1 1 1 0,2-1 0 0,1-3 0 0,1-1 0 0,1 0 80 0,-1 1 0 0,1 0 0 0,0-2 0 0,0-2 0 0,-11 10 0 0,0-3 0 0,7-4 0 0,9-8 0 0,4-3 0 0,-12 10 0 1</inkml:trace>
    </iact:actionData>
  </iact:action>
  <iact:action type="add" startTime="211734">
    <iact:property name="dataType"/>
    <iact:actionData xml:id="d88">
      <inkml:trace xmlns:inkml="http://www.w3.org/2003/InkML" xml:id="stk88" contextRef="#ctx0" brushRef="#br0">9440 16214 24575 0,'0'23'0'10,"0"5"0"1,0-25 0 0,0 25 0 0,0 5 0 0,0 21 0 0,0 0 0 0,0 3 0 0,0-16 0 0,0 2-432 0,0-1 0 0,0 2 1 0,0 2 431 0,0 5 0 0,0 1 0 0,0-2-1253 0,0 10 1 0,0 0 1252 0,0-10 0 0,0 2 0 0,0-1 0 0,0-9 0 0,0-1 0 0,0-2 0 0,0 8 0 0,0-2 0 0,5-6 0 0,0-3 0 0,-3 2 0 0,8-48 0 0,-10-11 209 0,0-3 1 0,0 3-1 0,0 12 1 0</inkml:trace>
    </iact:actionData>
  </iact:action>
  <iact:action type="add" startTime="212456">
    <iact:property name="dataType"/>
    <iact:actionData xml:id="d89">
      <inkml:trace xmlns:inkml="http://www.w3.org/2003/InkML" xml:id="stk89" contextRef="#ctx0" brushRef="#br0">9440 16489 24575 0,'0'-24'0'16,"0"6"0"1,0-1 0 0,0 14 0 0,0-23 0-1,10 25 0 1,11-6 0 0,2 9 0 0,17 0 0-1,-7 0 0 1,-9 0 0 0,4-19 0 0,3 14 0 0,-15-13 0-1,31 18 0 1,-42 18 0 0,14-3 0 0,-10 6 0-1,-7 7 0 1,8 5 0 0,-10 12 0 0,0-12 0 0,0-5 0-1,0-7 0 1,0-7 0 0,0 14 0 0,-10-25 0-1,8 25 0 1,-36-14 0 0,31 26 0 0,-28-24 0 0,-5 1 0-1,25 9 0 1,0 0 0 0,-17-13 0 0,2-1 0-1,9 26 0 1,-7-36 0 0,23 8 0 0,-13-10 0 0</inkml:trace>
    </iact:actionData>
  </iact:action>
  <iact:action type="add" startTime="213559">
    <iact:property name="dataType"/>
    <iact:actionData xml:id="d90">
      <inkml:trace xmlns:inkml="http://www.w3.org/2003/InkML" xml:id="stk90" contextRef="#ctx0" brushRef="#br0">9673 17336 24575 0,'31'-24'0'15,"-8"5"0"0,-2 10 0 0,8 6 0 1,-15-6 0-1,26-10 0 0,-26 14 0 0,5 5 0 1,-1 5 0-1,-13 23 0 0,14-6 0 0,-19 11 0 1,0-10 0-1,0 5 0 0,-19-7 0 0,14-6 0 1,-11 8 0-1,-5 1 0 0,-12-8 0 0,2 21 0 1,-2 4 0-1,5-21 0 0,0 0 0 0,-8 20 0 1,1 0 0-1,-9-5 0 0,1-5 0 0,32-20 0 1,22-10 0-1,4-10 0 0,22 8 0 0,-32-7 0 1,23 9 0-1,-7-19 0 0,3 14 0 0,-3-14 0 1,7 19 0-1,-14 0 0 0,36 0 0 0,-34 0 0 1,31 0 0-1,-23 0 0 0,9 0 0 0,7 0 0 1,-26 0 0-1,5 0 0 0,-19 0 0 1</inkml:trace>
    </iact:actionData>
  </iact:action>
  <iact:action type="add" startTime="214818">
    <iact:property name="dataType"/>
    <iact:actionData xml:id="d91">
      <inkml:trace xmlns:inkml="http://www.w3.org/2003/InkML" xml:id="stk91" contextRef="#ctx0" brushRef="#br0">10520 17272 24575 0,'0'-24'0'13,"19"6"0"1,14 18 0 0,2 0 0-1,24 0 0 1,-28 0 0 0,1 0 0-1,2 0 0 1,0 0 0 0,4 1 0-1,-3-2 0 1,-2-9 0 0,-5 8 0-1,-6-7 0 1,-8 9 0 0,23 0 0-1,-32 0 0 1,23 0 0 0,-25-19 0-1,25 14 0 1,-23-14 0 0,13 19 0 0</inkml:trace>
    </iact:actionData>
  </iact:action>
  <iact:action type="add" startTime="215526">
    <iact:property name="dataType"/>
    <iact:actionData xml:id="d92">
      <inkml:trace xmlns:inkml="http://www.w3.org/2003/InkML" xml:id="stk92" contextRef="#ctx0" brushRef="#br0">10753 17082 24575 0,'0'11'0'19,"0"46"0"0,0-17 0 1,0-10 0-1,0 3 0 0,0 3 0 1,0-4 0-1,0-3 0 0,0 18 0 1,0 2 0-1,0-7 0 1,8-7 0-1,2 1 0 0,-4-4 0 1,3-5 0-1,12-8 0 0,-12 28 0 1,-9-45 0-1,0 7 0 1</inkml:trace>
    </iact:actionData>
  </iact:action>
  <iact:action type="add" startTime="216359">
    <iact:property name="dataType"/>
    <iact:actionData xml:id="d93">
      <inkml:trace xmlns:inkml="http://www.w3.org/2003/InkML" xml:id="stk93" contextRef="#ctx0" brushRef="#br0">11578 16785 24575 0,'0'31'0'21,"19"-8"0"0,-14 27 0 0,9-9 0 0,0 0 0 0,-12 13 0 0,12-7 0 0,0-7 0 0,-9-26 0 0,14 14 0 0,-19-6 0 0,0-8 0 0,0 5 0 0,0-19 0 0,0 0 0 0</inkml:trace>
    </iact:actionData>
  </iact:action>
  <iact:action type="add" startTime="216865">
    <iact:property name="dataType"/>
    <iact:actionData xml:id="d94">
      <inkml:trace xmlns:inkml="http://www.w3.org/2003/InkML" xml:id="stk94" contextRef="#ctx0" brushRef="#br0">11409 17378 24575 0,'23'0'0'18,"14"2"0"1,2-4 0 0,3-17 0-1,3 7 0 1,2 1-929 0,-15-1 0-1,-1 0 929 1,0-2 0 0,2 0 0-1,18 2 0 1,-1 3 0 0,4-6 0-1,-6 0 0 1,0 2 76 0,-15 13 0-1,-2-2-76 1,-1-12 0 0,-1 0 0-1,22 9 0 1,-32-14 0 0,-19 19 0 0</inkml:trace>
    </iact:actionData>
  </iact:action>
  <iact:action type="add" startTime="217611">
    <iact:property name="dataType"/>
    <iact:actionData xml:id="d95">
      <inkml:trace xmlns:inkml="http://www.w3.org/2003/InkML" xml:id="stk95" contextRef="#ctx0" brushRef="#br0">11642 17801 24575 0,'0'-33'0'13,"18"12"0"1,-13-7 0-1,23 14 0 1,-6-7 0-1,-8 11 0 1,5-9 0-1,-10 15 0 1,12-15 0 0,-7 19 0-1,14 0 0 1,-25 0 0-1,25 0 0 1,-23 0 0-1,32 0 0 1,-32 19 0 0,23-15 0-1,-25 15 0 1,25-19 0-1,-14 10 0 1,7-8 0-1,-11 26 0 1,-10-14 0-1,0 7 0 1,0 8 0 0,0-15 0-1,0 18 0 1,0 4 0-1,0 4-221 1,-3 0 0-1,-4 0 221 1,-14-5 0 0,1 3 0-1,-2 2 0 1,-1-15 0-1,1-1 0 1,4 3 0-1,3 0 0 1,-1 5 0-1,4-7 0 1,9-18 0 0,-6 21 0-1,18-28 0 1,-6 0 0-1,25 0 442 1,-23 0-442-1,42 0 0 1,-40 0 0 0,40 0 0-1,-42 0 0 1,42 0 0-1,-40 0 0 1,30 0 0-1,-34 0 0 1,25 0 0-1,-23 0 0 1,13 0 0 0,1 0 0-1,-14 0 0 1,14-9 0-1,-19 6 0 1,0-6 0-1,0 9 0 1,0 0 0 0</inkml:trace>
    </iact:actionData>
  </iact:action>
  <iact:action type="add" startTime="218811">
    <iact:property name="dataType"/>
    <iact:actionData xml:id="d96">
      <inkml:trace xmlns:inkml="http://www.w3.org/2003/InkML" xml:id="stk96" contextRef="#ctx0" brushRef="#br0">12658 17103 24575 0,'18'23'0'13,"-13"-4"0"0,33-19 0 1,-33 0 0-1,23 0 0 1,-26 0 0-1,36-19 0 1,-12 5 0-1,16-26 0 0,-2 7 0 1,-17 0 0-1,17 12 0 1,-25-7 0-1,3 23 0 1,-18-23 0-1,0 26 0 0,0-27 0 1,0 15 0-1,19-7 0 1,-14-7 0-1,14 23 0 1,-38-23 0-1,14 7 0 0,-32 7 0 1,32-24 0-1,-14 33 0 1,10-13 0-1,6 18 0 1,-6-10 0-1,-10 8 0 0,14-8 0 1,-13 10 0-1,8 0 0 1,-11 0 0-1,-3 0 0 1,3 0 0-1,12 10 0 0,-10-8 0 1,14 26 0-1,-13-4 0 1,8-1 0-1,8-4 0 1,-8-9 0-1,10 11 0 0,-18-7 0 1,13 14 0-1,-14-7 0 1,19-7 0-1,0 15 0 1,0-8 0-1,0 21 0 0,0 3 0 1,0-3 0-1,0-21 0 1,0 7 0-1,0-13 0 1,0 25 0-1,0-17 0 0,0 26 0 1,0-13 0-1,0-3 0 1,19 14 0-1,-14-12 0 1,9-4 0-1,0 2 0 0,-12 21 0 1,8-12 0-1,-10-21 0 1,18 7 0-1,-13-23 0 1,14 14 0-1,-19-19 0 1</inkml:trace>
    </iact:actionData>
  </iact:action>
  <iact:action type="add" startTime="220161">
    <iact:property name="dataType"/>
    <iact:actionData xml:id="d97">
      <inkml:trace xmlns:inkml="http://www.w3.org/2003/InkML" xml:id="stk97" contextRef="#ctx0" brushRef="#br0">13483 16679 24575 0,'19'31'0'17,"-14"2"0"0,32 0 0 0,-23 16 0 0,8-14 0 1,-8-4 0-1,0 0 0 0,0 4 0 0,6 5 0 1,0-3 0-1,-6-15 0 0,-4 11 0 0,-1-1 0 1,0-17 0-1,-6 6 0 0,25 7 0 0,-23-42 0 1,23 19 0-1,-26-55 0 0,20 6 0 0,3-4 0 0,-15 3 0 1,-1-4-974-1,3 3 1 0,3-4 0 0,-2 3 973 1,1-8 0-1,0 2 0 0,-3 11 0 0,0-1 0 1,0 3 0-1,2-6 0 0,0 3 0 0,3-1 0 1,-4 5 0-1,-12 6 0 0,0 15 0 0,0 18 0 1</inkml:trace>
    </iact:actionData>
  </iact:action>
  <iact:action type="add" startTime="221297">
    <iact:property name="dataType"/>
    <iact:actionData xml:id="d98">
      <inkml:trace xmlns:inkml="http://www.w3.org/2003/InkML" xml:id="stk98" contextRef="#ctx0" brushRef="#br0">14012 17103 24575 0,'24'0'0'19,"4"0"0"1,-26 0 0-1,27 0 0 1,-6 0 0-1,10 0 0 1,-12 0 0-1,7 0 0 1,-23 0 0-1,14 18 0 1,-10-3 0-1,-6 6 0 1,6 7 0-1,10-23 0 1,-14 42 0-1,14-40 0 1,-19 30 0-1,0-15 0 1,0 11 0-1,0 18 0 1,0-25 0 0,0 12 0-1,0-36 0 1,0 26 0-1,-19-23 0 1,33 14 0-1,-28-19 0 1,42 0 0-1,-7 0 0 1,-7 0 0-1,14 0 0 1,-6-19 0-1,20 5 0 1,-16-7 0-1,21 11 0 1,-42 10 0-1,23 0 0 1,-26-18 0-1,8 13 0 1,-10-14 0 0</inkml:trace>
    </iact:actionData>
  </iact:action>
  <iact:action type="add" startTime="222446">
    <iact:property name="dataType"/>
    <iact:actionData xml:id="d99">
      <inkml:trace xmlns:inkml="http://www.w3.org/2003/InkML" xml:id="stk99" contextRef="#ctx0" brushRef="#br0">14012 16044 24575 0,'19'-11'0'24,"-14"1"0"1,14 10 0 0,-10 0 0 0,12-19 0 0,12 15 0 0,-9-15 0 0,4 19 0 0,-26 19 0 0,8-15 0 0,-10 25 0 0,0-8 0 0,0 8 0 0,0 3 0 0,0 8 0 0,-5-1 0-1,0-1 0 1,3-2 0 0,-7 6 0 0,9-2 0 0,9-26 0 0,12 5 0 0,-7-19 0 0,14 0 0 0,-6 0 0 0,-8 0 0 0,14-19 0 0,-26 14 0 0,8-13 0 0,-10 18 0 0,0 0 0 0</inkml:trace>
    </iact:actionData>
  </iact:action>
  <iact:action type="add" startTime="251839">
    <iact:property name="dataType"/>
    <iact:actionData xml:id="d100">
      <inkml:trace xmlns:inkml="http://www.w3.org/2003/InkML" xml:id="stk100" contextRef="#ctx0" brushRef="#br0">14838 17463 24575 0,'0'-12'0'356,"0"2"0"0</inkml:trace>
    </iact:actionData>
  </iact:action>
  <iact:action type="add" startTime="253597">
    <iact:property name="dataType"/>
    <iact:actionData xml:id="d101">
      <inkml:trace xmlns:inkml="http://www.w3.org/2003/InkML" xml:id="stk101" contextRef="#ctx0" brushRef="#br0">14584 15917 24575 0,'0'33'0'12,"0"7"0"1,0 3 0 0,13-7 0 0,2 0 0 0,-8 14 0 0,6-14 0 0,2-4 0 0,4-8 0 0,-11 13 0 0,-2 3 0 0,15 3 0 0,-14-3 0 0,-4 0 0 0,-3-8 0 0,19 8 0 0,-15-16 0 0,15 16 0 0,-19-26 0-1,0 14 0 1,10-25 0 0,-8 25 0 0,7-14 0 0,-9 26 0 0,0-7 0 0,0-10 0 0,19 6 0 0,-14-27 0 0,14 26 0 0,-10-14 0 0,-7 26 0 0,8-16 0 0,-10 16 0 0,19-26 0 0,-15 14 0 0,15-26 0 0,-19 27 0-1,0-6 0 1,0 1 0 0,0 4 0 0,10-7 0 0,-8 3 0 0,7-3 0 0,10 7 0 0,-14-14 0 0,14 7 0 0,-19 7 0 0,0-13 0 0,0 25 0 0,0-26 0 0,18 23 0 0,-13-23 0 0,14 26 0 0,-19-16 0 0,0-3 0-1,0 17 0 1,0-31 0 0,0 49 0 0,0-49 0 0,0 40 0 0,0-23 0 0,0-1 0 0,0 6 0 0,0-8 0 0,0 2 0 0,0-2 0 0,0 17 0 0,0-31 0 0,0 40 0 0,0-23 0 0,0 5 0 0,0 3 0 0,0 15 0-1,9 5 0 1,-6-3 0 0,6-14 0 0,1-5 0 0,-1 1 0 0,-4 14 0 0,4-15 0 0,1 1 0 0,-10 23 0 0,0-18 0 0,9 1 0 0,-7 3 0 0,8-21 0 0,8 28 0 0,-13-26 0 0,14 3 0 0,-19 16 0 0,0-17 0-1,9-2 0 1,-6 8 0 0,6-15 0 0,-9 7 0 0,19 7 0 0,-14-4 0 0,14 9 0 0,-19 7 0 0,0-26 0 0,0 14 0 0,0-26 0 0,9 8 0 0,-7 8 0 0,8-13 0 0,8 14 0 0,-13-19 0 0,14 0 0 0</inkml:trace>
    </iact:actionData>
  </iact:action>
  <iact:action type="add" startTime="255799">
    <iact:property name="dataType"/>
    <iact:actionData xml:id="d102">
      <inkml:trace xmlns:inkml="http://www.w3.org/2003/InkML" xml:id="stk102" contextRef="#ctx0" brushRef="#br0">15769 16701 24575 0,'0'23'0'17,"0"15"0"1,0-24 0 0,0 26 0 0,0-17 0 0,0 11 0 0,0 0 0 0,0-3 0 0,10 18 0 0,-8-2 0 0,7-28 0 0,-9 21 0 0,0-30 0 0,0 8 0 0,19-13 0 0,-14 23 0 0,14-25 0 0,-19 34 0 0,0-30 0 0,18 40 0 0,-13-32 0 0,14 25 0 0,-19-26 0 0,0-14 0 0,0-43 0 0,0-13-636 0,0 20 0 0,0-1 636 0,1 1 0 0,-2-1 0 0,-7-14 0 0,-3-1 0-1,0 2 0 1,-1-2 0 0,1 10 0 0,0-1 0 0,0 4 0 0,1 3 0 0,-1 4 0 0,-18-18 0 0,25 22 0 0,-15 23 0 0,19-23 0 0,-10 26 0 0,8-26 0 0,-7 23 1272 0,9-23-1272 0,0 25 0 0,0-6 0 0,9 9 0 0,-7 0 0 0,8 0 0 0,9 0 0 0,-15 0 0 0,25 0 0 0,-8 0 0 0,-7 0 0 0,23 0 0 0,-32 0 0 0,14 0 0 0,-10 0 0 0,-6 9 0 0,25 12 0-1,-23-6 0 1,23 3 0 0,-26-8 0 0,26-8 0 0,-23 8 0 0,14 8 0 0,-10-13 0 0,-6 14 0 0,6-10 0 0,-9 12 0 0,0-6 0 0,0 13 0 0,0-26 0 0,0 26 0 0,0-4 0 0,0 9 0 0,0-12 0 0,0 7 0 0,0-14 0 0,-9 26 0 0,6-26 0 0,-6 5 0 0,-10-19 0 0,14 0 0 0,-13 0 0 0,8 0 0 0,8 0 0 0,-26 0 0 0,23 0 0 0,-14 0 0 0</inkml:trace>
    </iact:actionData>
  </iact:action>
  <iact:action type="add" startTime="257850">
    <iact:property name="dataType"/>
    <iact:actionData xml:id="d103">
      <inkml:trace xmlns:inkml="http://www.w3.org/2003/InkML" xml:id="stk103" contextRef="#ctx0" brushRef="#br0">16002 17230 24575 0,'31'-10'0'21,"-17"8"0"0,33-26 0 0,-21 23 0 0,7-23 0 1,-5 25 0-1,-26-6 0 0,26 9 0 0,-23 0 0 0,23 0 0 1,-25 0 0-1,6 9 0 0,-9-6 0 0,0 25 0 1,0-14 0-1,0 26 0 0,0-16 0 0,0 16 0 0,-9 2 0 1,-13 3 0-1,-1-3 0 0,2-2 0 0,-7-26 0 1,23 14 0-1,-14-25 0 0,19 25 0 0,0-23 0 0,0 23 0 1,0-26 0-1,0 26 0 0,-9-23 0 0,6 33 0 1,3-34 0-1,3 15 0 0,25-19 0 0,-23 0 0 0,13 0 0 1,-8 0 0-1,11 0 0 0,-7 0 0 0,14 0 0 1,-7 0 0-1,3 0 0 0,16 0 0 0,-7 0 0 0,-10 0 0 1,6 0 0-1,-27 0 0 0,7 0 0 0,-9 0 0 1</inkml:trace>
    </iact:actionData>
  </iact:action>
  <iact:action type="add" startTime="259196">
    <iact:property name="dataType"/>
    <iact:actionData xml:id="d104">
      <inkml:trace xmlns:inkml="http://www.w3.org/2003/InkML" xml:id="stk104" contextRef="#ctx0" brushRef="#br0">16425 17103 24575 0,'24'0'0'36,"4"0"0"1,-7 0 0 0,22 0 0 0,-8 0 0 0,-5 0 0-1,-1 0 0 1,-25 0 0 0,34 0 0 0,-33 0 0 0,23 0 0-1,-26 0 0 1,26 0 0 0,-23 0 0 0,14 0 0 0</inkml:trace>
    </iact:actionData>
  </iact:action>
  <iact:action type="add" startTime="260185">
    <iact:property name="dataType"/>
    <iact:actionData xml:id="d105">
      <inkml:trace xmlns:inkml="http://www.w3.org/2003/InkML" xml:id="stk105" contextRef="#ctx0" brushRef="#br0">16912 16701 24575 0,'21'25'0'16,"1"1"0"0,4 9 0 0,-1 3 0 1,-6 0 0-1,-2 2-527 0,-2 10 1 0,0 3 526 1,-2-11 0-1,0 0 0 0,-1-1-950 0,1 6 0 1,0 0 950-1,2 10 0 0,3-3-18 1,2-21 0-1,-3-3 18 0,-12 24 0 0,14-21 0 1,-19-14 468-1,0-38-468 0,0-23 0 0,-19-5 125 1,8 12 0-1,-2-1-125 0,-2 0 0 0,-3-1 0 1,-6-1 0-1,-1-1 0 0,6-8 0 1,3 0 0-1,-2 4 0 0,3 1 0 0,4 4 0 1,3 1 380-1,2 4 1 0,3 2-381 0,2-1 0 1,-1 3 0-1,-7 3 0 0,9-21 0 0,-19 42 0 1,14-23 1510-1,-13 7-1510 0,18 7 0 1,0-14 0-1,-19 25 0 0,14-6 0 0,5 9 0 1,24 0 0-1,-1 0 0 0,5 0 0 0,-7 0 0 1,-6 0 0-1,13 0 0 0,2 0 0 0,22-1 0 1,7 2 0-1,-15 3 0 0,1 1-276 1,2 1 0-1,4 2 0 0,-8-1 276 0,14 8 0 1,-17 3 0-1,-31-8 0 0,-18-8 0 0,6 26 0 1,-25-4 0-1,23 9 828 0,-32-12-828 0,32-12 0 1,-14-9 0-1,10 19 0 0,7-14 0 1,-27 14 0-1,25-19 0 0,-25 9 0 0,8-7 0 1,-2 27 0-1,-27-15 0 0,23 5 0 0,0 2 0 1,-20 2 0-1,15-13 0 0,5 1 0 0,13 18 0 1,-4-25 0-1,18 15 0 0,0-19 0 1</inkml:trace>
    </iact:actionData>
  </iact:action>
  <iact:action type="add" startTime="262019">
    <iact:property name="dataType"/>
    <iact:actionData xml:id="d106">
      <inkml:trace xmlns:inkml="http://www.w3.org/2003/InkML" xml:id="stk106" contextRef="#ctx0" brushRef="#br0">17441 17272 24575 0,'19'12'0'19,"-14"16"0"0,14 5 0 0,-9 6 0 0,-2 4 0 0,0-8 0 0,-1 1 0 0,2 14 0 0,3 1 0 0,2-12 0 1,0-3 0-1,0 11 0 0,-4-15 0 0,1-7 0 0,-1-21 0 0,-10 25 0 0,0-27 0 0,0 7 0 0,0-9 0 1</inkml:trace>
    </iact:actionData>
  </iact:action>
  <iact:action type="add" startTime="262627">
    <iact:property name="dataType"/>
    <iact:actionData xml:id="d107">
      <inkml:trace xmlns:inkml="http://www.w3.org/2003/InkML" xml:id="stk107" contextRef="#ctx0" brushRef="#br0">17949 17082 24575 0,'31'0'0'50,"-8"0"0"1,17 0 0 0,-7 0 0 0,-9 0 0 0,-5 0 0 0</inkml:trace>
    </iact:actionData>
  </iact:action>
  <iact:action type="add" startTime="263262">
    <iact:property name="dataType"/>
    <iact:actionData xml:id="d108">
      <inkml:trace xmlns:inkml="http://www.w3.org/2003/InkML" xml:id="stk108" contextRef="#ctx0" brushRef="#br0">17844 17378 24575 0,'32'0'0'37,"-10"0"0"0,6 0 0 0,-14-19 0 0,26 14 0 0,-17-32 0 1,-1 32 0-1,6-14 0 0,-5 19 0 0,1 0 0 0,-5 0 0 1</inkml:trace>
    </iact:actionData>
  </iact:action>
  <iact:action type="add" startTime="267141">
    <iact:property name="dataType"/>
    <iact:actionData xml:id="d109">
      <inkml:trace xmlns:inkml="http://www.w3.org/2003/InkML" xml:id="stk109" contextRef="#ctx0" brushRef="#br0">18669 16510 24575 0,'0'16'0'36,"19"-8"0"0,-14 50 0 0,9-17 0 0,0 1 0 0,-13-6 0 0,0 1 0 0,13 4 0 0,0 0 0 0,-9 18 0 0,14-43 0 0,-10 31 0 0,-6-42 0 0,6 14 0 1</inkml:trace>
    </iact:actionData>
  </iact:action>
  <iact:action type="add" startTime="268057">
    <iact:property name="dataType"/>
    <iact:actionData xml:id="d110">
      <inkml:trace xmlns:inkml="http://www.w3.org/2003/InkML" xml:id="stk110" contextRef="#ctx0" brushRef="#br0">18542 17166 24575 0,'12'0'0'24,"35"0"0"0,-28 0 0 0,39 0 0 0,-43 0 0 0,32 0 0 0,-3 0 0 0,-7 0 0 0,2 0 0 0,17 0 0 0,3 0 0 0,-45 0 0 0,14 0 0 0,-26 0 0 0,27 0 0 0,-25 0 0 0,15 0 0 1</inkml:trace>
    </iact:actionData>
  </iact:action>
  <iact:action type="add" startTime="268785">
    <iact:property name="dataType"/>
    <iact:actionData xml:id="d111">
      <inkml:trace xmlns:inkml="http://www.w3.org/2003/InkML" xml:id="stk111" contextRef="#ctx0" brushRef="#br0">18711 17526 24575 0,'12'-9'0'18,"16"6"0"0,-14-25 0 0,26 14 0 0,-16-7 0 0,-3 11 0 0,7-8 0 0,-4 13 0 0,-1-14 0 0,6 19 0 0,-27 0 0 0,7 19 0 0,-9-14 0 0,0 23 0 0,0-26 0 0,0 26 0 0,0-14 0 0,0 8 0 0,0 6 0 0,0-14 0 0,0 7 0 0,-9 7 0 0,7-4 0 0,-27-1 0 0,25 6 0 0,-15-8 0 0,0-7 0 0,14 14 0 0,-13-26 0 0,8 27 0 1,8-25 0-1,-8 15 0 0,10-9 0 0,0-8 0 0,0 26 0 0,-18-23 0 0,13 32 0 0,-14-22 0 0,19 6 0 0,0 7 0 0,0-23 0 0,19 14 0 0,-14-19 0 0,23 0 0 0,-26 0 0 0,8 0 0 0,27 0 0 0,-18 0 0 0,40 9 0 0,-36-7 0 0,17 8 0 0,-26-10 0 0,15 0 0 0,-27 0 0 0,26 0 0 0,-23 0 0 0,23 0 0 0,-26 0 0 0,8 0 0 1</inkml:trace>
    </iact:actionData>
  </iact:action>
  <iact:action type="add" startTime="270545">
    <iact:property name="dataType"/>
    <iact:actionData xml:id="d112">
      <inkml:trace xmlns:inkml="http://www.w3.org/2003/InkML" xml:id="stk112" contextRef="#ctx0" brushRef="#br0">19368 17103 24575 0,'11'-10'0'20,"-1"8"0"1,8-26 0-1,-3 23 0 1,6-33 0 0,-12 34 0-1,10-15 0 1,-14 9 0-1,14 8 0 1,-1-26 0 0,-13 23 0-1,14-23 0 1,-19 26 0 0,0-27 0-1,0 25 0 1,0-25 0-1,0 27 0 1,-19-7 0 0,14 9 0-1,-32 0 0 1,32 0 0 0,-23 0 0-1,25 0 0 1,-25 0 0-1,23 0 0 1,-23 0 0 0,26 0 0-1,-26 0 0 1,23 0 0-1,-23 0 0 1,25 9 0 0,-6-7 0-1,-10 27 0 1,14-25 0 0,-13 43 0-1,18-40 0 1,0 31 0-1,0-17 0 1,0 12 0 0,0 0 0-1,0 7 0 1,0 2 0 0,18 13 0-1,-13-11 0 1,14 6 0-1,-19-17 0 1,0-10 0 0,0 24 0-1,0-40 0 1,0 31 0-1,9-36 0 1,-6 8 0 0,6 8 0-1,10-13 0 1,-14 23 0 0,14-7 0-1,-19 3 0 1,0-3 0-1,0 7 0 1,9 5 0 0,-7-7 0-1,8 2 0 1,-10-28 0 0</inkml:trace>
    </iact:actionData>
  </iact:action>
  <iact:action type="add" startTime="272597">
    <iact:property name="dataType"/>
    <iact:actionData xml:id="d113">
      <inkml:trace xmlns:inkml="http://www.w3.org/2003/InkML" xml:id="stk113" contextRef="#ctx0" brushRef="#br0">19854 16849 24575 0,'0'11'0'23,"19"46"0"0,-14-17 0 1,8 13 0-1,2 4 0 1,-4-21 0-1,-1-1 0 1,-4 8 0-1,2-4 0 0,21 4 0 1,-27-3 0-1,26-45 0 1,-23-19 0-1,13-23 0 1,1-9 0-1,-11 14 0 0,-1-1 0 1,5 1 0-1,3-4 0 1,-2 5 0-1,-6 6 0 1,0 2 0-1,8-9 0 0,-2 1 0 1,-11 8 0-1,-2 3 0 1,10-5 0-1,-10-12 0 1,0 42 0-1,0-14 0 1</inkml:trace>
    </iact:actionData>
  </iact:action>
  <iact:action type="add" startTime="273769">
    <iact:property name="dataType"/>
    <iact:actionData xml:id="d114">
      <inkml:trace xmlns:inkml="http://www.w3.org/2003/InkML" xml:id="stk114" contextRef="#ctx0" brushRef="#br0">20214 17145 24575 0,'0'31'0'22,"19"11"0"0,-14-7 0 1,9 0 0-1,0-2 0 1,-12-4 0-1,12 4 0 1,0 2 0-1,-9 0 0 1,14 7 0-1,-19-2 0 1,0-25 0-1,0 13 0 1,0-26 0-1,0 8 0 1</inkml:trace>
    </iact:actionData>
  </iact:action>
  <iact:action type="add" startTime="274398">
    <iact:property name="dataType"/>
    <iact:actionData xml:id="d115">
      <inkml:trace xmlns:inkml="http://www.w3.org/2003/InkML" xml:id="stk115" contextRef="#ctx0" brushRef="#br0">19981 16277 24575 0,'19'-12'0'21,"-14"3"0"1,32-10 0-1,-22 14 0 1,25-13 0 0,-17 18 0-1,-2 0 0 1,7 0 0 0,-23 0 0-1,14 0 0 1,-19 0 0 0,0 18 0-1,0-13 0 1,0 14 0-1,0-10 0 1,0-6 0 0,0 25 0-1,0-14 0 1,0 35 0 0,0-32 0-1,0 30 0 1,-19-42 0 0,14 32 0-1,-13-32 0 1,18 23 0-1,0-25 0 1,0 6 0 0,0 10 0-1,18-14 0 1,-3 13 0 0,25-18 0-1,-17 0 0 1,11 0 0 0,0 0 0-1,-13 0 0 1,13-7 0-1,-2-4 0 1,-18-4 0 0,8-6 0-1,6 12 0 1,-23 9 0 0,23 0 0-1,-26 0 0 1,8 0 0 0</inkml:trace>
    </iact:actionData>
  </iact:action>
  <iact:action type="add" startTime="275764">
    <iact:property name="dataType"/>
    <iact:actionData xml:id="d116">
      <inkml:trace xmlns:inkml="http://www.w3.org/2003/InkML" xml:id="stk116" contextRef="#ctx0" brushRef="#br0">20659 17103 24575 0,'30'0'0'24,"-6"-10"0"0,16 8 0 1,-6-3 0-1,2 1 0 1,16 4 0-1,-6 0 0 1,-3 0 0-1,-7 0 0 0,13 0 0 1,-35 0 0-1,5-19 0 1,-19 14 0-1,0-14 0 1</inkml:trace>
    </iact:actionData>
  </iact:action>
  <iact:action type="add" startTime="276581">
    <iact:property name="dataType"/>
    <iact:actionData xml:id="d117">
      <inkml:trace xmlns:inkml="http://www.w3.org/2003/InkML" xml:id="stk117" contextRef="#ctx0" brushRef="#br0">21611 16404 24575 0,'5'38'0'17,"0"-1"0"1,-6 1 0-1,4-3 0 1,25 10 0 0,-23 14 0-1,9-31 0 1,0-2 0 0,-12 12 0-1,8 9 0 1,9-26 0-1,-15-7 0 1,15 33 0 0,-19-40 0-1,0 31 0 1,19-36 0 0,-14 26 0-1,14-23 0 1,-19 14 0 0</inkml:trace>
    </iact:actionData>
  </iact:action>
  <iact:action type="add" startTime="277181">
    <iact:property name="dataType"/>
    <iact:actionData xml:id="d118">
      <inkml:trace xmlns:inkml="http://www.w3.org/2003/InkML" xml:id="stk118" contextRef="#ctx0" brushRef="#br0">21400 17209 24575 0,'42'0'0'25,"-19"0"0"1,24 0 0-1,-30 0 0 1,42 0 0-1,-15 0-352 1,-7 0 0-1,-1 0 352 1,11 0 87-1,-16-10 0 1,-3 1-87-1,-4 4 0 1,-3-14 0-1,-12 19 0 1,-9 0 0 0</inkml:trace>
    </iact:actionData>
  </iact:action>
  <iact:action type="add" startTime="277847">
    <iact:property name="dataType"/>
    <iact:actionData xml:id="d119">
      <inkml:trace xmlns:inkml="http://www.w3.org/2003/InkML" xml:id="stk119" contextRef="#ctx0" brushRef="#br0">21632 17526 24575 0,'33'-31'0'19,"-12"17"0"0,8-4 0 0,-6 18 0 0,10-10 0 0,-12 8 0 1,7-8 0-1,-13 10 0 0,6 0 0 0,-12 0 0 0,10 0 0 1,-14 0 0-1,23 0 0 0,-26 10 0 0,26-8 0 0,-23 26 0 0,14-23 0 1,-19 14 0-1,0-10 0 0,0 12 0 0,0-6 0 0,0 32 0 1,-19 7 0-1,17-21 0 0,-1 2 0 0,-9 8 0 0,-4-4 0 1,-5-4 0-1,-2 12 0 0,1-42 0 0,13 14 0 0,9-10 0 0,-19-6 0 1,14 6 0-1,-23-9 0 0,26 0 0 0,2 0 0 0,2 0 0 1,26 0 0-1,-23 0 0 0,23 0 0 0,3 0 0 0,4 0 0 0,-5 0 0 1,1 0 0-1,14 0 0 0,-3 0 0 0,-2 0 0 0,-25 0 0 1,13 0 0-1,-26 0 0 0,26 0 0 0,-23 0 0 0,14 0 0 1</inkml:trace>
    </iact:actionData>
  </iact:action>
  <iact:action type="add" startTime="279269">
    <iact:property name="dataType"/>
    <iact:actionData xml:id="d120">
      <inkml:trace xmlns:inkml="http://www.w3.org/2003/InkML" xml:id="stk120" contextRef="#ctx0" brushRef="#br0">22437 17209 24575 0,'11'-24'0'14,"18"5"0"1,-15 10 0 0,26-12 0 0,-7 6 0-1,0-13 0 1,-12 7 0 0,-12 7 0 0,-9-24 0-1,19 34 0 1,-14-25 0 0,14 27 0 0,-19-26 0-1,0 23 0 1,0-14 0 0,0-9 0 0,0 21 0-1,-19-31 0 1,14 36 0 0,-23-26 0 0,25 23 0 0,-25-23 0-1,5 26 0 1,-10-27 0 0,-7 25 0 0,26-15 0-1,-15 19 0 1,8 0 0 0,7 0 0 0,-14 0 0-1,26 0 0 1,-27 0 0 0,25 19 0 0,-25-5 0-1,27 7 0 1,-7 7 0 0,9 5 0 0,0 2 0-1,0 24 0 1,0-24 0 0,-1 9 0 0,2 2 0 0,8 6 0-1,-9-9 0 1,2 3 0 0,12-4 0 0,1-2 0-1,-9-9 0 1,2-1 0 0,12 17 0 0,0-4 0-1,-6-8 0 1,10-4 0 0,-1-3 0 0,-16-12 0-1,12 7 0 1,0 1 0 0,-17 0 0 0,26-1 0-1,-23 24 0 1,32-40 0 0,-32 22 0 0,14-29 0 0</inkml:trace>
    </iact:actionData>
  </iact:action>
  <iact:action type="add" startTime="280588">
    <iact:property name="dataType"/>
    <iact:actionData xml:id="d121">
      <inkml:trace xmlns:inkml="http://www.w3.org/2003/InkML" xml:id="stk121" contextRef="#ctx0" brushRef="#br0">22733 16849 24575 0,'0'-24'0'20,"9"34"0"1,13 15 0 0,-16 5 0-1,2 2 0 1,20 3 0 0,-7 14 0 0,-7-16 0-1,24-9 0 1,-24 23 0 0,7-31 0 0,-11 15 0-1,-10-22 0 1,18-9 0 0,-13 0 0-1,23 0 0 1,-25 0 0 0,34-37 0 0,-11 8 0-1,-6-18 0 1,2-4 0 0,9 20 0 0,-3 0-489-1,-18-15 1 1,-1 1 488 0,16 17 0-1,-3 2 0 1,-20-26 0 0,8 28 0 0,-10-4 0-1,0 26 0 1,0-8 0 0,0 10 0 0</inkml:trace>
    </iact:actionData>
  </iact:action>
  <iact:action type="add" startTime="281767">
    <iact:property name="dataType"/>
    <iact:actionData xml:id="d122">
      <inkml:trace xmlns:inkml="http://www.w3.org/2003/InkML" xml:id="stk122" contextRef="#ctx0" brushRef="#br0">23093 17209 24575 0,'49'0'0'24,"-30"-19"0"0,28 14 0 0,-45-14 0 0,27 19 0 0,-15-9 0 0,7 6 0 0,7-6 0 0,-14 18 0 0,7 13 0 0,-11-8 0 0,-10 14 0 0,0-26 0 0,0 26 0 1,0-23 0-1,0 23 0 0,-10-6 0 0,-11-8 0 0,7 23 0 0,-14-23 0 0,26 26 0 0,-8-25 0 0,-9 13 0 0,15-26 0 0,-15 8 0 0,19 8 0 0,0-13 0 1,19 14 0-1,-5-19 0 0,7 0 0 0,7 0 0 0,-23 0 0 0,23 0 0 0,-26 0 0 0,27-19 0 0,-25 14 0 0,25-13 0 0,-27 18 0 0,7 0 0 0,-9 0 0 1</inkml:trace>
    </iact:actionData>
  </iact:action>
  <iact:action type="add" startTime="283047">
    <iact:property name="dataType"/>
    <iact:actionData xml:id="d123">
      <inkml:trace xmlns:inkml="http://www.w3.org/2003/InkML" xml:id="stk123" contextRef="#ctx0" brushRef="#br0">23029 15981 24575 0,'0'0'0'19</inkml:trace>
    </iact:actionData>
  </iact:action>
  <iact:action type="add" startTime="283265">
    <iact:property name="dataType"/>
    <iact:actionData xml:id="d124">
      <inkml:trace xmlns:inkml="http://www.w3.org/2003/InkML" xml:id="stk124" contextRef="#ctx0" brushRef="#br0">23051 15981 24575 0,'23'-12'0'24,"24"3"0"1,-12 9 0 0,-3 0 0 0,0 0 0-1,3 0 0 1,12 0 0 0,-42 0 0 0,14 9 0-1,-19 12 0 1,0 22 0 0,0-8 0 0,0 14 0-1,-19-16 0 1,14 0 0 0,-14 16 0 0,10-13 0-1,7-3 0 1,-8-5 0 0,10-7 0 0,0 3 0-1,0-3 0 1,0 7 0 0,10-23 0 0,-8 14 0-1,26-19 0 1,-14 0 0 0,7 0 0 0,15 0 0-1,4 0 0 1,4 0 0 0,10 0 0 0,3 0 0-1,-17 0 0 1,-5 0 0 0,12 0 0 0,-9 0 0 0</inkml:trace>
    </iact:actionData>
  </iact:action>
  <iact:action type="add" startTime="296166">
    <iact:property name="dataType"/>
    <iact:actionData xml:id="d125">
      <inkml:trace xmlns:inkml="http://www.w3.org/2003/InkML" xml:id="stk125" contextRef="#ctx0" brushRef="#br0">17949 18690 24575 0,'12'0'0'18,"45"0"0"0,-17 0 0 0,-6 0 0 0,4 0 0 0,9 0 0 0,-4 0 0 0,-1 0 0 0,-1-9 0 0,-4-1 0 0,-23 6 0 0,23-15 0 0,-32 19 0 0,14 0 0 0</inkml:trace>
    </iact:actionData>
  </iact:action>
  <iact:action type="add" startTime="296898">
    <iact:property name="dataType"/>
    <iact:actionData xml:id="d126">
      <inkml:trace xmlns:inkml="http://www.w3.org/2003/InkML" xml:id="stk126" contextRef="#ctx0" brushRef="#br0">18034 18944 24575 0,'40'0'0'21,"0"0"0"1,-10 0 0 0,1 0 0 0,14 0 0 0,2 0 0 0,-6 0 0 0,0 0 0 0,3 0 0-1,-1 0 0 1,-8 0 0 0,-2 0 0 0,17 0 0 0,-41-9 0 0,-9 6 0 0,0-6 0 0</inkml:trace>
    </iact:actionData>
  </iact:action>
  <iact:action type="add" startTime="300997">
    <iact:property name="dataType"/>
    <iact:actionData xml:id="d127">
      <inkml:trace xmlns:inkml="http://www.w3.org/2003/InkML" xml:id="stk127" contextRef="#ctx0" brushRef="#br0">19389 18267 24575 0,'-31'0'0'17,"-11"9"0"0,6-6 0 1,6 6 0-1,2-9 0 0,23 0 0 1,-14 19 0-1,0-14 0 0,15 13 0 1,-15-8 0-1,19-8 0 0,0 26 0 1,0-14 0-1,0 8 0 0,19 6 0 1,-15-23 0-1,15 32 0 0,-19-32 0 1,19 14 0-1,-14-19 0 0,23 0 0 1,-7 0 0-1,3 0 0 0,-3 0 0 1,7 0 0-1,-14 0 0 0,26 0 0 1,2 0 0-1,-16 0 0 0,21 0 0 1,-33 9 0-1,26-7 0 1,-25 8 0-1,13-10 0 0,-26 19 0 1,8-15 0-1,8 25 0 0,-13-27 0 1,23 36 0-1,-25-31 0 0,6 40 0 1,-9-33 0-1,0 7 0 0,0 7 0 1,-9-4 0-1,-13-1 0 0,-1-4 0 1,-17-19 0-1,26 0 0 0,-14 0 0 1,-12 0 0-1,11 0 0 0,-29 0 0 1,6 0 0-1,5 0 0 0,11 0 0 1,1 0 0-1,-9 0 0 0,1 0 0 1,22 0 0-1,-7 0 0 0,23 0 0 1,-14 0 0-1,19 0 0 1</inkml:trace>
    </iact:actionData>
  </iact:action>
  <iact:action type="add" startTime="302617">
    <iact:property name="dataType"/>
    <iact:actionData xml:id="d128">
      <inkml:trace xmlns:inkml="http://www.w3.org/2003/InkML" xml:id="stk128" contextRef="#ctx0" brushRef="#br0">19960 18288 24575 0,'-23'0'0'19,"-6"0"0"1,27 0 0 0,-26 0 0-1,14 0 0 1,-7 0 0 0,-8 0 0 0,25 0 0-1,-15 19 0 1,19-14 0 0,0 42 0-1,0-40 0 1,0 30 0 0,19 3 0 0,-15-12 0-1,15 12 0 1,-9-30 0 0,-8-10 0 0,26 0 0-1,-23 0 0 1,14 0 0 0,-10 0 0-1,12 0 0 1,-7 0 0 0,15 0 0 0,-8 19 0-1,12-15 0 1,0 25 0 0,-12-8 0 0,7-7 0-1,-14 14 0 1,7-7 0 0,7-7 0-1,-23 15 0 1,14-27 0 0,-19 26 0 0,-19-23 0-1,14 14 0 1,-23-19 0 0,26 18 0 0,-26-13 0-1,14 23 0 1,-8-25 0 0,-6 25 0-1,23-23 0 1,-32 14 0 0,23-10 0 0,-7-7 0-1,11 8 0 1,10-10 0 0,0 0 0 0</inkml:trace>
    </iact:actionData>
  </iact:action>
  <iact:action type="add" startTime="303851">
    <iact:property name="dataType"/>
    <iact:actionData xml:id="d129">
      <inkml:trace xmlns:inkml="http://www.w3.org/2003/InkML" xml:id="stk129" contextRef="#ctx0" brushRef="#br0">20193 18584 24575 0,'0'24'0'26,"0"4"0"1,9-7 0 0,-6-7 0 0,6 15 0 0,10-27 0 0,-14 7 0-1,14-18 0 1,-19-12 0 0,0 7 0 0,0-5 0 0,0 19 0 0</inkml:trace>
    </iact:actionData>
  </iact:action>
  <iact:action type="add" startTime="304499">
    <iact:property name="dataType"/>
    <iact:actionData xml:id="d130">
      <inkml:trace xmlns:inkml="http://www.w3.org/2003/InkML" xml:id="stk130" contextRef="#ctx0" brushRef="#br0">20384 18225 24575 0,'23'32'0'11,"-4"-10"0"0,-19 6 0 0,0-14 0 0,0 26 0 1,0-17 0-1,0 17 0 0,0-7 0 0,0 0 0 1,0-12 0-1,0 8 0 0,9-25 0 0,-6 25 0 1,25-27 0-1,-23 7 0 0,13-9 0 0,-8 0 0 1,11-9 0-1,21 7 0 0,-3-3 0 0,5 0 0 1,3 4 0-1,4 2-588 0,-5-1 0 0,3 0 0 0,2 0 588 1,-1 0 0-1,2 0 0 0,1 0 0 0,-1 0 0 1,-5 0 0-1,0 0 0 0,-2 0 0 0,0 0 0 1,8 0 0-1,-2 0 0 0,-5 0 0 0,3 0 0 1,-23 0 0-1,-35 0 0 0,7 0 0 0,-8 0 0 1</inkml:trace>
    </iact:actionData>
  </iact:action>
  <iact:action type="add" startTime="305484">
    <iact:property name="dataType"/>
    <iact:actionData xml:id="d131">
      <inkml:trace xmlns:inkml="http://www.w3.org/2003/InkML" xml:id="stk131" contextRef="#ctx0" brushRef="#br0">20849 18288 24575 0,'0'33'0'22,"0"7"0"0,10-17 0 0,-8-1 0 0,7 34 0 1,-9-25 0-1,0 8 0 0,0 2 0 0,0-6 0 0,0 14 0 1,0-35 0-1,19 5 0 0,-14-19 0 0,14 0 0 0,-19 0 0 1</inkml:trace>
    </iact:actionData>
  </iact:action>
  <iact:action type="add" startTime="306413">
    <iact:property name="dataType"/>
    <iact:actionData xml:id="d132">
      <inkml:trace xmlns:inkml="http://www.w3.org/2003/InkML" xml:id="stk132" contextRef="#ctx0" brushRef="#br0">20362 18860 24575 0,'12'9'0'81,"-2"-7"0"0,8 8 0 0,-13-20 0 0,14 8 0 0,-19-26 0 0,0 23 0 0,0-23 0 0,0 25 0 0,0-6 0 0</inkml:trace>
    </iact:actionData>
  </iact:action>
  <iact:action type="add" startTime="307956">
    <iact:property name="dataType"/>
    <iact:actionData xml:id="d133">
      <inkml:trace xmlns:inkml="http://www.w3.org/2003/InkML" xml:id="stk133" contextRef="#ctx0" brushRef="#br0">21929 18415 24575 0,'18'52'0'22,"-13"-8"0"1,23-1 0 0,-25-3 0 0,6 2 0-1,-9-7 0 1,0-4 0 0,0-3 0 0,0-4 0-1,0-1 0 1,0-4 0 0,0-10 0 0,0 13 0-1,0-27 0 1,0 19 0 0,0-42 0 0,0-12 0-1,0-7 0 1,0-7 0 0,0-5 0 0,0 14 0-1,0 10 0 1,0-12 0 0,0 42 0 0,0-42 0-1,0 40 0 1,0-40 0 0,0 42 0 0,0-13 0-1,19 18 0 1,-14 0 0 0,32 0 0 0,-32 0 0 0,42 0 0-1,-30 0 0 1,13 0 0 0,-2 0 0 0,-23 0 0-1,14 18 0 1,-19-4 0 0,0 8 0 0,0 6 0-1,9-5 0 1,-6 1 0 0,6 4 0 0,-9-26 0-1,0 27 0 1,0-15 0 0,-9 7 0 0,6 7 0-1,-6-23 0 1,-10 23 0 0,5-7 0 0,-26 3 0-1,26-3 0 1,-14-12 0 0,25-9 0 0,-6 0 0-1,-10 0 0 1,14 0 0 0,-13 0 0 0,18 0 0 0</inkml:trace>
    </iact:actionData>
  </iact:action>
  <iact:action type="add" startTime="309680">
    <iact:property name="dataType"/>
    <iact:actionData xml:id="d134">
      <inkml:trace xmlns:inkml="http://www.w3.org/2003/InkML" xml:id="stk134" contextRef="#ctx0" brushRef="#br0">22373 18627 24575 0,'12'11'0'21,"16"-1"0"1,-23 9 0 0,14-33 0 0,-38 28 0 0,14-33 0-1,-23 19 0 1,26 0 0 0,-27 0 0 0,15 0 0 0,-7 0 0 0,-7 0 0-1,23 19 0 1,-32-15 0 0,32 15 0 0,-14-19 0 0,19 10 0-1,0-8 0 1,0 26 0 0,0-23 0 0,0 32 0 0,0-32 0 0,19 23 0-1,-14-6 0 1,13-8 0 0,1 5 0 0,-14-10 0 0,14-7 0 0,-10 8 0-1,-7 8 0 1,27-13 0 0,-25-5 0 0,15-5 0 0,-19-23 0-1,0 26 0 1,0-26 0 0,0 14 0 0,0-8 0 0,0-6 0 0,0 23 0-1,0-32 0 1,0 32 0 0,10-14 0 0,-8 19 0 0,7 0 0 0,10 19 0-1,-5-14 0 1,7 32 0 0,-11-32 0 0,9 14 0 0,-15-19 0-1,15 0 0 1,-9 9 0 0,-8-6 0 0,26 25 0 0,-23-23 0 0,32 14 0-1,-32-19 0 1,14 0 0 0,-19-19 0 0,0 14 0 0,0-14 0 0</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A28BAA-297D-4BC0-8ED8-D2E4FE60173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BA08EC-BA8D-4BD9-9C41-54218D87215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FFEED4-16B3-43F7-904C-415197F74AF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C89601-4642-47E2-B384-4C4EEF9D6A8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4AB345-84CD-46FF-8F6F-668FE0929F1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B56FA48-ACF9-4223-9FCE-8F914D923C0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5EA1983-D937-425F-B3D3-79013373CD4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820460E-0863-4F07-B887-869E0054F99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9212C38-94B4-41B4-8514-1A1F1B106A0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87B94C5-E43F-4510-89DE-D7A1968E34A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A75080-4906-4921-8B9C-0DD4631F53B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6115512-3DCE-49B5-BCCA-372A1E53BB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image" Target="../media/image1.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11/relationships/inkAction" Target="../ink/inkAction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5.gif"/><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microsoft.com/office/2011/relationships/inkAction" Target="../ink/inkAction3.xml"/><Relationship Id="rId4" Type="http://schemas.openxmlformats.org/officeDocument/2006/relationships/image" Target="../media/image7.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8686800" cy="1569660"/>
          </a:xfrm>
          <a:prstGeom prst="rect">
            <a:avLst/>
          </a:prstGeom>
        </p:spPr>
        <p:txBody>
          <a:bodyPr wrap="square">
            <a:spAutoFit/>
          </a:bodyPr>
          <a:lstStyle/>
          <a:p>
            <a:pPr lvl="0"/>
            <a:r>
              <a:rPr lang="en-US" dirty="0">
                <a:solidFill>
                  <a:srgbClr val="000000"/>
                </a:solidFill>
                <a:latin typeface="Arial" pitchFamily="34" charset="0"/>
                <a:ea typeface="Times New Roman" pitchFamily="18" charset="0"/>
                <a:cs typeface="Arial" pitchFamily="34" charset="0"/>
              </a:rPr>
              <a:t>P63 CJ10. An airplane wing is designed so that the speed of the air across the top of the wing is 251 m/s when the speed of the air below the wing is 225 m/s. The density of the air is 1.29 kg/m</a:t>
            </a:r>
            <a:r>
              <a:rPr lang="en-US" baseline="30000" dirty="0">
                <a:solidFill>
                  <a:srgbClr val="000000"/>
                </a:solidFill>
                <a:latin typeface="Arial" pitchFamily="34" charset="0"/>
                <a:ea typeface="Times New Roman" pitchFamily="18" charset="0"/>
                <a:cs typeface="Arial" pitchFamily="34" charset="0"/>
              </a:rPr>
              <a:t>3</a:t>
            </a:r>
            <a:r>
              <a:rPr lang="en-US" dirty="0">
                <a:solidFill>
                  <a:srgbClr val="000000"/>
                </a:solidFill>
                <a:latin typeface="Arial" pitchFamily="34" charset="0"/>
                <a:ea typeface="Times New Roman" pitchFamily="18" charset="0"/>
                <a:cs typeface="Arial" pitchFamily="34" charset="0"/>
              </a:rPr>
              <a:t>. What is the lifting force on a wing of area 24.0 m</a:t>
            </a:r>
            <a:r>
              <a:rPr lang="en-US" baseline="30000" dirty="0">
                <a:solidFill>
                  <a:srgbClr val="000000"/>
                </a:solidFill>
                <a:latin typeface="Arial" pitchFamily="34" charset="0"/>
                <a:ea typeface="Times New Roman" pitchFamily="18" charset="0"/>
                <a:cs typeface="Arial" pitchFamily="34" charset="0"/>
              </a:rPr>
              <a:t>2</a:t>
            </a:r>
            <a:r>
              <a:rPr lang="en-US" dirty="0">
                <a:solidFill>
                  <a:srgbClr val="000000"/>
                </a:solidFill>
                <a:latin typeface="Arial" pitchFamily="34" charset="0"/>
                <a:ea typeface="Times New Roman" pitchFamily="18" charset="0"/>
                <a:cs typeface="Arial" pitchFamily="34" charset="0"/>
              </a:rPr>
              <a:t>?</a:t>
            </a:r>
            <a:endParaRPr lang="en-US" sz="3600" dirty="0">
              <a:latin typeface="Arial" pitchFamily="34" charset="0"/>
              <a:cs typeface="Arial" pitchFamily="34" charset="0"/>
            </a:endParaRPr>
          </a:p>
        </p:txBody>
      </p:sp>
      <p:pic>
        <p:nvPicPr>
          <p:cNvPr id="6" name="Picture 5"/>
          <p:cNvPicPr/>
          <p:nvPr/>
        </p:nvPicPr>
        <p:blipFill>
          <a:blip r:embed="rId4" cstate="print"/>
          <a:srcRect/>
          <a:stretch>
            <a:fillRect/>
          </a:stretch>
        </p:blipFill>
        <p:spPr bwMode="auto">
          <a:xfrm>
            <a:off x="6207125" y="1890163"/>
            <a:ext cx="2632075" cy="1717675"/>
          </a:xfrm>
          <a:prstGeom prst="rect">
            <a:avLst/>
          </a:prstGeom>
          <a:noFill/>
          <a:ln w="9525">
            <a:noFill/>
            <a:miter lim="800000"/>
            <a:headEnd/>
            <a:tailEnd/>
          </a:ln>
        </p:spPr>
      </p:pic>
      <p:graphicFrame>
        <p:nvGraphicFramePr>
          <p:cNvPr id="2" name="Object 8">
            <a:extLst>
              <a:ext uri="{FF2B5EF4-FFF2-40B4-BE49-F238E27FC236}">
                <a16:creationId xmlns:a16="http://schemas.microsoft.com/office/drawing/2014/main" id="{69C6C130-500E-6951-B370-2AD2697CD883}"/>
              </a:ext>
            </a:extLst>
          </p:cNvPr>
          <p:cNvGraphicFramePr>
            <a:graphicFrameLocks noChangeAspect="1"/>
          </p:cNvGraphicFramePr>
          <p:nvPr>
            <p:extLst>
              <p:ext uri="{D42A27DB-BD31-4B8C-83A1-F6EECF244321}">
                <p14:modId xmlns:p14="http://schemas.microsoft.com/office/powerpoint/2010/main" val="1064523886"/>
              </p:ext>
            </p:extLst>
          </p:nvPr>
        </p:nvGraphicFramePr>
        <p:xfrm>
          <a:off x="159895" y="1908901"/>
          <a:ext cx="5694389" cy="932385"/>
        </p:xfrm>
        <a:graphic>
          <a:graphicData uri="http://schemas.openxmlformats.org/presentationml/2006/ole">
            <mc:AlternateContent xmlns:mc="http://schemas.openxmlformats.org/markup-compatibility/2006">
              <mc:Choice xmlns:v="urn:schemas-microsoft-com:vml" Requires="v">
                <p:oleObj name="Equation" r:id="rId5" imgW="2374900" imgH="393700" progId="Equation.3">
                  <p:embed/>
                </p:oleObj>
              </mc:Choice>
              <mc:Fallback>
                <p:oleObj name="Equation" r:id="rId5" imgW="2374900" imgH="393700" progId="Equation.3">
                  <p:embed/>
                  <p:pic>
                    <p:nvPicPr>
                      <p:cNvPr id="2" name="Object 8">
                        <a:extLst>
                          <a:ext uri="{FF2B5EF4-FFF2-40B4-BE49-F238E27FC236}">
                            <a16:creationId xmlns:a16="http://schemas.microsoft.com/office/drawing/2014/main" id="{68EB2DA8-E78C-7B9B-6A35-2EA68509E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95" y="1908901"/>
                        <a:ext cx="5694389" cy="932385"/>
                      </a:xfrm>
                      <a:prstGeom prst="rect">
                        <a:avLst/>
                      </a:prstGeom>
                      <a:noFill/>
                    </p:spPr>
                  </p:pic>
                </p:oleObj>
              </mc:Fallback>
            </mc:AlternateContent>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7" name="Ink 6">
                <a:extLst>
                  <a:ext uri="{FF2B5EF4-FFF2-40B4-BE49-F238E27FC236}">
                    <a16:creationId xmlns:a16="http://schemas.microsoft.com/office/drawing/2014/main" id="{EB030CC9-D017-1095-5948-A59D0C839DE5}"/>
                  </a:ext>
                </a:extLst>
              </p14:cNvPr>
              <p14:cNvContentPartPr/>
              <p14:nvPr>
                <p:extLst>
                  <p:ext uri="{42D2F446-02D8-4167-A562-619A0277C38B}">
                    <p15:isNarration xmlns:p15="http://schemas.microsoft.com/office/powerpoint/2012/main" val="1"/>
                  </p:ext>
                </p:extLst>
              </p14:nvPr>
            </p14:nvContentPartPr>
            <p14:xfrm>
              <a:off x="937440" y="2004120"/>
              <a:ext cx="8146080" cy="4834800"/>
            </p14:xfrm>
          </p:contentPart>
        </mc:Choice>
        <mc:Fallback>
          <p:pic>
            <p:nvPicPr>
              <p:cNvPr id="7" name="Ink 6">
                <a:extLst>
                  <a:ext uri="{FF2B5EF4-FFF2-40B4-BE49-F238E27FC236}">
                    <a16:creationId xmlns:a16="http://schemas.microsoft.com/office/drawing/2014/main" id="{EB030CC9-D017-1095-5948-A59D0C839DE5}"/>
                  </a:ext>
                </a:extLst>
              </p:cNvPr>
              <p:cNvPicPr>
                <a:picLocks noGrp="1" noRot="1" noChangeAspect="1" noMove="1" noResize="1" noEditPoints="1" noAdjustHandles="1" noChangeArrowheads="1" noChangeShapeType="1"/>
              </p:cNvPicPr>
              <p:nvPr/>
            </p:nvPicPr>
            <p:blipFill>
              <a:blip r:embed="rId8"/>
              <a:stretch>
                <a:fillRect/>
              </a:stretch>
            </p:blipFill>
            <p:spPr>
              <a:xfrm>
                <a:off x="928080" y="1994760"/>
                <a:ext cx="8164800" cy="4853520"/>
              </a:xfrm>
              <a:prstGeom prst="rect">
                <a:avLst/>
              </a:prstGeom>
            </p:spPr>
          </p:pic>
        </mc:Fallback>
      </mc:AlternateContent>
      <p:pic>
        <p:nvPicPr>
          <p:cNvPr id="8" name="Audio 7">
            <a:extLst>
              <a:ext uri="{FF2B5EF4-FFF2-40B4-BE49-F238E27FC236}">
                <a16:creationId xmlns:a16="http://schemas.microsoft.com/office/drawing/2014/main" id="{64D3B41F-EAB4-5712-D131-9EE55B071B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728"/>
    </mc:Choice>
    <mc:Fallback>
      <p:transition spd="slow" advTm="32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Two burrow openings at same vertical level. Velocity of air is 8.5m/s and 1.1m/s above left and right openings for deep and shallow burrows, respectively."/>
          <p:cNvPicPr>
            <a:picLocks noChangeAspect="1" noChangeArrowheads="1"/>
          </p:cNvPicPr>
          <p:nvPr/>
        </p:nvPicPr>
        <p:blipFill>
          <a:blip r:embed="rId4" cstate="print"/>
          <a:srcRect/>
          <a:stretch>
            <a:fillRect/>
          </a:stretch>
        </p:blipFill>
        <p:spPr bwMode="auto">
          <a:xfrm>
            <a:off x="5322419" y="3276600"/>
            <a:ext cx="3811588" cy="2133600"/>
          </a:xfrm>
          <a:prstGeom prst="rect">
            <a:avLst/>
          </a:prstGeom>
          <a:noFill/>
        </p:spPr>
      </p:pic>
      <p:sp>
        <p:nvSpPr>
          <p:cNvPr id="6" name="Rectangle 5"/>
          <p:cNvSpPr/>
          <p:nvPr/>
        </p:nvSpPr>
        <p:spPr>
          <a:xfrm>
            <a:off x="228599" y="1028343"/>
            <a:ext cx="8610600" cy="2400657"/>
          </a:xfrm>
          <a:prstGeom prst="rect">
            <a:avLst/>
          </a:prstGeom>
        </p:spPr>
        <p:txBody>
          <a:bodyPr wrap="square">
            <a:spAutoFit/>
          </a:bodyPr>
          <a:lstStyle/>
          <a:p>
            <a:pPr lvl="0"/>
            <a:r>
              <a:rPr lang="en-US" sz="1800" dirty="0">
                <a:solidFill>
                  <a:srgbClr val="000000"/>
                </a:solidFill>
                <a:latin typeface="Arial" pitchFamily="34" charset="0"/>
                <a:ea typeface="Times New Roman" pitchFamily="18" charset="0"/>
                <a:cs typeface="Arial" pitchFamily="34" charset="0"/>
              </a:rPr>
              <a:t>P61 CJ10. Prairie dogs are burrowing rodents. They do not suffocate in their burrows, because the effect of air speed on pressure creates sufficient air circulation. The animals maintain a difference in the shapes of two entrances to the burrow, and because of this difference, the air </a:t>
            </a:r>
            <a:r>
              <a:rPr lang="en-US" sz="1800" dirty="0">
                <a:latin typeface="Arial" pitchFamily="34" charset="0"/>
                <a:ea typeface="Times New Roman" pitchFamily="18" charset="0"/>
                <a:cs typeface="Arial" pitchFamily="34" charset="0"/>
              </a:rPr>
              <a:t>blows past the openings at different speeds, as the drawing indicates. Assuming that the openings are at the same vertical level, find the difference in air pressure between the openings and indicate which way the air circulates. </a:t>
            </a:r>
            <a:r>
              <a:rPr lang="en-US" sz="1800" dirty="0">
                <a:solidFill>
                  <a:srgbClr val="000000"/>
                </a:solidFill>
                <a:latin typeface="Arial" pitchFamily="34" charset="0"/>
                <a:ea typeface="Times New Roman" pitchFamily="18" charset="0"/>
                <a:cs typeface="Arial" pitchFamily="34" charset="0"/>
              </a:rPr>
              <a:t>The density of the air is 1.29 kg/m</a:t>
            </a:r>
            <a:r>
              <a:rPr lang="en-US" sz="1800" baseline="30000" dirty="0">
                <a:solidFill>
                  <a:srgbClr val="000000"/>
                </a:solidFill>
                <a:latin typeface="Arial" pitchFamily="34" charset="0"/>
                <a:ea typeface="Times New Roman" pitchFamily="18" charset="0"/>
                <a:cs typeface="Arial" pitchFamily="34" charset="0"/>
              </a:rPr>
              <a:t>3</a:t>
            </a:r>
            <a:r>
              <a:rPr lang="en-US" sz="1800" dirty="0">
                <a:solidFill>
                  <a:srgbClr val="000000"/>
                </a:solidFill>
                <a:latin typeface="Arial" pitchFamily="34" charset="0"/>
                <a:ea typeface="Times New Roman" pitchFamily="18" charset="0"/>
                <a:cs typeface="Arial" pitchFamily="34" charset="0"/>
              </a:rPr>
              <a:t>.</a:t>
            </a:r>
            <a:endParaRPr lang="en-US" sz="1800" dirty="0">
              <a:latin typeface="Arial" pitchFamily="34" charset="0"/>
              <a:cs typeface="Arial" pitchFamily="34" charset="0"/>
            </a:endParaRPr>
          </a:p>
          <a:p>
            <a:pPr lvl="0" eaLnBrk="0" hangingPunct="0"/>
            <a:r>
              <a:rPr lang="en-US" dirty="0">
                <a:latin typeface="Arial" pitchFamily="34" charset="0"/>
                <a:ea typeface="Times New Roman" pitchFamily="18" charset="0"/>
                <a:cs typeface="Arial" pitchFamily="34" charset="0"/>
              </a:rPr>
              <a:t> </a:t>
            </a:r>
            <a:endParaRPr lang="en-US" dirty="0"/>
          </a:p>
        </p:txBody>
      </p:sp>
      <p:graphicFrame>
        <p:nvGraphicFramePr>
          <p:cNvPr id="2" name="Object 8">
            <a:extLst>
              <a:ext uri="{FF2B5EF4-FFF2-40B4-BE49-F238E27FC236}">
                <a16:creationId xmlns:a16="http://schemas.microsoft.com/office/drawing/2014/main" id="{68EB2DA8-E78C-7B9B-6A35-2EA68509E653}"/>
              </a:ext>
            </a:extLst>
          </p:cNvPr>
          <p:cNvGraphicFramePr>
            <a:graphicFrameLocks noChangeAspect="1"/>
          </p:cNvGraphicFramePr>
          <p:nvPr>
            <p:extLst>
              <p:ext uri="{D42A27DB-BD31-4B8C-83A1-F6EECF244321}">
                <p14:modId xmlns:p14="http://schemas.microsoft.com/office/powerpoint/2010/main" val="1576009989"/>
              </p:ext>
            </p:extLst>
          </p:nvPr>
        </p:nvGraphicFramePr>
        <p:xfrm>
          <a:off x="1315218" y="73473"/>
          <a:ext cx="5694389" cy="932385"/>
        </p:xfrm>
        <a:graphic>
          <a:graphicData uri="http://schemas.openxmlformats.org/presentationml/2006/ole">
            <mc:AlternateContent xmlns:mc="http://schemas.openxmlformats.org/markup-compatibility/2006">
              <mc:Choice xmlns:v="urn:schemas-microsoft-com:vml" Requires="v">
                <p:oleObj name="Equation" r:id="rId5" imgW="2374900" imgH="393700" progId="Equation.3">
                  <p:embed/>
                </p:oleObj>
              </mc:Choice>
              <mc:Fallback>
                <p:oleObj name="Equation" r:id="rId5" imgW="2374900" imgH="393700" progId="Equation.3">
                  <p:embed/>
                  <p:pic>
                    <p:nvPicPr>
                      <p:cNvPr id="37896"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218" y="73473"/>
                        <a:ext cx="5694389" cy="932385"/>
                      </a:xfrm>
                      <a:prstGeom prst="rect">
                        <a:avLst/>
                      </a:prstGeom>
                      <a:noFill/>
                    </p:spPr>
                  </p:pic>
                </p:oleObj>
              </mc:Fallback>
            </mc:AlternateContent>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8" name="Ink 7">
                <a:extLst>
                  <a:ext uri="{FF2B5EF4-FFF2-40B4-BE49-F238E27FC236}">
                    <a16:creationId xmlns:a16="http://schemas.microsoft.com/office/drawing/2014/main" id="{CCB3D0F0-CDF6-CB22-3610-28A3A4CC45A6}"/>
                  </a:ext>
                </a:extLst>
              </p14:cNvPr>
              <p14:cNvContentPartPr/>
              <p14:nvPr>
                <p:extLst>
                  <p:ext uri="{42D2F446-02D8-4167-A562-619A0277C38B}">
                    <p15:isNarration xmlns:p15="http://schemas.microsoft.com/office/powerpoint/2012/main" val="1"/>
                  </p:ext>
                </p:extLst>
              </p14:nvPr>
            </p14:nvContentPartPr>
            <p14:xfrm>
              <a:off x="320040" y="304920"/>
              <a:ext cx="8809920" cy="6553080"/>
            </p14:xfrm>
          </p:contentPart>
        </mc:Choice>
        <mc:Fallback>
          <p:pic>
            <p:nvPicPr>
              <p:cNvPr id="8" name="Ink 7">
                <a:extLst>
                  <a:ext uri="{FF2B5EF4-FFF2-40B4-BE49-F238E27FC236}">
                    <a16:creationId xmlns:a16="http://schemas.microsoft.com/office/drawing/2014/main" id="{CCB3D0F0-CDF6-CB22-3610-28A3A4CC45A6}"/>
                  </a:ext>
                </a:extLst>
              </p:cNvPr>
              <p:cNvPicPr>
                <a:picLocks noGrp="1" noRot="1" noChangeAspect="1" noMove="1" noResize="1" noEditPoints="1" noAdjustHandles="1" noChangeArrowheads="1" noChangeShapeType="1"/>
              </p:cNvPicPr>
              <p:nvPr/>
            </p:nvPicPr>
            <p:blipFill>
              <a:blip r:embed="rId8"/>
              <a:stretch>
                <a:fillRect/>
              </a:stretch>
            </p:blipFill>
            <p:spPr>
              <a:xfrm>
                <a:off x="310680" y="295560"/>
                <a:ext cx="8828640" cy="6571800"/>
              </a:xfrm>
              <a:prstGeom prst="rect">
                <a:avLst/>
              </a:prstGeom>
            </p:spPr>
          </p:pic>
        </mc:Fallback>
      </mc:AlternateContent>
      <p:pic>
        <p:nvPicPr>
          <p:cNvPr id="9" name="Audio 8">
            <a:extLst>
              <a:ext uri="{FF2B5EF4-FFF2-40B4-BE49-F238E27FC236}">
                <a16:creationId xmlns:a16="http://schemas.microsoft.com/office/drawing/2014/main" id="{9B2430AF-BB34-CF18-C04A-3661F0BF52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202"/>
    </mc:Choice>
    <mc:Fallback>
      <p:transition spd="slow" advTm="28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76201" y="1295400"/>
            <a:ext cx="9067799" cy="2031325"/>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inherit"/>
                <a:cs typeface="Times New Roman" pitchFamily="18" charset="0"/>
              </a:rPr>
              <a:t>An aneurysm is an abnormal enlargement of a blood vessel such as the aorta. Because of the aneurysm, the normal cross-sectional area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of the aorta increases to a value of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2</a:t>
            </a:r>
            <a:r>
              <a:rPr kumimoji="0" lang="en-US" sz="2000" b="0" i="0" u="none" strike="noStrike" cap="none" normalizeH="0" baseline="0" dirty="0">
                <a:ln>
                  <a:noFill/>
                </a:ln>
                <a:solidFill>
                  <a:srgbClr val="000000"/>
                </a:solidFill>
                <a:effectLst/>
                <a:latin typeface="inherit"/>
                <a:cs typeface="Times New Roman" pitchFamily="18" charset="0"/>
              </a:rPr>
              <a:t> = 1.7 </a:t>
            </a:r>
            <a:r>
              <a:rPr kumimoji="0" lang="en-US" sz="2000" b="0" i="1" u="none" strike="noStrike" cap="none" normalizeH="0" baseline="0" dirty="0">
                <a:ln>
                  <a:noFill/>
                </a:ln>
                <a:solidFill>
                  <a:srgbClr val="000000"/>
                </a:solidFill>
                <a:effectLst/>
                <a:latin typeface="inherit"/>
                <a:cs typeface="Times New Roman" pitchFamily="18" charset="0"/>
              </a:rPr>
              <a:t>A</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The speed of the blood through a normal portion of the aorta is </a:t>
            </a:r>
            <a:r>
              <a:rPr kumimoji="0" lang="en-US" sz="2000" b="0" i="1" u="none" strike="noStrike" cap="none" normalizeH="0" baseline="0" dirty="0">
                <a:ln>
                  <a:noFill/>
                </a:ln>
                <a:solidFill>
                  <a:srgbClr val="000000"/>
                </a:solidFill>
                <a:effectLst/>
                <a:latin typeface="inherit"/>
                <a:cs typeface="Times New Roman" pitchFamily="18" charset="0"/>
              </a:rPr>
              <a:t>v</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25000" dirty="0">
                <a:ln>
                  <a:noFill/>
                </a:ln>
                <a:solidFill>
                  <a:srgbClr val="000000"/>
                </a:solidFill>
                <a:effectLst/>
                <a:latin typeface="inherit"/>
                <a:cs typeface="Times New Roman" pitchFamily="18" charset="0"/>
              </a:rPr>
              <a:t> </a:t>
            </a:r>
            <a:r>
              <a:rPr kumimoji="0" lang="en-US" sz="2000" b="0" i="0" u="none" strike="noStrike" cap="none" normalizeH="0" baseline="0" dirty="0">
                <a:ln>
                  <a:noFill/>
                </a:ln>
                <a:solidFill>
                  <a:srgbClr val="000000"/>
                </a:solidFill>
                <a:effectLst/>
                <a:latin typeface="inherit"/>
                <a:cs typeface="Times New Roman" pitchFamily="18" charset="0"/>
              </a:rPr>
              <a:t>= 0.40 m/s. Assuming that the aorta is horizontal (the person is lying down), determine the amount by which the pressure </a:t>
            </a:r>
            <a:r>
              <a:rPr kumimoji="0" lang="en-US" sz="2000" b="0" i="1" u="none" strike="noStrike" cap="none" normalizeH="0" baseline="0" dirty="0">
                <a:ln>
                  <a:noFill/>
                </a:ln>
                <a:solidFill>
                  <a:srgbClr val="000000"/>
                </a:solidFill>
                <a:effectLst/>
                <a:latin typeface="inherit"/>
                <a:cs typeface="Times New Roman" pitchFamily="18" charset="0"/>
              </a:rPr>
              <a:t>P</a:t>
            </a:r>
            <a:r>
              <a:rPr kumimoji="0" lang="en-US" sz="2000" b="0" i="1" u="none" strike="noStrike" cap="none" normalizeH="0" baseline="-25000" dirty="0">
                <a:ln>
                  <a:noFill/>
                </a:ln>
                <a:solidFill>
                  <a:srgbClr val="000000"/>
                </a:solidFill>
                <a:effectLst/>
                <a:latin typeface="inherit"/>
                <a:cs typeface="Times New Roman" pitchFamily="18" charset="0"/>
              </a:rPr>
              <a:t>2</a:t>
            </a:r>
            <a:r>
              <a:rPr kumimoji="0" lang="en-US" sz="2000" b="0" i="0" u="none" strike="noStrike" cap="none" normalizeH="0" baseline="0" dirty="0">
                <a:ln>
                  <a:noFill/>
                </a:ln>
                <a:solidFill>
                  <a:srgbClr val="000000"/>
                </a:solidFill>
                <a:effectLst/>
                <a:latin typeface="inherit"/>
                <a:cs typeface="Times New Roman" pitchFamily="18" charset="0"/>
              </a:rPr>
              <a:t> in the enlarged region exceeds the pressure </a:t>
            </a:r>
            <a:r>
              <a:rPr kumimoji="0" lang="en-US" sz="2000" b="0" i="1" u="none" strike="noStrike" cap="none" normalizeH="0" baseline="0" dirty="0">
                <a:ln>
                  <a:noFill/>
                </a:ln>
                <a:solidFill>
                  <a:srgbClr val="000000"/>
                </a:solidFill>
                <a:effectLst/>
                <a:latin typeface="inherit"/>
                <a:cs typeface="Times New Roman" pitchFamily="18" charset="0"/>
              </a:rPr>
              <a:t>P</a:t>
            </a:r>
            <a:r>
              <a:rPr kumimoji="0" lang="en-US" sz="2000" b="0" i="1" u="none" strike="noStrike" cap="none" normalizeH="0" baseline="-25000" dirty="0">
                <a:ln>
                  <a:noFill/>
                </a:ln>
                <a:solidFill>
                  <a:srgbClr val="000000"/>
                </a:solidFill>
                <a:effectLst/>
                <a:latin typeface="inherit"/>
                <a:cs typeface="Times New Roman" pitchFamily="18" charset="0"/>
              </a:rPr>
              <a:t>1</a:t>
            </a:r>
            <a:r>
              <a:rPr kumimoji="0" lang="en-US" sz="2000" b="0" i="0" u="none" strike="noStrike" cap="none" normalizeH="0" baseline="0" dirty="0">
                <a:ln>
                  <a:noFill/>
                </a:ln>
                <a:solidFill>
                  <a:srgbClr val="000000"/>
                </a:solidFill>
                <a:effectLst/>
                <a:latin typeface="inherit"/>
                <a:cs typeface="Times New Roman" pitchFamily="18" charset="0"/>
              </a:rPr>
              <a:t> in the normal region.</a:t>
            </a:r>
            <a:r>
              <a:rPr kumimoji="0" lang="en-US" sz="2000" b="0" i="0" u="none" strike="noStrike" cap="none" normalizeH="0" dirty="0">
                <a:ln>
                  <a:noFill/>
                </a:ln>
                <a:solidFill>
                  <a:srgbClr val="000000"/>
                </a:solidFill>
                <a:effectLst/>
                <a:latin typeface="inherit"/>
                <a:cs typeface="Times New Roman" pitchFamily="18" charset="0"/>
              </a:rPr>
              <a:t> </a:t>
            </a:r>
            <a:r>
              <a:rPr kumimoji="0" lang="en-US" sz="2000" b="0" i="0" u="none" strike="noStrike" cap="none" normalizeH="0" baseline="0" dirty="0">
                <a:ln>
                  <a:noFill/>
                </a:ln>
                <a:solidFill>
                  <a:srgbClr val="000000"/>
                </a:solidFill>
                <a:effectLst/>
                <a:latin typeface="inherit"/>
                <a:cs typeface="Times New Roman" pitchFamily="18" charset="0"/>
              </a:rPr>
              <a:t>(Density of blood = 1060 kg/m</a:t>
            </a:r>
            <a:r>
              <a:rPr kumimoji="0" lang="en-US" sz="2000" b="0" i="0" u="none" strike="noStrike" cap="none" normalizeH="0" baseline="30000" dirty="0">
                <a:ln>
                  <a:noFill/>
                </a:ln>
                <a:solidFill>
                  <a:srgbClr val="000000"/>
                </a:solidFill>
                <a:effectLst/>
                <a:latin typeface="inherit"/>
                <a:cs typeface="Times New Roman" pitchFamily="18" charset="0"/>
              </a:rPr>
              <a:t>3</a:t>
            </a:r>
            <a:r>
              <a:rPr kumimoji="0" lang="en-US" sz="2000" b="0" i="0" u="none" strike="noStrike" cap="none" normalizeH="0" baseline="0" dirty="0">
                <a:ln>
                  <a:noFill/>
                </a:ln>
                <a:solidFill>
                  <a:srgbClr val="000000"/>
                </a:solidFill>
                <a:effectLst/>
                <a:latin typeface="inherit"/>
                <a:cs typeface="Times New Roman" pitchFamily="18" charset="0"/>
              </a:rPr>
              <a:t>)</a:t>
            </a:r>
            <a:br>
              <a:rPr kumimoji="0" lang="en-US" sz="1200" b="0" i="0" u="none" strike="noStrike" cap="none" normalizeH="0" baseline="0" dirty="0">
                <a:ln>
                  <a:noFill/>
                </a:ln>
                <a:solidFill>
                  <a:srgbClr val="000000"/>
                </a:solidFill>
                <a:effectLst/>
                <a:latin typeface="Times New Roman" pitchFamily="18" charset="0"/>
                <a:cs typeface="Times New Roman" pitchFamily="18" charset="0"/>
              </a:rPr>
            </a:br>
            <a:endParaRPr kumimoji="0" lang="en-US" sz="1200" b="0" i="0" u="none" strike="noStrike" cap="none" normalizeH="0" baseline="0" dirty="0">
              <a:ln>
                <a:noFill/>
              </a:ln>
              <a:solidFill>
                <a:srgbClr val="000000"/>
              </a:solidFill>
              <a:effectLst/>
              <a:latin typeface="inherit"/>
              <a:cs typeface="Times New Roman" pitchFamily="18" charset="0"/>
            </a:endParaRPr>
          </a:p>
        </p:txBody>
      </p:sp>
      <p:pic>
        <p:nvPicPr>
          <p:cNvPr id="37891" name="Picture 3" descr="A2equals 1.7 A1"/>
          <p:cNvPicPr>
            <a:picLocks noChangeAspect="1" noChangeArrowheads="1"/>
          </p:cNvPicPr>
          <p:nvPr/>
        </p:nvPicPr>
        <p:blipFill>
          <a:blip r:embed="rId4" cstate="print"/>
          <a:srcRect/>
          <a:stretch>
            <a:fillRect/>
          </a:stretch>
        </p:blipFill>
        <p:spPr bwMode="auto">
          <a:xfrm>
            <a:off x="11984038" y="-144463"/>
            <a:ext cx="752475" cy="180976"/>
          </a:xfrm>
          <a:prstGeom prst="rect">
            <a:avLst/>
          </a:prstGeom>
          <a:noFill/>
        </p:spPr>
      </p:pic>
      <p:pic>
        <p:nvPicPr>
          <p:cNvPr id="37892" name="Picture 4" descr="left-parenthesis rho equals 1060  kg divided by m cubed right-parenthesis"/>
          <p:cNvPicPr>
            <a:picLocks noChangeAspect="1" noChangeArrowheads="1"/>
          </p:cNvPicPr>
          <p:nvPr/>
        </p:nvPicPr>
        <p:blipFill>
          <a:blip r:embed="rId5" cstate="print"/>
          <a:srcRect/>
          <a:stretch>
            <a:fillRect/>
          </a:stretch>
        </p:blipFill>
        <p:spPr bwMode="auto">
          <a:xfrm>
            <a:off x="14476413" y="-144463"/>
            <a:ext cx="1266825" cy="209551"/>
          </a:xfrm>
          <a:prstGeom prst="rect">
            <a:avLst/>
          </a:prstGeom>
          <a:noFill/>
        </p:spPr>
      </p:pic>
      <p:pic>
        <p:nvPicPr>
          <p:cNvPr id="37895" name="Picture 7" descr="P1"/>
          <p:cNvPicPr>
            <a:picLocks noChangeAspect="1" noChangeArrowheads="1"/>
          </p:cNvPicPr>
          <p:nvPr/>
        </p:nvPicPr>
        <p:blipFill>
          <a:blip r:embed="rId6" cstate="print"/>
          <a:srcRect/>
          <a:stretch>
            <a:fillRect/>
          </a:stretch>
        </p:blipFill>
        <p:spPr bwMode="auto">
          <a:xfrm>
            <a:off x="11922125" y="53975"/>
            <a:ext cx="190500" cy="180975"/>
          </a:xfrm>
          <a:prstGeom prst="rect">
            <a:avLst/>
          </a:prstGeom>
          <a:noFill/>
        </p:spPr>
      </p:pic>
      <p:graphicFrame>
        <p:nvGraphicFramePr>
          <p:cNvPr id="37896" name="Object 8"/>
          <p:cNvGraphicFramePr>
            <a:graphicFrameLocks noChangeAspect="1"/>
          </p:cNvGraphicFramePr>
          <p:nvPr>
            <p:extLst>
              <p:ext uri="{D42A27DB-BD31-4B8C-83A1-F6EECF244321}">
                <p14:modId xmlns:p14="http://schemas.microsoft.com/office/powerpoint/2010/main" val="2383683047"/>
              </p:ext>
            </p:extLst>
          </p:nvPr>
        </p:nvGraphicFramePr>
        <p:xfrm>
          <a:off x="2932919" y="90176"/>
          <a:ext cx="6114270" cy="1001135"/>
        </p:xfrm>
        <a:graphic>
          <a:graphicData uri="http://schemas.openxmlformats.org/presentationml/2006/ole">
            <mc:AlternateContent xmlns:mc="http://schemas.openxmlformats.org/markup-compatibility/2006">
              <mc:Choice xmlns:v="urn:schemas-microsoft-com:vml" Requires="v">
                <p:oleObj name="Equation" r:id="rId7" imgW="2374900" imgH="393700" progId="Equation.3">
                  <p:embed/>
                </p:oleObj>
              </mc:Choice>
              <mc:Fallback>
                <p:oleObj name="Equation" r:id="rId7" imgW="2374900" imgH="393700" progId="Equation.3">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2919" y="90176"/>
                        <a:ext cx="6114270" cy="1001135"/>
                      </a:xfrm>
                      <a:prstGeom prst="rect">
                        <a:avLst/>
                      </a:prstGeom>
                      <a:noFill/>
                    </p:spPr>
                  </p:pic>
                </p:oleObj>
              </mc:Fallback>
            </mc:AlternateContent>
          </a:graphicData>
        </a:graphic>
      </p:graphicFrame>
      <p:pic>
        <p:nvPicPr>
          <p:cNvPr id="10"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61612" y="271176"/>
            <a:ext cx="2185207" cy="477230"/>
          </a:xfrm>
          <a:prstGeom prst="rect">
            <a:avLst/>
          </a:prstGeom>
          <a:noFill/>
        </p:spPr>
      </p:pic>
      <mc:AlternateContent xmlns:mc="http://schemas.openxmlformats.org/markup-compatibility/2006">
        <mc:Choice xmlns:p14="http://schemas.microsoft.com/office/powerpoint/2010/main" xmlns:iact="http://schemas.microsoft.com/office/powerpoint/2014/inkAction" Requires="p14 iact">
          <p:contentPart p14:bwMode="auto" r:id="rId10">
            <p14:nvContentPartPr>
              <p14:cNvPr id="4" name="Ink 3">
                <a:extLst>
                  <a:ext uri="{FF2B5EF4-FFF2-40B4-BE49-F238E27FC236}">
                    <a16:creationId xmlns:a16="http://schemas.microsoft.com/office/drawing/2014/main" id="{DD5ABAF2-96DC-2475-0737-4E463702611F}"/>
                  </a:ext>
                </a:extLst>
              </p14:cNvPr>
              <p14:cNvContentPartPr/>
              <p14:nvPr>
                <p:extLst>
                  <p:ext uri="{42D2F446-02D8-4167-A562-619A0277C38B}">
                    <p15:isNarration xmlns:p15="http://schemas.microsoft.com/office/powerpoint/2012/main" val="1"/>
                  </p:ext>
                </p:extLst>
              </p14:nvPr>
            </p14:nvContentPartPr>
            <p14:xfrm>
              <a:off x="198000" y="281880"/>
              <a:ext cx="8588160" cy="6538320"/>
            </p14:xfrm>
          </p:contentPart>
        </mc:Choice>
        <mc:Fallback>
          <p:pic>
            <p:nvPicPr>
              <p:cNvPr id="4" name="Ink 3">
                <a:extLst>
                  <a:ext uri="{FF2B5EF4-FFF2-40B4-BE49-F238E27FC236}">
                    <a16:creationId xmlns:a16="http://schemas.microsoft.com/office/drawing/2014/main" id="{DD5ABAF2-96DC-2475-0737-4E463702611F}"/>
                  </a:ext>
                </a:extLst>
              </p:cNvPr>
              <p:cNvPicPr>
                <a:picLocks noGrp="1" noRot="1" noChangeAspect="1" noMove="1" noResize="1" noEditPoints="1" noAdjustHandles="1" noChangeArrowheads="1" noChangeShapeType="1"/>
              </p:cNvPicPr>
              <p:nvPr/>
            </p:nvPicPr>
            <p:blipFill>
              <a:blip r:embed="rId11"/>
              <a:stretch>
                <a:fillRect/>
              </a:stretch>
            </p:blipFill>
            <p:spPr>
              <a:xfrm>
                <a:off x="188640" y="272520"/>
                <a:ext cx="8606880" cy="6557040"/>
              </a:xfrm>
              <a:prstGeom prst="rect">
                <a:avLst/>
              </a:prstGeom>
            </p:spPr>
          </p:pic>
        </mc:Fallback>
      </mc:AlternateContent>
      <p:pic>
        <p:nvPicPr>
          <p:cNvPr id="5" name="Audio 4">
            <a:extLst>
              <a:ext uri="{FF2B5EF4-FFF2-40B4-BE49-F238E27FC236}">
                <a16:creationId xmlns:a16="http://schemas.microsoft.com/office/drawing/2014/main" id="{C78A890B-17D2-3BCB-7096-808B7482C4E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571"/>
    </mc:Choice>
    <mc:Fallback>
      <p:transition spd="slow" advTm="34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1341</TotalTime>
  <Words>274</Words>
  <Application>Microsoft Macintosh PowerPoint</Application>
  <PresentationFormat>On-screen Show (4:3)</PresentationFormat>
  <Paragraphs>4</Paragraphs>
  <Slides>3</Slides>
  <Notes>0</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vt:i4>
      </vt:variant>
    </vt:vector>
  </HeadingPairs>
  <TitlesOfParts>
    <vt:vector size="8" baseType="lpstr">
      <vt:lpstr>Arial</vt:lpstr>
      <vt:lpstr>inherit</vt:lpstr>
      <vt:lpstr>Times New Roman</vt:lpstr>
      <vt:lpstr>Default Design</vt:lpstr>
      <vt:lpstr>Equation</vt:lpstr>
      <vt:lpstr>PowerPoint Presentation</vt:lpstr>
      <vt:lpstr>PowerPoint Presentation</vt:lpstr>
      <vt:lpstr>PowerPoint Presentation</vt:lpstr>
    </vt:vector>
  </TitlesOfParts>
  <Company>Winthrop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visitor</dc:creator>
  <cp:lastModifiedBy>Maheswaranathan, Ponn</cp:lastModifiedBy>
  <cp:revision>25</cp:revision>
  <dcterms:created xsi:type="dcterms:W3CDTF">2003-11-10T01:20:09Z</dcterms:created>
  <dcterms:modified xsi:type="dcterms:W3CDTF">2025-11-11T15:16:12Z</dcterms:modified>
</cp:coreProperties>
</file>