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ink/inkAction1.xml" ContentType="application/vnd.ms-office.inkAction+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85" r:id="rId2"/>
    <p:sldId id="286" r:id="rId3"/>
    <p:sldId id="269" r:id="rId4"/>
    <p:sldId id="281" r:id="rId5"/>
    <p:sldId id="287" r:id="rId6"/>
    <p:sldId id="290" r:id="rId7"/>
    <p:sldId id="272" r:id="rId8"/>
    <p:sldId id="288" r:id="rId9"/>
    <p:sldId id="273" r:id="rId10"/>
    <p:sldId id="275" r:id="rId11"/>
    <p:sldId id="277" r:id="rId12"/>
    <p:sldId id="278" r:id="rId13"/>
    <p:sldId id="282" r:id="rId14"/>
    <p:sldId id="283" r:id="rId15"/>
    <p:sldId id="279" r:id="rId16"/>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Times New Roman" pitchFamily="18" charset="0"/>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2753"/>
    <p:restoredTop sz="91016"/>
  </p:normalViewPr>
  <p:slideViewPr>
    <p:cSldViewPr>
      <p:cViewPr varScale="1">
        <p:scale>
          <a:sx n="107" d="100"/>
          <a:sy n="107" d="100"/>
        </p:scale>
        <p:origin x="776" y="16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ink/inkAction1.xml><?xml version="1.0" encoding="utf-8"?>
<iact:actions xmlns:iact="http://schemas.microsoft.com/office/powerpoint/2014/inkAction" lengthUnit="cm" timeUnit="ms">
  <inkml:definitions xmlns:inkml="http://www.w3.org/2003/InkML">
    <inkml:context xml:id="ctx0">
      <inkml:inkSource xml:id="inkSrc0">
        <inkml:traceFormat>
          <inkml:channel name="X" type="integer" min="-2.14748E9" max="2.14748E9" units="cm"/>
          <inkml:channel name="Y" type="integer" min="-2.14748E9" max="2.14748E9" units="cm"/>
          <inkml:channel name="F" type="integer" max="32767"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5-11-11T14:31:13.124"/>
    </inkml:context>
    <inkml:brush xml:id="br0">
      <inkml:brushProperty name="width" value="0.05292" units="cm"/>
      <inkml:brushProperty name="height" value="0.05292" units="cm"/>
      <inkml:brushProperty name="color" value="#FF0000"/>
    </inkml:brush>
  </inkml:definitions>
  <iact:action type="add" startTime="65456">
    <iact:property name="dataType"/>
    <iact:actionData xml:id="d0">
      <inkml:trace xmlns:inkml="http://www.w3.org/2003/InkML" xml:id="stk0" contextRef="#ctx0" brushRef="#br0">2709 11007 24575 0,'10'-12'0'17,"11"3"0"0,-7 9 0 0,14 0 0 0,-25 0 0 1,25 0 0-1,-5 0 0 0,1 0 0 0,4 0 0 1,-26 0 0-1,27 0 0 0,-25 0 0 0,15 9 0 1,-9-7 0-1,-8 8 0 0,26 8 0 0,-14-13 0 1,7 23 0-1,9-17 0 0,-3 0 0 0,-15 12 0 0,20-13 0 1,1 1 0-1,-18 17 0 0,25-13 0 0,-17 25 0 1,17-7 0-1,-26-10 0 0,14 5 0 0,-6-7 0 1,-8 3 0-1,5-3 0 0,-1 7 0 0,-4-14 0 1,8 8 0-1,6 6 0 0,-23-14 0 0,13 7 0 0,-8 7 0 1,-8-23 0-1,26 33 0 0,-14-24 0 0,8 26 0 1,6-26 0-1,-23 14 0 0,23-26 0 0,-26 8 0 1,26 9 0-1,-4-5 0 0,-1 7 0 0,6-12 0 1,-8 10 0-1,2-5 0 0,17 26 0 0,-16-26 0 0,-3 24 0 1,7-33 0-1,-23 23 0 0,23-7 0 0,-7-7 0 1,-7 5 0-1,24-10 0 0,-24-6 0 0,7 25 0 1,7-14 0-1,-13 7 0 0,25 7 0 0,-26-23 0 1,14 23 0-1,-26-25 0 0,26 25 0 0,-13-23 0 0,25 32 0 1,-26-32 0-1,23 23 0 0,-23-25 0 0,8 25 0 1,6-23 0-1,-23 23 0 0,23-26 0 0,-26 8 0 1,8-10 0-1,8 0 0 0,-13 0 0 0,14 0 0 1</inkml:trace>
    </iact:actionData>
  </iact:action>
  <iact:action type="add" startTime="67905">
    <iact:property name="dataType"/>
    <iact:actionData xml:id="d1">
      <inkml:trace xmlns:inkml="http://www.w3.org/2003/InkML" xml:id="stk1" contextRef="#ctx0" brushRef="#br0">2477 11472 24575 0,'11'0'0'12,"17"0"0"1,-23 0 0-1,33 0 0 1,-24 0 0-1,7 0 0 1,-11 0 0 0,8 0 0-1,-13 0 0 1,23 0 0-1,-7 0 0 1,-6 0 0 0,13 0 0-1,-7 10 0 1,-7-8 0-1,14 8 0 1,-25-10 0 0,6 0 0-1,10 0 0 1,-14 18 0-1,42-13 0 1,-40 33 0-1,40-34 0 1,-43 25 0 0,25-27 0-1,-8 7 0 1,2 10 0-1,-2-5 0 1,8 26 0 0,-15-26 0-1,7 5 0 1,-12-19 0-1,10 10 0 1,-14-8 0 0,14 26 0-1,-1-14 0 1,-13 26 0-1,23-26 0 1,-6 24 0 0,-8-33 0-1,5 23 0 1,-19-26 0-1,9 26 0 1,-7-13 0-1,26 25 0 1,-13-17 0 0,6-2 0-1,7 7 0 1,-23-13 0-1,32 25 0 1,-32-26 0 0,23 23 0-1,-25-32 0 1,25 42 0-1,-14-40 0 1,6 21 0 0,0 1 0-1,-6-22 0 1,5 30 0-1,-10-16 0 1,12 3 0-1,-6 16 0 1,13-26 0 0,-26 24 0-1,8-34 0 1,8 25 0-1,-13-27 0 1,33 26 0 0,-24-23 0-1,7 23 0 1,-12-26 0-1,10 27 0 1,-14-15 0 0,23 26 0-1,-7-17 0 1,-7-2 0-1,15 8 0 1,-27-25 0 0,26 15 0-1,-14 0 0 1,7-14 0-1,8 23 0 1,-6-26 0-1,10 26 0 1,-12-23 0 0,-11 14 0-1,8-10 0 1,-13-6 0-1,14 25 0 1,-10-23 0 0,-6 14 0-1,6-10 0 1,10-7 0-1,-5 26 0 1,26-23 0 0,-26 23 0-1,14-25 0 1,-25 6 0-1,6-9 0 1,-9 0 0 0</inkml:trace>
    </iact:actionData>
  </iact:action>
  <iact:action type="add" startTime="70102">
    <iact:property name="dataType"/>
    <iact:actionData xml:id="d2">
      <inkml:trace xmlns:inkml="http://www.w3.org/2003/InkML" xml:id="stk2" contextRef="#ctx0" brushRef="#br0">4382 12383 24575 0,'23'0'0'11,"5"0"0"0,-7-10 0 0,12 8 0 0,0-8 0 0,7 10 0 0,3 0 0 0,-13 0 0 1,3 0 0-1,8 1 0 0,3-2-245 0,3-7 0 0,2-2 245 0,-5 5 0 0,2 2 0 1,-2-4 0-1,10-13 0 0,-4 0 0 0,-6 13 0 0,-4 0 0 0,17-11 0 0,-43 18 0 1,7 0 0-1,7-10 0 0,-14 8 0 0,26-26 0 0,3 13 0 0,1-6 490 0,-11-7-490 1,-4 23 0-1,1-32 0 0,-13 23 0 0,30-8 0 0,4-6 0 0,-11 14-811 0,8-9 0 1,1-3 811-1,-24 9 0 0,-1-2 0 0,17-11 0 0,1-1 0 0,-11 9 0 0,1 0-538 1,10-9 1-1,-2 0 537 0,-15 13 0 0,0 1-136 0,10 2 0 0,-2 0 136 0,0-14 0 1,0 25 0-1,7-15 1505 0,-26 9-1505 0,14 8 287 0,-26-7 1 0,8 9 0 0,-10 0 0 1</inkml:trace>
    </iact:actionData>
  </iact:action>
  <iact:action type="add" startTime="71374">
    <iact:property name="dataType"/>
    <iact:actionData xml:id="d3">
      <inkml:trace xmlns:inkml="http://www.w3.org/2003/InkML" xml:id="stk3" contextRef="#ctx0" brushRef="#br0">4678 12764 24575 0,'23'0'0'9,"24"0"0"1,-7 0 0 0,3 0 0 0,-2 0 0 0,2 0-1497-1,0 0 1 1,3 0 0 0,-3 0 1496 0,6 0 0 0,-1 0 0 0,8 0 0-1,3 0 0 1,-1 0 0 0,1 0 0 0,-1 0 0 0,2 0 0 0,-10 0 0-1,3 0 0 1,-3 0 0 0,8 0 0 0,-1 0 0 0,-15 0 0 0,1 0 0-1,-3 0 293 1,-2 0 1 0,-3 0-294 0,-4 1 0 0,-1-2 0 0,2-9 0-1,-1 1 0 1,26 4 380 0,-26-5 1 0,-1 1-381 0,3 9 0 0,7-19 0-1,-26 15 0 1,13-22 0 0,2-5 0 0,9 3 0 0,-16 1 0 0,1 2 2284-1,24 4-2284 1,-24-7 695 0,1 23-695 0,4-14 162 0,-7 10-162 0,3 7 0-1,16-27 0 1,-17 6 0 0,17-10 0 0,-26 12 0 0,14 11 0 0,-25 10 0-1,25-18 0 1,-23 13 0 0,32-14 0 0,-32 19 0 0,14 0 0 0</inkml:trace>
    </iact:actionData>
  </iact:action>
  <iact:action type="add" startTime="72670">
    <iact:property name="dataType"/>
    <iact:actionData xml:id="d4">
      <inkml:trace xmlns:inkml="http://www.w3.org/2003/InkML" xml:id="stk4" contextRef="#ctx0" brushRef="#br0">4720 12912 24575 0,'0'23'0'12,"10"5"0"0,-8-6 0 0,26-8 0 0,-16 18 0 1,0 2 0-1,21-13 0 0,-11 14 0 0,1 13 0 1,0-7 0-1,1-13 0 0,1 1-915 0,1 5 1 1,3 8 0-1,1 1 0 0,-4-5 914 0,5 10 0 1,-1-2 0-1,0-7 0 0,2 0 0 0,-5-1-33 1,-8 3 1-1,-2 0 32 0,12 6 0 0,0-2 0 1,-11-14 0-1,0-1 0 0,7 6 0 0,1-2 0 1,7 6 0-1,-12-16 0 0,-11 25 3643 0,9-32-3643 1,-15 30 79-1,15-24-79 0,-19 10 0 0,0 7 0 1,10 12 0-1,-8 4 0 0,3-24 0 0,-1 0 0 1,-4 20 0-1,0-19 0 0,0-12 0 0,0 7 0 1,0-23 0-1,0 23 0 0,0-7 0 0,0-7 0 1,0 14 0-1,0-6 0 0,0-8 0 0,0 14 0 1,0-26 0-1,0 26 0 0,0-23 0 0,0 14 0 1</inkml:trace>
    </iact:actionData>
  </iact:action>
  <iact:action type="add" startTime="74152">
    <iact:property name="dataType"/>
    <iact:actionData xml:id="d5">
      <inkml:trace xmlns:inkml="http://www.w3.org/2003/InkML" xml:id="stk5" contextRef="#ctx0" brushRef="#br0">4382 12975 24575 0,'0'43'0'10,"0"-11"0"1,-1 5 0 0,2 4 0-1,-1-6 0 1,0 1-528 0,0 10 1 0,0 4 527-1,0-2 0 1,-1 4 0 0,2-4 0-1,-1-5 0 1,0 4 0 0,-1-3 0 0,1 9 0-1,0 3 0 1,1-2 0 0,-1-7 0 0,-1 9 0-1,2 0-644 1,-2-9 1 0,1 7 0-1,1 2 0 1,-1-3 0 0,0-9 643 0,-1 2 0-1,2-2 0 1,-2 7 0 0,2 6 0 0,-1-8 488-1,0-13 0 1,0-1-488 0,-5 20 0-1,0 0 0 1,4-20 0 0,0-1 0 0,-4 2 0-1,0 1 0 1,5-5 0 0,0-3 0 0,0 6 0-1,-9-7 0 1,0 3 0 0,7 1 0-1,-1-1 230 1,-11-1 1 0,0-1-231 0,12 3 0-1,1-3 0 1,-8-8 0 0,9-11 0 0</inkml:trace>
    </iact:actionData>
  </iact:action>
  <iact:action type="add" startTime="75366">
    <iact:property name="dataType"/>
    <iact:actionData xml:id="d6">
      <inkml:trace xmlns:inkml="http://www.w3.org/2003/InkML" xml:id="stk6" contextRef="#ctx0" brushRef="#br0">4085 12954 24575 0,'0'31'0'10,"0"11"0"1,0 3 0 0,0-11 0 0,0 2 0-1,0 2 0 1,0-1 0 0,0 1 0 0,0 2 0 0,0 15 0-1,0 1 0 1,0-11 0 0,0-1-706 0,1 4 1-1,-2 0 705 1,-2-7 0 0,-3 1 0 0,-3 9 0 0,-3-1 0-1,-8-9 0 1,-3 0 0 0,1 11 0 0,0 0-419 0,-1-14 1-1,3-3 418 1,-1 19 0 0,-7-3 0 0,14-18 0-1,-7 7 0 1,-8-16 0 0,25 16 1348 0,-25-17-1348 0,8 17 900-1,-2-16-900 1,-7 8 0 0,1 4 0 0,1 13 0 0,7-16 0-1,-4 3 0 1,3-4 0 0,3-7 0 0,2 0-394-1,-3 20 1 1,-2-3 393 0,-18-14 0 0,33 3 0 0,0-3 0-1,-21-14 0 1,6 33 0 0,8-30 0 0,-5 7 0 0,1 1 0-1,4-2 0 1,-8 17 0 0,-6-25 0 0,23 3 787-1,-23 1-787 1,26-5 0 0,-7 7 0 0,9 8 0 0,-19-25 0-1,14 25 0 1,-14-27 0 0,19 7 0 0,0-9 0 0</inkml:trace>
    </iact:actionData>
  </iact:action>
  <iact:action type="add" startTime="78980">
    <iact:property name="dataType"/>
    <iact:actionData xml:id="d7">
      <inkml:trace xmlns:inkml="http://www.w3.org/2003/InkML" xml:id="stk7" contextRef="#ctx0" brushRef="#br0">8170 9991 24575 0,'-11'11'0'11,"1"27"0"1,10-12 0 0,0 26 0 0,0-22 0 0,0 1 0 0,0 25 0 0,0-24 0-1,0 0 0 1,1-2 0 0,-2 1 0 0,-8 10 0 0,-1 0 0 0,8-6 0 0,0 1-633-1,-8 10 1 1,1 0 632 0,8-9 0 0,2-2-32 0,-1 12 32 0,0 12 0 0,-10-45 0-1,8 15 0 1,-7-27 0 0,9 26 1263 0,0-14-1263 0,0-2 34 0,0-24-34 0,0-30 0-1,0-12 0 1,4 14 0 0,1-2 0 0,-4 3 0 0,0 0-447 0,3-4 1 0,2 1 446-1,3 10 0 1,1 1 0 0,-4 0 0 0,2 1 0 0,13-24 0 0,-12-1 0 0,0 20 0-1,1 0 0 1,1 1 0 0,2 2 0 0,-2 4 0 0,1 0 0 0,2-8 0 0,0 3 0-1,8-2 0 1,-8-7 0 0,5 2 893 0,-10 16-893 0,-7 3 0 0,8 12 0 0,-10 9 0-1,18 0 0 1,-13 9 0 0,14 22 0 0,-10-15 0 0,-6 31 0 0,6-14 0 0,10 2 0-1,-7 3 0 1,0 2 0 0,11 9-468 0,-12-8 1 0,-3 1 467 0,1 12 0 0,-9-14 0-1,3 0 0 1,10-11 0 0,2 1 0 0,-8 10 0 0,0 2 0 0,4-10 0 0,-1-1 0-1,-5 1 0 1,0 0 0 0,4 1 0 0,0-3 0 0,-4 6 0 0,14 11 0 0,-19-14 0-1,0-8 0 1,0 13 935 0,0-36-935 0,0 8 0 0,0 9 0 0,0-15 0 0,0 15 0 0</inkml:trace>
    </iact:actionData>
  </iact:action>
  <iact:action type="add" startTime="80802">
    <iact:property name="dataType"/>
    <iact:actionData xml:id="d8">
      <inkml:trace xmlns:inkml="http://www.w3.org/2003/InkML" xml:id="stk8" contextRef="#ctx0" brushRef="#br0">8213 10583 24575 0,'28'-23'0'26,"-21"4"0"1,40 19 0 0,-33 0 0 0,35-9 0-1,-13 6 0 1,16-6 0 0,-29 9 0 0,5 0 0-1,-25 0 0 1,6 0 0 0,-9 0 0 0</inkml:trace>
    </iact:actionData>
  </iact:action>
  <iact:action type="add" startTime="81553">
    <iact:property name="dataType"/>
    <iact:actionData xml:id="d9">
      <inkml:trace xmlns:inkml="http://www.w3.org/2003/InkML" xml:id="stk9" contextRef="#ctx0" brushRef="#br0">8805 10837 24575 0,'0'24'0'26,"-9"4"0"1,7-7 0-1,-8 22 0 1,10-18 0 0,0 22 0-1,-19-42 0 1,15 23 0-1,-15-25 0 1,19 25 0 0,0-23 0-1,0 23 0 1,0-26 0-1,0 8 0 1,0-10 0 0</inkml:trace>
    </iact:actionData>
  </iact:action>
  <iact:action type="add" startTime="82400">
    <iact:property name="dataType"/>
    <iact:actionData xml:id="d10">
      <inkml:trace xmlns:inkml="http://www.w3.org/2003/InkML" xml:id="stk10" contextRef="#ctx0" brushRef="#br0">8932 10012 24575 0,'33'33'0'10,"-3"-5"0"0,-1 3 0 0,-1 16 0 1,-8-21 0-1,0 2 0 0,2 10 0 1,-6 1 0-1,-9 11-1724 0,16-11 0 1,1 4 1724-1,-17-2 0 0,0 0 0 0,16 7 0 1,3 1 0-1,-8-4 0 0,0-1 0 1,8 3 0-1,0-2 0 0,-3 9 1079 1,5-12-1079-1,-7-21 565 0,-6-11-565 0,3-20 0 1,-8-11 0-1,-8-21 1804 0,8 7-1804 1,8 4 0-1,-13-25 0 0,23 25 0 1,-26-7 0-1,-1-4 0 0,13 10 0 0,0 1 0 1,-12-7 0-1,1 0-559 0,15 1 1 1,1-1 558-1,-11 1 0 0,-2 1 0 1,4 4 0-1,1 1 0 0,5-1 0 0,-3 0 0 1,-9-22 0-1,15 12 0 0,-9 2 0 1,-8 16 0-1,7-16 0 0,-9 26 0 1,0-14 1117-1,19 7-1117 0,-11-12 0 0,-2-5 0 1,15-14 0-1,-14 15 0 0,-4 4 0 1,-3 12 0-1,0 11 0 0,0 10 0 1,0 10 0-1,-10 11 0 0,0 12 0 0,-1 4 0 1,-3 15 0-1,4-16 0 0,1-1 0 1,9 5 0-1,0-26 0 0,0 5 0 1</inkml:trace>
    </iact:actionData>
  </iact:action>
  <iact:action type="add" startTime="83688">
    <iact:property name="dataType"/>
    <iact:actionData xml:id="d11">
      <inkml:trace xmlns:inkml="http://www.w3.org/2003/InkML" xml:id="stk11" contextRef="#ctx0" brushRef="#br0">9821 10753 24575 0,'-9'40'0'16,"7"-5"0"1,0 5 0 0,-1 10 0-1,-2-4 0 1,-4-5 0 0,-1 1-1285-1,5 6 1 1,2 6 0 0,-3-6 1284-1,-4-8 0 1,-1-5 0 0,2 20 1196-1,9-6-1196 1,0-26 157 0,0-11 1-1,0-5-1 1,0-16 1 0</inkml:trace>
    </iact:actionData>
  </iact:action>
  <iact:action type="add" startTime="84307">
    <iact:property name="dataType"/>
    <iact:actionData xml:id="d12">
      <inkml:trace xmlns:inkml="http://www.w3.org/2003/InkML" xml:id="stk12" contextRef="#ctx0" brushRef="#br0">10329 10647 24575 0,'10'-24'0'13,"11"6"0"0,2 8 0 0,-1 8 0 0,6-8 0 0,-5-8 0 1,29 13 0-1,-11-18 0 0,0-1 0 0,11 17 0 0,-10-9 0 1,-6 4 0-1,-22 12 0 0,23 0 0 0,-32 0 0 0,14 0 0 1</inkml:trace>
    </iact:actionData>
  </iact:action>
  <iact:action type="add" startTime="84816">
    <iact:property name="dataType"/>
    <iact:actionData xml:id="d13">
      <inkml:trace xmlns:inkml="http://www.w3.org/2003/InkML" xml:id="stk13" contextRef="#ctx0" brushRef="#br0">10520 10816 24575 0,'-12'12'0'22,"3"-3"0"0,9 10 0 1,0-14 0-1,9 14 0 0,12-19 0 1,3 0 0-1,25 0 0 0,-14 0 0 1,8 0 0-1,-3 0 0 0,-26-19 0 1,23 14 0-1,-32-14 0 0,23 19 0 1,-25 0 0-1,6 0 0 0,10 0 0 1,-14 0 0-1,14 0 0 0,-19 0 0 1</inkml:trace>
    </iact:actionData>
  </iact:action>
  <iact:action type="add" startTime="85868">
    <iact:property name="dataType"/>
    <iact:actionData xml:id="d14">
      <inkml:trace xmlns:inkml="http://www.w3.org/2003/InkML" xml:id="stk14" contextRef="#ctx0" brushRef="#br0">11642 10054 24575 0,'0'59'0'12,"0"-10"0"0,0-8 0 0,0 1 0 1,0-11 0-1,0 1 0 0,0 21 0 1,0 5 0-1,0-18 0 0,0 1 0 1,0 0-857-1,0 0 0 0,0 0 0 1,0-1 857-1,0 18 0 0,0-5 0 1,0-21 0-1,0-1 146 0,0 6 0 0,0-1-146 1,0 11 0-1,0-7 0 0,0-40 0 1,0-21 0-1,0-12 1926 0,0 0-1926 1,0 12 353-1,0-17-353 0,0 31 0 1,0-40 0-1,0 43 0 0,0-25 0 1,0-11 0-1,0 12 0 0,0-31 0 0,0 36 0 1,0-26 0-1,0 13 0 0,0-6 0 1,0-17 0-1,18 40 0 0,-13-18 0 1,14 27 0-1,-10-11 0 0,13 7 0 1,1-33 0-1,17 40 0 0,-16-31 0 1,16 17 0-1,-7 7 0 0,-10-14 0 0,-4 35 0 1,-19-14 0-1,9 44 0 0,-6-30 0 1,6 40 0-1,10-14 0 0,-12 7 0 1,0 3 0-1,3-8 0 0,1 0-776 1,4 11 0-1,-2 0 776 0,-10-5 0 1,-1 0 0-1,11 2 0 0,2 1 0 0,-4 3 0 1,-1 3 0-1,0-7 0 0,1 3 0 1,1-4 0-1,5 1 0 0,-1-1 0 1,-4 11 0-1,-3-5 0 0,1-15 0 1,-10-5 0-1,0-25 0 0,0 6 0 1</inkml:trace>
    </iact:actionData>
  </iact:action>
  <iact:action type="add" startTime="87359">
    <iact:property name="dataType"/>
    <iact:actionData xml:id="d15">
      <inkml:trace xmlns:inkml="http://www.w3.org/2003/InkML" xml:id="stk15" contextRef="#ctx0" brushRef="#br0">11578 10668 24575 0,'33'-9'0'16,"7"6"0"0,-26-6 0 0,14 9 0 0,3-19 0 0,4 14 0 0,-2-13 0 0,-14 18 0 0,-10 0 0 0,13-10 0 0,11 8 0 0,-10-8 0 0,24 10 0 0,-30 0 0 0,32 0 0 0,-35 0 0 0,5 0 0 1</inkml:trace>
    </iact:actionData>
  </iact:action>
  <iact:action type="add" startTime="88225">
    <iact:property name="dataType"/>
    <iact:actionData xml:id="d16">
      <inkml:trace xmlns:inkml="http://www.w3.org/2003/InkML" xml:id="stk16" contextRef="#ctx0" brushRef="#br0">12277 10986 24575 0,'11'0'0'15,"-1"-19"0"1,9 14 0-1,-5-14 0 1,19 17 0-1,2 4 0 1,-14-2 0-1,13 0 0 1,-2 0 0-1,-18 0 0 1,7 19 0-1,-11-14 0 1,-10 14 0 0,18-10 0-1,-13-7 0 1,14 26 0-1,-19-13 0 1,0 25 0-1,0-17 0 1,-19 17 0-1,14-16 0 1,-23-3 0-1,26 7 0 1,-26-4 0-1,23-1 0 1,-14 5 0 0,19-25 0-1,0 6 0 1,0 10 0-1,-9-14 0 1,6 13 0-1,3-18 0 1,3 0 0-1,25 0 0 1,5 0 0-1,2 0 0 1,15 0 0-1,-27 0 0 1,17 0 0 0,-26-18 0-1,5 13 0 1,0-14 0-1,-5 19 0 1,7 0 0-1,7 0 0 1,-14 0 0-1,36-9 0 1,-15 6 0-1,-2-6 0 1,-14 9 0 0</inkml:trace>
    </iact:actionData>
  </iact:action>
  <iact:action type="add" startTime="89457">
    <iact:property name="dataType"/>
    <iact:actionData xml:id="d17">
      <inkml:trace xmlns:inkml="http://www.w3.org/2003/InkML" xml:id="stk17" contextRef="#ctx0" brushRef="#br0">13102 10287 24575 0,'10'31'0'11,"-10"-1"0"0,2 1 0 0,26 9 0 1,-25-4 0-1,-1 5 0 0,13-2 0 1,7 3 0-1,-3-3-831 0,-5 1 0 0,1 3 831 1,4 0 0-1,5 8 0 0,0-1 0 1,-2-9-901-1,-2-7 1 0,0-2 900 0,2 8 0 1,3 4 0-1,-4-10 0 0,3-6 403 1,-13 3 1-1,-1-6-404 0,-1-20 0 0,10-5 0 1,-14-5 770-1,32-23-770 0,-32-2 1886 1,23-6-1886-1,-16-7 0 0,-3-3 0 0,3 16 0 1,0-1-665-1,-2-14 1 0,1-2 664 1,4 11 0-1,-2-1 0 0,-6-14 0 0,0-1 0 1,13 11 0-1,0-1 0 0,-11-13 0 1,-3 0 0-1,3 21 0 0,0 2-183 0,-5-11 1 1,2 4 182-1,15 1 0 0,-7-18 0 1,5 42 0-1,0-26 0 0,-15 25 0 0,15-22 1304 1,-9 32-1304-1,-8-23 390 0,26 26-390 1,-23-27 0-1,14 25 0 0,-19-15 0 1</inkml:trace>
    </iact:actionData>
  </iact:action>
  <iact:action type="add" startTime="90757">
    <iact:property name="dataType"/>
    <iact:actionData xml:id="d18">
      <inkml:trace xmlns:inkml="http://www.w3.org/2003/InkML" xml:id="stk18" contextRef="#ctx0" brushRef="#br0">13864 11007 24575 0,'12'-12'0'16,"16"3"0"1,-14 9 0 0,7 0 0 0,8 0 0 0,-25 0 0-1,25 0 0 1,-27 0 0 0,26 0 0 0,-23 0 0 0,14 9 0-1,-19 12 0 1,0 3 0 0,0-3 0 0,0-12 0 0,0 10 0-1,0-5 0 1,0 26 0 0,-19-16 0 0,14 16 0 0,-23-7 0-1,7 18 0 1,7-25 0 0,-11 3 0 0,3-1 0 0,15-12 0-1,-13 9 0 1,2-1 0 0,16-9 0 0,-27 13 0 0,25-26 0-1,-15 26 0 1,19-23 0 0,0 14 0 0,19-19 0 0,14 0 0-1,2 0 0 1,14-19 0 0,-6 14 0 0,11-13 0 0,-9 16 0-1,1 4 0 1,-15-2 0 0,0 0 0 0,15 0 0 0,-3 0 0-1,-8 0 0 1,-4 0 0 0,-3 0 0 0,-23 0 0 0,14 0 0 0</inkml:trace>
    </iact:actionData>
  </iact:action>
  <iact:action type="add" startTime="101903">
    <iact:property name="dataType"/>
    <iact:actionData xml:id="d19">
      <inkml:trace xmlns:inkml="http://www.w3.org/2003/InkML" xml:id="stk19" contextRef="#ctx0" brushRef="#br0">7493 12192 24575 0,'45'0'0'18,"-10"0"0"0,-2 0 0 0,-5 0 0 0,31 0 0 0,-7 0 0 1,-5 0 0-1,-5 0 0 0,-14 0 0 0,-25 0 0 0,44 0 0 0,-29 0 0 1,41 0 0-1,-35 0 0 0,8 0 0 0,4 0 0 0,13 0 0 0,-12 1 0 1,-1-2 0-1,7-8 0 0,-22 6 0 0,7-6 0 0,-23 9 0 0,14 0 0 1</inkml:trace>
    </iact:actionData>
  </iact:action>
  <iact:action type="add" startTime="102981">
    <iact:property name="dataType"/>
    <iact:actionData xml:id="d20">
      <inkml:trace xmlns:inkml="http://www.w3.org/2003/InkML" xml:id="stk20" contextRef="#ctx0" brushRef="#br0">7789 12256 24575 0,'0'23'0'21,"-18"5"0"1,13-7 0-1,-14 22 0 1,10 1 0 0,6-1 0-1,-6-3 0 1,9-26 0 0,0 14 0-1,-19-26 0 1,14 27 0 0,-13-25 0-1,18 25 0 1,0-27 0-1,0 26 0 1,0-23 0 0,0 23 0-1,-10-7 0 1,8-7 0 0,-8 33 0-1,10-40 0 1,0 22 0 0</inkml:trace>
    </iact:actionData>
  </iact:action>
  <iact:action type="add" startTime="103916">
    <iact:property name="dataType"/>
    <iact:actionData xml:id="d21">
      <inkml:trace xmlns:inkml="http://www.w3.org/2003/InkML" xml:id="stk21" contextRef="#ctx0" brushRef="#br0">8022 12319 24575 0,'0'24'0'20,"0"4"0"1,10 12 0 0,-8-21 0-1,7 28 0 1,-9-26 0 0,0 2 0 0,0-2 0-1,0 8 0 1,0-15 0 0,0 7 0 0,0 7 0-1,0-14 0 1,0 7 0 0,0 8 0-1,19-6 0 1,-14 10 0 0,14-12 0 0,-10 7 0-1,-7-23 0 1,8 14 0 0,-10-19 0 0</inkml:trace>
    </iact:actionData>
  </iact:action>
  <iact:action type="add" startTime="104823">
    <iact:property name="dataType"/>
    <iact:actionData xml:id="d22">
      <inkml:trace xmlns:inkml="http://www.w3.org/2003/InkML" xml:id="stk22" contextRef="#ctx0" brushRef="#br0">8509 12234 24575 0,'24'31'0'17,"-6"-17"0"0,-8 42 0 0,-8-27 0 0,12 13 0 1,0 5 0-1,-11-12 0 0,-1-2 0 0,11 4 0 0,2 2 0 1,-4 7 0-1,-1-3 0 0,5-3 0 0,3 9 0 0,-18-21 0 1,0-42 0-1,0 28 0 0,0-42 0 0,0 7 0 0,0-12 0 1,0 0 0-1,0-7 0 0,10 17 0 0,11-17 0 1,-7 16 0-1,24-16 0 0,-24 17 0 0,7-17 0 0,7 26 0 1,-14-24 0-1,7 33 0 0,8-13 0 0,-15-11 0 0,7 22 0 1,7-30 0-1,-14 34 0 0,7-6 0 0,8-10 0 0,-25 14 0 1,15-23 0-1,-19 7 0 0,0 7 0 0,0-5 0 1</inkml:trace>
    </iact:actionData>
  </iact:action>
  <iact:action type="add" startTime="106100">
    <iact:property name="dataType"/>
    <iact:actionData xml:id="d23">
      <inkml:trace xmlns:inkml="http://www.w3.org/2003/InkML" xml:id="stk23" contextRef="#ctx0" brushRef="#br0">8975 12658 24575 0,'0'30'0'23,"0"-16"0"1,0 33 0 0,0-40 0 0,0 40 0 0,9-4 0 0,-7 4 0 0,2-12 0-1,2 0 0 1,13 10 0 0,-15-12 0 0,15-5 0 0,-19-7 0 0,0-6 0 0,0 3 0 0</inkml:trace>
    </iact:actionData>
  </iact:action>
  <iact:action type="add" startTime="106954">
    <iact:property name="dataType"/>
    <iact:actionData xml:id="d24">
      <inkml:trace xmlns:inkml="http://www.w3.org/2003/InkML" xml:id="stk24" contextRef="#ctx0" brushRef="#br0">9102 11832 24575 0,'33'-23'0'23,"-12"4"0"0,7 19 0 0,-14-10 0 0,26 8 0 1,-26-7 0-1,14 9 0 0,-25 0 0 0,25 0 0 0,-23 0 0 1,14 9 0-1,-19 12 0 0,0 12 0 0,0-9 0 0,-19 4 0 1,14-26 0-1,-14 26 0 0,19-13 0 0,0 25 0 1,0-26 0-1,-9 14 0 0,6-26 0 0,-6 8 0 0,9 8 0 1,0-3 0-1,0 6 0 0,9-12 0 0,-6-9 0 0,25 0 0 1,-23 0 0-1,32 0 0 0,-23 0 0 0,26-9 0 0,-25 6 0 1,13-6 0-1,-7 9 0 0,-7 0 0 0,5 0 0 1</inkml:trace>
    </iact:actionData>
  </iact:action>
  <iact:action type="add" startTime="108495">
    <iact:property name="dataType"/>
    <iact:actionData xml:id="d25">
      <inkml:trace xmlns:inkml="http://www.w3.org/2003/InkML" xml:id="stk25" contextRef="#ctx0" brushRef="#br0">9821 12256 24575 0,'19'51'0'16,"-8"-11"0"0,2 3 0 0,12 5 0 0,1 2-1478 0,-7 0 1 0,-2-1 1477 0,-2-7 0 0,0-2 213 0,1 3 0 1,-4-6-213-1,-7-6 601 0,23 16-601 0,-25-38 0 0,6-6 0 0,-9 25 1503 0,19-23-1503 0,-14 14 425 0,23-38-425 0,-26 14 0 1,20-16 0-1,3-5 0 0,-6-9-701 0,14 4 0 0,2-2 701 0,-16 2 0 0,-2-1 0 0,3-9 0 0,2-1 0 1,4 8 0-1,-3 0 0 0,-14-4 0 0,-1 3 0 0,20 2 0 0,-9 15 0 0,-14 8 0 0,13 8 0 0,-18-26 0 0,0 23 1402 1,19-23-1402-1,-14 6 0 0,14 8 0 0,-10-33 0 0,12 40 0 0,-7-30 0 0,5 34 0 0,-19-6 0 0,0 9 0 1</inkml:trace>
    </iact:actionData>
  </iact:action>
  <iact:action type="add" startTime="109988">
    <iact:property name="dataType"/>
    <iact:actionData xml:id="d26">
      <inkml:trace xmlns:inkml="http://www.w3.org/2003/InkML" xml:id="stk26" contextRef="#ctx0" brushRef="#br0">10626 12827 24575 0,'0'45'0'18,"0"13"0"1,0-18 0 0,0 3 0 0,0-2 0 0,0 4 0 0,0-2-2324 0,0 15 1 0,0-1 2323 0,-1-10 0 0,1 1 0 0,1-4 0 0,3 2 0 0,1-5 709 0,-4-6 0 0,0-2-709 0,9 17 189 0,-10-41 0 0,0-9 0 0,0 0 0 0</inkml:trace>
    </iact:actionData>
  </iact:action>
  <iact:action type="add" startTime="110756">
    <iact:property name="dataType"/>
    <iact:actionData xml:id="d27">
      <inkml:trace xmlns:inkml="http://www.w3.org/2003/InkML" xml:id="stk27" contextRef="#ctx0" brushRef="#br0">11324 12785 24575 0,'12'-12'0'29,"26"3"0"1,-13 9 0 0,18 0 0 0,6 0 0 0,-14 0 0-1,17 0 0 1,-28-19 0 0,-5 14 0 0,-19-14 0 0</inkml:trace>
    </iact:actionData>
  </iact:action>
  <iact:action type="add" startTime="111606">
    <iact:property name="dataType"/>
    <iact:actionData xml:id="d28">
      <inkml:trace xmlns:inkml="http://www.w3.org/2003/InkML" xml:id="stk28" contextRef="#ctx0" brushRef="#br0">11388 13187 24575 0,'30'-19'0'34,"-6"14"0"0,-3-13 0 1,17 18 0-1,-31 0 0 1,40 0 0-1,-43 0 0 1,15-10 0-1,0 8 0 1,-14-8 0-1,14 10 0 1</inkml:trace>
    </iact:actionData>
  </iact:action>
  <iact:action type="add" startTime="112571">
    <iact:property name="dataType"/>
    <iact:actionData xml:id="d29">
      <inkml:trace xmlns:inkml="http://www.w3.org/2003/InkML" xml:id="stk29" contextRef="#ctx0" brushRef="#br0">12002 12467 24575 0,'23'0'0'17,"24"0"0"0,-12 0 0 0,-4 0 0 1,2 0 0-1,-1 0 0 0,-1 0 0 1,23 0 0-1,-21 0 0 0,-4 0 0 0,-8 0 0 1,12 0 0-1,0 0 0 0,16 0 0 1,-4 0-257-1,-14 0 0 0,1 0 257 0,22 0 0 1,-21 0 0-1,-14 0 0 0,-19 0 0 1</inkml:trace>
    </iact:actionData>
  </iact:action>
  <iact:action type="add" startTime="113306">
    <iact:property name="dataType"/>
    <iact:actionData xml:id="d30">
      <inkml:trace xmlns:inkml="http://www.w3.org/2003/InkML" xml:id="stk30" contextRef="#ctx0" brushRef="#br0">12277 12552 24575 0,'0'54'0'19,"0"-23"0"0,0-1 0 0,0 15 0 0,0-14 0 0,0-1 0 0,0 5 0 0,0 15 0 0,0-27 0 0,0-2 0 0,0 7 0 0,0-23 0 0,0 23 0 0,0-25 0 0,0 6 0 1</inkml:trace>
    </iact:actionData>
  </iact:action>
  <iact:action type="add" startTime="113940">
    <iact:property name="dataType"/>
    <iact:actionData xml:id="d31">
      <inkml:trace xmlns:inkml="http://www.w3.org/2003/InkML" xml:id="stk31" contextRef="#ctx0" brushRef="#br0">12594 12552 24575 0,'0'52'0'21,"0"-27"0"1,9 17 0 0,1 1 0 0,-5-10 0 0,9 1 0 0,0 3 0-1,-12 12 0 1,26-4 0 0,-15 8 0 0,-2 4-1406 0,1-24 0 0,0 0 1406-1,4 22 0 1,-4-2 0 0,-10-8 223 0,8-12 0 0,-10-14 0 0,0-19 0 0</inkml:trace>
    </iact:actionData>
  </iact:action>
  <iact:action type="add" startTime="114784">
    <iact:property name="dataType"/>
    <iact:actionData xml:id="d32">
      <inkml:trace xmlns:inkml="http://www.w3.org/2003/InkML" xml:id="stk32" contextRef="#ctx0" brushRef="#br0">13102 12531 24575 0,'12'0'0'16,"16"9"0"0,-23 12 0 0,23-7 0 1,-12 12 0-1,-1 5 0 0,2-3 0 1,1 0 0-1,7 9 0 0,2 4 0 1,-7-5 0-1,0 3 0 0,1-4-764 0,2-3 1 1,1-2 763-1,3 11 0 0,-2-2 327 1,-4-7-327-1,7 8 0 0,-23-44 0 1,14 18 0-1,-19-61 0 0,0 40 1153 0,18-40-1153 1,-13 33 47-1,23-26-47 0,-25-3 0 1,25 8 0-1,-12 4 0 0,1 3 0 1,9 12 0-1,-5-7 0 0,-5-1 0 0,-13 0 0 1,15-2 0-1,1 0 0 0,-12 1 0 1,17 5 0-1,-1 2 0 0,-18-3 0 1,33 7 0-1,-34-5 0 0,15 19 0 1</inkml:trace>
    </iact:actionData>
  </iact:action>
  <iact:action type="add" startTime="115940">
    <iact:property name="dataType"/>
    <iact:actionData xml:id="d33">
      <inkml:trace xmlns:inkml="http://www.w3.org/2003/InkML" xml:id="stk33" contextRef="#ctx0" brushRef="#br0">13695 12975 24575 0,'0'0'0'120</inkml:trace>
    </iact:actionData>
  </iact:action>
  <iact:action type="add" startTime="116218">
    <iact:property name="dataType"/>
    <iact:actionData xml:id="d34">
      <inkml:trace xmlns:inkml="http://www.w3.org/2003/InkML" xml:id="stk34" contextRef="#ctx0" brushRef="#br0">13758 12975 24575 0,'31'0'0'23,"-17"0"0"0,5 0 0 0,0 0 0 1,-5 0 0-1,26-9 0 0,-26 6 0 0,14-6 0 1,-26 18 0-1,27 13 0 0,-25-8 0 0,25 23 0 1,-27-32 0-1,7 23 0 0,-9-7 0 0,0 3 0 1,-9 16 0-1,7-26 0 0,-27 33 0 0,15-21 0 1,-26 16 0-1,17-21 0 0,2 8 0 0,11-15 0 1,20 7 0-1,11-12 0 0,2-18 0 0,27 7 0 1,-6-8 0-1,10 10 0 0,-23 0 0 0,0 0 0 1,13 0 0-1,-11 0 0 0,-14 0 0 0,-19 0 0 1</inkml:trace>
    </iact:actionData>
  </iact:action>
  <iact:action type="add" startTime="117515">
    <iact:property name="dataType"/>
    <iact:actionData xml:id="d35">
      <inkml:trace xmlns:inkml="http://www.w3.org/2003/InkML" xml:id="stk35" contextRef="#ctx0" brushRef="#br0">14161 12192 24575 0,'0'-31'0'20,"0"17"0"0,9-4 0 0,-7-1 0 1,26 14 0-1,-13-14 0 0,6 19 0 0,7-9 0 1,-14-12 0-1,7 6 0 0,-11 15 0 1,8 5 0-1,-13 23 0 0,14-6 0 0,-19 11 0 1,0-10 0-1,0 5 0 0,0-7 0 1,0 3 0-1,0-3 0 0,-19 7 0 0,5-14 0 1,-7 8 0-1,12 6 0 0,18-23 0 1,-7 13 0-1,26-18 0 0,5-18 0 0,-7 13 0 1,21-14 0-1,-42 19 0 0,23 0 0 1,-7 0 0-1,-6 0 0 0,13-9 0 0,-7 6 0 1,2-25 0-1,-1 23 0 0,-13-13 0 1</inkml:trace>
    </iact:actionData>
  </iact:action>
  <iact:action type="add" startTime="119250">
    <iact:property name="dataType"/>
    <iact:actionData xml:id="d36">
      <inkml:trace xmlns:inkml="http://www.w3.org/2003/InkML" xml:id="stk36" contextRef="#ctx0" brushRef="#br0">13483 13145 24575 0,'0'23'0'26,"0"5"0"1,0-7 0 0,0 12 0 0,0 0 0-1,0 17 0 1,0-34 0 0,0 31 0 0,0-42 0 0,0 42 0-1,0-40 0 1,0 31 0 0,0-36 0 0,0 7 0 0</inkml:trace>
    </iact:actionData>
  </iact:action>
  <iact:action type="add" startTime="120373">
    <iact:property name="dataType"/>
    <iact:actionData xml:id="d37">
      <inkml:trace xmlns:inkml="http://www.w3.org/2003/InkML" xml:id="stk37" contextRef="#ctx0" brushRef="#br0">14774 12912 24575 0,'24'-12'0'22,"-5"3"0"1,-10-10 0 0,-7 14 0 0,8-14 0-1,-10 10 0 1,0-12 0 0,19 6 0 0,-15-13 0-1,15 26 0 1,-19-26 0 0,0 23 0 0,0-33 0-1,0 34 0 1,0-15 0 0,10 19 0 0,-8 0 0 0,7 19 0-1,-9-15 0 1,19 43 0 0,-14-21 0 0,17 3 0-1,3 3 0 1,-12-1 0 0,0 2 0 0,8 3 0-1,5 3 0 1,-3-1-661 0,2 4 1 0,-3 0 660 0,-4-2 0-1,-1 2 0 1,0-4 0 0,3 1 0 0,0-2 0-1,1 0 0 1,0 1 0 0,1-1 0 0,1-1 0-1,-1-8 0 1,-2-2 0 0,2 7 0 0,-13-14 0-1,-9-19 0 1,19-19 0 0,-14 5 0 0,23-26 0 0,-7-3-177-1,-7-11 177 1,-1 11 0 0,2-5 0 0,-1 4 0-1,0-3 0 1,-2 1 0 0,-3-12 0 0,1-1-919-1,5 8 1 1,2-1-1 0,-2 4 919 0,-3-2 0 0,-3 4 0-1,-2 2 0 1,0 1-223 0,8 0 0 0,-1 3 223-1,-12-4 0 1,7-6 0 0,-9 36 1245 0,19-5-1245-1,-14 19 722 1,14-9 1 0,-19 7 0 0,0-8 0 0</inkml:trace>
    </iact:actionData>
  </iact:action>
  <iact:action type="add" startTime="122568">
    <iact:property name="dataType"/>
    <iact:actionData xml:id="d38">
      <inkml:trace xmlns:inkml="http://www.w3.org/2003/InkML" xml:id="stk38" contextRef="#ctx0" brushRef="#br0">15790 13356 24575 0,'0'-23'0'19,"19"-24"0"0,-14 40 0 0,12-18 0 0,3 3 0 0,-5 17 0 0,6-14 0 0,-12 19 0 0,10 0 0 0,-14 0 0 0,14 19 0 0,-10-14 0 0,-7 32 0 0,8-23 0 0,-10 7 0 0,18 8 0 0,-13-15 0 0,14 7 0 0,-19 7 0 0,0-14 0 1,0 7 0-1,0 8 0 0,0-25 0 0,0 25 0 0,-19-27 0 0,14 26 0 0,-13-23 0 0,-11 42 0 0,22-40 0 0,-21 40 0 0,28-42 0 0,-9 14 0 0,6-10 0 0,3-7 0 0,3 8 0 0,25-10 0 0,-14 0 0 0,26 0 0 0,-26 0 0 0,14 0 0 1,-25 0 0-1,25 0 0 0,-23 0 0 0,32 0 0 0,-32 0 0 0,23 0 0 0,-7 0 0 0,-6 0 0 0,3 0 0 0,-8 0 0 0,-8 0 0 0,26 0 0 0,-14 0 0 0,8 0 0 0,6 0 0 0,-23 0 0 0,13-10 0 0,-18 8 0 0,0-7 0 1</inkml:trace>
    </iact:actionData>
  </iact:action>
  <iact:action type="add" startTime="127601">
    <iact:property name="dataType"/>
    <iact:actionData xml:id="d39">
      <inkml:trace xmlns:inkml="http://www.w3.org/2003/InkML" xml:id="stk39" contextRef="#ctx0" brushRef="#br0">16595 12764 24575 0,'31'22'0'18,"1"0"0"1,10 8 0 0,-2-1 0 0,-15-11 0-1,0-1 0 1,26 14 0 0,-6-1 0 0,-24-4 0 0,14-12 0-1,-4 1 0 1,-26 3 0 0,23-13 0 0,-25 14 0 0,25-19 0-1,-23 9 0 1,23-6 0 0,-7 25 0 0,21-23 0 0,3 23 0-1,-12-26 0 1,-5 8 0 0,-26-10 0 0,8 0 0 0</inkml:trace>
    </iact:actionData>
  </iact:action>
  <iact:action type="add" startTime="128403">
    <iact:property name="dataType"/>
    <iact:actionData xml:id="d40">
      <inkml:trace xmlns:inkml="http://www.w3.org/2003/InkML" xml:id="stk40" contextRef="#ctx0" brushRef="#br0">17124 12848 24575 0,'0'-12'0'21,"0"3"0"0</inkml:trace>
    </iact:actionData>
  </iact:action>
  <iact:action type="add" startTime="128467">
    <iact:property name="dataType"/>
    <iact:actionData xml:id="d41">
      <inkml:trace xmlns:inkml="http://www.w3.org/2003/InkML" xml:id="stk41" contextRef="#ctx0" brushRef="#br0">17082 12785 24575 0,'0'-12'0'26,"-10"3"0"1,8 9 0 0,-26 9 0 0,13 12 0 0,-25-7 0-1,8 14 0 1,-1 3 0 0,-7 4 0 0,17-5 0 0,3 1 0-1,-6 14 0 1,-2-12 0 0,19-14 0 0,6-10 0 0,-6-6 0-1,-10 25 0 1,14-23 0 0,-23 23 0 0,26-26 0 0,-26 8 0-1,4 8 0 1,1-13 0 0,-6 14 0 0,27-10 0 0,-7-6 0-1,-10 6 0 1,14 10 0 0,-14-14 0 0,19 13 0 0,0-18 0-1,-9 0 0 1,7 19 0 0,-8-14 0 0,10 14 0 0</inkml:trace>
    </iact:actionData>
  </iact:action>
  <iact:action type="add" startTime="129857">
    <iact:property name="dataType"/>
    <iact:actionData xml:id="d42">
      <inkml:trace xmlns:inkml="http://www.w3.org/2003/InkML" xml:id="stk42" contextRef="#ctx0" brushRef="#br0">17653 12531 24575 0,'0'30'0'16,"0"-16"0"0,0 15 0 0,-8 3 0 0,-3 4 0 0,-3 18-916 1,3-4 1-1,1 1 915 0,4-19 0 0,3 0 0 0,2 8 0 0,2 2 0 1,-1-8 0-1,0 0 221 0,0 7 0 0,0 0-221 0,-1-8 0 1,2-2 0-1,8 23 0 0,-7-21 0 0,26-5 0 0,-23-35 0 0,14 14 1389 1,-19-54-1389-1,0 9 0 0,0-16 0 0,0 24 0 0,0 20 0 1</inkml:trace>
    </iact:actionData>
  </iact:action>
  <iact:action type="add" startTime="130465">
    <iact:property name="dataType"/>
    <iact:actionData xml:id="d43">
      <inkml:trace xmlns:inkml="http://www.w3.org/2003/InkML" xml:id="stk43" contextRef="#ctx0" brushRef="#br0">17674 12721 24575 0,'33'33'0'18,"-13"-9"0"0,0 1 0 0,0 6 0 0,2 2 0 0,15 9 0 0,-1 3 0 1,-11 0 0-1,0-3 0 0,8-10 0 0,2 0 0 0,-3 16 0 0,-3 0 0 0,-9-21 0 1,0 0 0-1,16 15 0 0,-4-2 0 0,-18-9 0 0,15-22 0 0,-27-9 0 0,7 0 0 1,-9-9 0-1,0 7 0 0,19-36 0 0,-14 31 0 0,14-40 0 0,-19 23 0 0,0-9 0 1,0-7 0-1,0-11 0 0,0 4 0 0,0 13 0 0,0-3 0 0,-1-4 0 0,2 0 0 1,3 6 0-1,1-1-676 0,-5-15 1 0,2 1 675 0,13 16 0 0,-1 2-20 0,-12-6 1 1,0 3 19-1,17 0 0 0,-19-3 0 0,0 17 0 0,10-2 0 0,-8 2 0 0,7 11 0 1</inkml:trace>
    </iact:actionData>
  </iact:action>
  <iact:action type="add" startTime="136818">
    <iact:property name="dataType"/>
    <iact:actionData xml:id="d44">
      <inkml:trace xmlns:inkml="http://www.w3.org/2003/InkML" xml:id="stk44" contextRef="#ctx0" brushRef="#br0">7281 12954 24575 0,'43'-24'0'12,"-10"-4"0"0,0 13 0 0,2 0 0 0,-11-2 0 0,1-2-1370 0,16-11 0 0,1-1 1370 0,-11 9 0 1,1 0 0-1,9-10 0 0,0 2 0 0,-7 12 0 0,1 1 0 0,6-7 0 0,0-1 0 0,-9 3 0 0,-1 1 0 1,-3 4 0-1,-2-1 435 0,5-5 0 0,0-3-435 0,0-6 0 0,1 3 0 0,-3 13 0 0,-1 1 0 0,-7-10 0 1,0 3 451-1,16 13-451 0,-22 6 0 0,25-6 0 0,-17 9 0 0,17-19 0 0,2 5 709 0,-14-6 1 0,-1 0-710 1,8 6 0-1,12-14 0 0,-33 6 0 0,7 8 0 0,-11-4 0 0,8 18 0 0,-13 0 0 0,14 0 0 1</inkml:trace>
    </iact:actionData>
  </iact:action>
  <iact:action type="add" startTime="138720">
    <iact:property name="dataType"/>
    <iact:actionData xml:id="d45">
      <inkml:trace xmlns:inkml="http://www.w3.org/2003/InkML" xml:id="stk45" contextRef="#ctx0" brushRef="#br0">12573 12658 24575 0,'12'0'0'25,"16"-19"0"0,-23 14 0 0,23-23 0 0,-7 7 0 0,-7 7 0 0,5-5 0 0,-19 19 0 1</inkml:trace>
    </iact:actionData>
  </iact:action>
  <iact:action type="add" startTime="139252">
    <iact:property name="dataType"/>
    <iact:actionData xml:id="d46">
      <inkml:trace xmlns:inkml="http://www.w3.org/2003/InkML" xml:id="stk46" contextRef="#ctx0" brushRef="#br0">12869 12425 24575 0,'-23'0'0'15,"-5"19"0"1,6-5 0 0,-6 4 0-1,-5 4 0 1,5-1 0 0,-3 0 0-1,-11-4 0 1,2 1 0 0,16 13 0-1,3-3 0 1,-9-11 0 0,2 30 0-1,23-24 0 1,-14 1 0 0,10-5 0-1,6-10 0 1,-6 12 0 0,-10-7 0 0,14 33 0-1,-13-40 0 1,-1 31 0 0,14-17 0-1,-23-7 0 1,26 14 0 0,-8-25 0-1,10 25 0 1,-19-4 0 0,15 8 0-1,-25-10 0 1,8 6 0 0,7-23 0-1,-5 13 0 1,10-8 0 0,7-8 0 0,-8 26 0-1,10-23 0 1,-19 14 0 0,15-10 0-1,-25 12 0 1,27-6 0 0,-26 22 0-1,4-23 0 1,-9 26 0 0,-7-16 0-1,17 25 0 1,2-32 0 0,11 11 0-1,10-9 0 1,0-15 0 0,0 15 0 0</inkml:trace>
    </iact:actionData>
  </iact:action>
  <iact:action type="add" startTime="147716">
    <iact:property name="dataType"/>
    <iact:actionData xml:id="d47">
      <inkml:trace xmlns:inkml="http://www.w3.org/2003/InkML" xml:id="stk47" contextRef="#ctx0" brushRef="#br0">7811 14330 24575 0,'18'-12'0'19,"-13"12"0"0,23 21 0 0,-25-7 0 1,6 15 0-1,-9 20 0 0,0 0 0 1,9 5 0-1,1 3 0 0,-8-17 0 0,1 0-578 1,6 7 1-1,0 0 577 0,-8-8 0 1,-2-5 0-1,1 1 0 0,0 3 0 0,19-36 0 1,-14 8 0-1,14-10 0 0,-19 0 0 1</inkml:trace>
    </iact:actionData>
  </iact:action>
  <iact:action type="add" startTime="148376">
    <iact:property name="dataType"/>
    <iact:actionData xml:id="d48">
      <inkml:trace xmlns:inkml="http://www.w3.org/2003/InkML" xml:id="stk48" contextRef="#ctx0" brushRef="#br0">8255 14669 24575 0,'12'0'0'36,"-3"9"0"0,-9-7 0 1,0 26 0-1,0-4 0 0,0 0 0 1,0-6 0-1,0-18 0 0,0 0 0 1</inkml:trace>
    </iact:actionData>
  </iact:action>
  <iact:action type="add" startTime="149191">
    <iact:property name="dataType"/>
    <iact:actionData xml:id="d49">
      <inkml:trace xmlns:inkml="http://www.w3.org/2003/InkML" xml:id="stk49" contextRef="#ctx0" brushRef="#br0">8678 14330 24575 0,'10'52'0'29,"-8"-8"0"0,26-1 0 0,-23 6 0 0,14-14 0 1,-19 8 0-1,9-9 0 0,1 0 0 0,-6 6 0 0,15 12 0 1,-9-24 0-1,-8-7 0 0,7-7 0 0,-9 5 0 0,0-10 0 1,0 12 0-1,0-6 0 0,-9 13 0 0,7-26 0 0,-8 8 0 1</inkml:trace>
    </iact:actionData>
  </iact:action>
  <iact:action type="add" startTime="150191">
    <iact:property name="dataType"/>
    <iact:actionData xml:id="d50">
      <inkml:trace xmlns:inkml="http://www.w3.org/2003/InkML" xml:id="stk50" contextRef="#ctx0" brushRef="#br0">8805 13885 24575 0,'24'0'0'21,"-5"0"0"0,-10 0 0 1,12-18 0-1,-7 13 0 1,15-14 0-1,-27 19 0 0,26-19 0 1,-23 14 0-1,14 5 0 1,-10 5 0-1,-7 14 0 0,8 0 0 1,-10-5 0-1,19 7 0 1,-15 7 0-1,15-14 0 1,0 26 0-1,-14-16 0 0,14-3 0 1,-19 7 0-1,0-14 0 1,0 26 0-1,0-25 0 0,-19 32 0 1,14-40 0-1,-14 15 0 1,0 3 0-1,15-11 0 1,-25 7 0-1,27 7 0 0,-26-23 0 1,23 23 0-1,-14-26 0 1,19 8 0-1,19-10 0 0,-14-10 0 1,23 8 0-1,-7-7 0 1,-7 9 0-1,24-19 0 1,-24 14 0-1,7-14 0 0,7 10 0 1,-13 7 0-1,6-8 0 1,7 10 0-1,-23 0 0 0,14 0 0 1,-19 0 0-1,9 0 0 1,-7 0 0-1,8 0 0 1</inkml:trace>
    </iact:actionData>
  </iact:action>
  <iact:action type="add" startTime="152129">
    <iact:property name="dataType"/>
    <iact:actionData xml:id="d51">
      <inkml:trace xmlns:inkml="http://www.w3.org/2003/InkML" xml:id="stk51" contextRef="#ctx0" brushRef="#br0">9525 14605 24575 0,'24'9'0'27,"13"-6"0"0,-23 25 0 1,26-23 0-1,-16 23 0 1,25-7 0-1,-32 12 0 1,30-9 0-1,-43-6 0 1,25-18 0-1,-27 10 0 0,26-8 0 1,-23 8 0-1,14-10 0 1,-19 0 0-1,18 0 0 1,-13 0 0-1,14 0 0 1</inkml:trace>
    </iact:actionData>
  </iact:action>
  <iact:action type="add" startTime="153059">
    <iact:property name="dataType"/>
    <iact:actionData xml:id="d52">
      <inkml:trace xmlns:inkml="http://www.w3.org/2003/InkML" xml:id="stk52" contextRef="#ctx0" brushRef="#br0">9737 14563 24575 0,'0'-12'0'24,"-19"12"0"0,14 2 0 0,-14 26 0 1,10-13 0-1,7 25 0 0,-8-26 0 0,-9 14 0 1,15-7 0-1,-25 12 0 0,27-9 0 1,-7 4 0-1,-10-26 0 0,14 26 0 0,-14-14 0 1,1 8 0-1,13-13 0 0,-14 10 0 0,19-14 0 1,0 13 0-1,-9-18 0 0,6 10 0 1,-6-8 0-1,9 26 0 0,0-14 0 0,0 26 0 1,0-25 0-1,0 3 0 0,0-18 0 1</inkml:trace>
    </iact:actionData>
  </iact:action>
  <iact:action type="add" startTime="156250">
    <iact:property name="dataType"/>
    <iact:actionData xml:id="d53">
      <inkml:trace xmlns:inkml="http://www.w3.org/2003/InkML" xml:id="stk53" contextRef="#ctx0" brushRef="#br0">10753 14245 24575 0,'-24'0'0'20,"5"10"0"0,19-8 0 0,-9 36 0 1,7-13 0-1,-27 8 0 0,25-4 0 0,-15-27 0 1,9 26 0-1,8-23 0 0,-7 32 0 0,9-32 0 1,-19 23 0-1,5-6 0 0,-7-8 0 0,11 14 0 1,10-26 0-1,0 8 0 0,0-10 0 0,0 18 0 1,0-13 0-1,0 23 0 0,0-25 0 0,0 25 0 1,-19-23 0-1,15 14 0 0,-15-10 0 1,19-7 0-1,0 26 0 0,19-23 0 0,-5 14 0 1,35-38 0-1,-32 14 0 0,30-13 0 0,-14 18 0 1,21 0 0-1,-23 0 0 0,1 0 0 0,22 0 0 1,-21-10 0-1,-5 8 0 0,-6-7 0 0,11 9 0 1,-1 0 0-1,-10 0 0 0,-13 0 0 0,10 0 0 1,-5 0 0-1,7 0 0 0,-11 0 0 0,8 0 0 1,-13 0 0-1,14 0 0 0,-19 0 0 1</inkml:trace>
    </iact:actionData>
  </iact:action>
  <iact:action type="add" startTime="157805">
    <iact:property name="dataType"/>
    <iact:actionData xml:id="d54">
      <inkml:trace xmlns:inkml="http://www.w3.org/2003/InkML" xml:id="stk54" contextRef="#ctx0" brushRef="#br0">10710 14309 24575 0,'0'30'0'25,"0"-6"0"1,0 16 0-1,0-7 0 1,0 0 0 0,19 16 0-1,5-4 0 1,-1 9 0 0,-4-12 0-1,-19-2 0 1,9-7 0-1,-6 0 0 1,6 7 0 0,-9-17 0-1,19-1 0 1,-14 6 0 0,14 5 0-1,-19 2 0 1,0 14 0-1,0-34 0 1,0 3 0 0,0 1 0-1,0-14 0 1,0 14 0 0</inkml:trace>
    </iact:actionData>
  </iact:action>
  <iact:action type="add" startTime="158769">
    <iact:property name="dataType"/>
    <iact:actionData xml:id="d55">
      <inkml:trace xmlns:inkml="http://www.w3.org/2003/InkML" xml:id="stk55" contextRef="#ctx0" brushRef="#br0">11472 14393 24575 0,'-11'19'0'17,"-18"-14"0"0,25 32 0 0,-15-4 0 1,19 3 0-1,-10 13 0 0,8-25 0 0,-7-3 0 1,9 7 0-1,-19-14 0 0,14 26 0 1,-14-7 0-1,19-9 0 0,0 4 0 0,0-26 0 1,0 26 0-1,0-23 0 0,0 23 0 1,0-7 0-1,19-6 0 0,-5 3 0 0,7-18 0 1,8-18 0-1,-15 13 0 0,26-14 0 1,-26 10 0-1,14 6 0 0,-26-25 0 0,27 23 0 1,-25-13 0-1,15 8 0 0,0-30 0 1,-14 21 0-1,23-28 0 0,-26 26 0 0,26 7 0 1,-23-14 0-1,14 25 0 0,-19-25 0 1,0 23 0-1,0-23 0 0,0 7 0 0,0-2 0 1,0 1 0-1,0 13 0 0,-19-10 0 1,14 14 0-1,-23-13 0 0,26-1 0 0,-26 14 0 1,23-14 0-1,-14 10 0 0,0 7 0 1,15-8 0-1,-25 10 0 0,27 0 0 0,-7-19 0 1,-10 15 0-1,14-15 0 0,-14 19 0 1</inkml:trace>
    </iact:actionData>
  </iact:action>
  <iact:action type="add" startTime="160576">
    <iact:property name="dataType"/>
    <iact:actionData xml:id="d56">
      <inkml:trace xmlns:inkml="http://www.w3.org/2003/InkML" xml:id="stk56" contextRef="#ctx0" brushRef="#br0">12150 14563 24575 0,'30'-10'0'28,"-6"8"0"1,16-7 0 0,2 9 0 0,12 0 0-1,0 0 0 1,-11 0 0 0,-3-19 0 0,-17 14 0-1,-2-14 0 1,-11 19 0 0,-10 0 0 0</inkml:trace>
    </iact:actionData>
  </iact:action>
  <iact:action type="add" startTime="161282">
    <iact:property name="dataType"/>
    <iact:actionData xml:id="d57">
      <inkml:trace xmlns:inkml="http://www.w3.org/2003/InkML" xml:id="stk57" contextRef="#ctx0" brushRef="#br0">12277 14796 24575 0,'-19'23'0'26,"5"5"0"0,-7-25 0 0,11 25 0 0,-9-23 0 0,33 13 0 0,-28-18 0 0,43 0 0 0,-8 0 0 0,21-18 0 0,12 13 0 1,0-14 0-1,-11 19 0 0,-3 0 0 0,-26 0 0 0,14 0 0 0,-26 0 0 0,26-9 0 0,-23 6 0 0,14-6 0 0,-19 9 0 1</inkml:trace>
    </iact:actionData>
  </iact:action>
  <iact:action type="add" startTime="164510">
    <iact:property name="dataType"/>
    <iact:actionData xml:id="d58">
      <inkml:trace xmlns:inkml="http://www.w3.org/2003/InkML" xml:id="stk58" contextRef="#ctx0" brushRef="#br0">13166 14436 24575 0,'-24'0'0'16,"-4"0"0"1,26 18 0 0,-8-3 0 0,10 25 0 0,0-17 0 0,0-2 0 0,0 7 0-1,0-13 0 1,0 25 0 0,0-17 0 0,0 17 0 0,0-26 0 0,0 24 0 0,0-5 0-1,0 2 0 1,0-4 0 0,0-22 0 0,0 10 0 0,10-14 0 0,-8 13 0 0,26-18 0-1,-23-18 0 1,23 13 0 0,-26-14 0 0,27 10 0 0,-15-13 0 0,7 8 0 0,7-14 0 0,-23 26 0-1,32-26 0 1,-32 23 0 0,14-14 0 0,-19 0 0 0,0 5 0 0,9-7 0 0,-6-7 0-1,6 23 0 1,-9-23 0 0,0 25 0 0,0-25 0 0,0 23 0 0,0-23 0 0,0 26 0-1,-9-7 0 1,6 9 0 0,-25-19 0 0,23 14 0 0,-32-14 0 0,23 19 0 0,-7 0 0-1,-8 0 0 1,25 0 0 0,-25 0 0 0,8-9 0 0,7 6 0 0,-5-6 0 0,19 9 0 0</inkml:trace>
    </iact:actionData>
  </iact:action>
  <iact:action type="add" startTime="167304">
    <iact:property name="dataType"/>
    <iact:actionData xml:id="d59">
      <inkml:trace xmlns:inkml="http://www.w3.org/2003/InkML" xml:id="stk59" contextRef="#ctx0" brushRef="#br0">13526 14774 24575 0,'18'12'0'142,"-13"-2"0"0,14-10 0 0,-19 0 0 0,0 0 0 0,0 0 0 1</inkml:trace>
    </iact:actionData>
  </iact:action>
  <iact:action type="add" startTime="174709">
    <iact:property name="dataType"/>
    <iact:actionData xml:id="d60">
      <inkml:trace xmlns:inkml="http://www.w3.org/2003/InkML" xml:id="stk60" contextRef="#ctx0" brushRef="#br0">13123 14012 24575 0,'0'12'0'18,"0"16"0"1,0-23 0 0,0 23 0 0,0-7 0 0,0-6 0-1,-9 22 0 1,7-32 0 0,-8 14 0 0,10-10 0 0,0-7 0-1,0 36 0 1,-19-31 0 0,15 40 0 0,-15-42 0 0,19 14 0 0,0-10 0-1,0-7 0 1,0 27 0 0,-10-25 0 0,8 25 0 0,-7-27 0-1,9 26 0 1,0-23 0 0,0 32 0 0,0-32 0 0,0 14 0 0,0-10 0-1,0-6 0 1,0 25 0 0,0-14 0 0,0 7 0 0,0-11 0-1,0 8 0 1,0-13 0 0,0 23 0 0,0-25 0 0,0 6 0 0</inkml:trace>
    </iact:actionData>
  </iact:action>
  <iact:action type="add" startTime="177785">
    <iact:property name="dataType"/>
    <iact:actionData xml:id="d61">
      <inkml:trace xmlns:inkml="http://www.w3.org/2003/InkML" xml:id="stk61" contextRef="#ctx0" brushRef="#br0">13483 14669 24575 0,'43'0'0'31,"-11"9"0"1,8 12 0-1,-14-1 0 1,0 2 0-1,-2 1 0 1,-1-1 0 0,4-4 0-1,-2-3 0 1,-4 4 0-1,7-19 0 1,-23 9 0-1,14-6 0 1,-19 6 0 0</inkml:trace>
    </iact:actionData>
  </iact:action>
  <iact:action type="add" startTime="178571">
    <iact:property name="dataType"/>
    <iact:actionData xml:id="d62">
      <inkml:trace xmlns:inkml="http://www.w3.org/2003/InkML" xml:id="stk62" contextRef="#ctx0" brushRef="#br0">13589 14923 24575 0,'0'-31'0'27,"28"-11"0"1,-3 0 0 0,4 1 0-1,5 20 0 1,1 0 0 0,2-19 0-1,-2 5 0 1,8 21 0 0,-22-8 0-1,7 13 0 1,-23 9 0 0,14 0 0 0</inkml:trace>
    </iact:actionData>
  </iact:action>
  <iact:action type="add" startTime="179261">
    <iact:property name="dataType"/>
    <iact:actionData xml:id="d63">
      <inkml:trace xmlns:inkml="http://www.w3.org/2003/InkML" xml:id="stk63" contextRef="#ctx0" brushRef="#br0">14161 14563 24575 0,'11'-31'0'31,"-1"64"0"0,-10-12 0 1,0 33 0-1,0 3 0 1,0-31 0-1,18 7 0 1,-13-5 0-1,14-7 0 1,-19 2 0-1,0-1 0 1,9 6 0-1,-6-23 0 1,6 23 0-1,-9-26 0 1,0 8 0-1,19 8 0 1,-14-13 0-1,23-5 0 1,-26-5 0-1,8-13 0 1</inkml:trace>
    </iact:actionData>
  </iact:action>
  <iact:action type="add" startTime="180123">
    <iact:property name="dataType"/>
    <iact:actionData xml:id="d64">
      <inkml:trace xmlns:inkml="http://www.w3.org/2003/InkML" xml:id="stk64" contextRef="#ctx0" brushRef="#br0">14584 14542 24575 0,'0'11'0'16,"-19"27"0"1,14-31 0 0,-13 49 0-1,18-49 0 1,0 22 0 0,0-11 0-1,0 6 0 1,0 0 0 0,0 4 0-1,0-7 0 1,0 2 0 0,0 17 0-1,0-25 0 1,0 13 0 0,18-26 0-1,-13 8 0 1,14-10 0 0,-10 0 0 0,-6 0 0-1,25-10 0 1,-23 8 0 0,13-8 0-1,1-8 0 1,-5 13 0 0,7-23 0-1,-11 25 0 1,9-25 0 0,-15 23 0-1,25-13 0 1,-27 8 0 0,7-11 0-1,-9-12 0 1,0 9 0 0,0-4 0 0,0 26 0-1,0-7 0 1,-9-10 0 0,-12 14 0-1,7-23 0 1,-5 25 0 0,9-25 0-1,8 23 0 1,-26-13 0 0,23 8 0-1,-32 8 0 1,32-7 0 0,-23 9 0-1,25 0 0 1,-6 0 0 0,9 0 0 0</inkml:trace>
    </iact:actionData>
  </iact:action>
  <iact:action type="add" startTime="181210">
    <iact:property name="dataType"/>
    <iact:actionData xml:id="d65">
      <inkml:trace xmlns:inkml="http://www.w3.org/2003/InkML" xml:id="stk65" contextRef="#ctx0" brushRef="#br0">14647 14330 24575 0,'33'0'0'38,"-12"0"0"0,8 0 0 0,-15 0 0 0,7 0 0 0,35 0 0 0,-44 0 0 0,45 0 0 0,-55-10 0 0,7 8 0 0,-9-7 0 0</inkml:trace>
    </iact:actionData>
  </iact:action>
  <iact:action type="add" startTime="181939">
    <iact:property name="dataType"/>
    <iact:actionData xml:id="d66">
      <inkml:trace xmlns:inkml="http://www.w3.org/2003/InkML" xml:id="stk66" contextRef="#ctx0" brushRef="#br0">15071 14182 24575 0,'0'-24'0'26,"0"34"0"1,0 15 0 0,0 18 0 0,0-22 0 0,0 7 0-1,-10-14 0 1,8 26 0 0,-7-26 0 0,9 15 0 0,0-27 0-1,9 7 0 1,12-9 0 0,3 0 0 0,16 0 0 0,-17 0 0 0,36 0 0-1,-31 0 0 1,15 0 0 0,1 0 0 0,-13 0 0 0,18 0 0-1,-21 0 0 1,-23-9 0 0,-5 7 0 0,-5-8 0 0,-13 10 0 0</inkml:trace>
    </iact:actionData>
  </iact:action>
  <iact:action type="add" startTime="182912">
    <iact:property name="dataType"/>
    <iact:actionData xml:id="d67">
      <inkml:trace xmlns:inkml="http://www.w3.org/2003/InkML" xml:id="stk67" contextRef="#ctx0" brushRef="#br0">15346 14182 24575 0,'0'30'0'21,"-19"-6"0"0,14-3 0 0,-5 10 0 0,2 4 0 0,8 17 0 0,0-15 0 0,0 1 0 0,0 21 0 0,0-36 0 0,0 17 0 0,0-16 0 0,0 16 0 0,-10-26 0 0,8 5 0 0,-8-10 0 0,10-7 0 0,0 26 0 0,0-23 0 0,0 14 0 0,0-19 0 1</inkml:trace>
    </iact:actionData>
  </iact:action>
  <iact:action type="add" startTime="184102">
    <iact:property name="dataType"/>
    <iact:actionData xml:id="d68">
      <inkml:trace xmlns:inkml="http://www.w3.org/2003/InkML" xml:id="stk68" contextRef="#ctx0" brushRef="#br0">12954 14012 24575 0,'0'12'0'13,"0"16"0"0,-9-14 0 0,6 26 0 0,-6-7 0 0,9-9 0 0,0 23 0 0,0-31 0 0,0 34 0 0,-19-8 0 0,14-16 0 1,-13 30 0-1,18-2 0 0,0-4-279 0,0-11 0 0,0-1 279 0,0-2 0 0,-2-7 0 0,4 3 0 0,6 4 0 0,2 1 0 1,-3-3 0-1,0 0 0 0,3 9 0 0,2-4 0 0,16 6 0 0,-27-10 0 0,3-2 0 0,33-5 0 0,-32 12 0 0,23-11 0 1,-7 4 0-1,3 2 0 0,-4-6 0 0,0 1 0 0,3 5-341 0,-3-5 1 0,0 1 340 0,4 14 0 0,-4-14 0 0,0-1 538 1,-6-4-538-1,23 11 0 0,-32-34 0 0,23 25 0 0,-25-4 0 0,6-20 701 0,-9-8-701 0,19-20 0 0,-14 5 0 0,14 19 0 1</inkml:trace>
    </iact:actionData>
  </iact:action>
  <iact:action type="add" startTime="185486">
    <iact:property name="dataType"/>
    <iact:actionData xml:id="d69">
      <inkml:trace xmlns:inkml="http://www.w3.org/2003/InkML" xml:id="stk69" contextRef="#ctx0" brushRef="#br0">15494 14076 24575 0,'42'0'0'13,"-18"0"0"1,4 9 0-1,-26 12 0 1,27 12 0 0,-14-3 0-1,3 1 0 1,8-3 0-1,2 1-1175 1,-6 15 0 0,0 4 1175-1,12-6 0 1,1 3 0-1,-16-9 0 1,-2 3 0 0,3 1 0-1,9 6 0 1,4 1 0-1,-1-4 0 1,3 0 0 0,-2-1 0-1,-11-6 0 1,-2 2 0-1,-1-6-384 1,21 13 384 0,-25 9 0-1,0-14 0 1,-2 0 0-1,-11 0 0 1,3-5 0 0,0-2 0-1,-5-10 0 1,0 17 0-1,0-26 0 1,0 15 2300 0,0-27-2300-1,0 26 434 1,-10-4-434-1,8 9 0 1,-26 16 0 0,23-14 0-1,-23 8 0 1,6-3 0-1,-10 2 0 1,-1-16 0 0,11 21 0-1,13-42 0 1,9 13 0 0</inkml:trace>
    </iact:actionData>
  </iact:action>
  <iact:action type="add" startTime="187492">
    <iact:property name="dataType"/>
    <iact:actionData xml:id="d70">
      <inkml:trace xmlns:inkml="http://www.w3.org/2003/InkML" xml:id="stk70" contextRef="#ctx0" brushRef="#br0">16129 14139 24575 0,'19'-23'0'25,"14"4"0"0,-7 19 0 1,11 0 0-1,-34-9 0 0,25 6 0 1,-14-6 0-1,7 9 0 1,-11 9 0-1,-10 12 0 0,0 12 0 1,0 0 0-1,0 7 0 0,0-16 0 1,0 25 0-1,-10-32 0 1,8 30 0-1,-26-43 0 0,23 25 0 1,5-27 0-1,5 7 0 0,23-9 0 1,-7 0 0-1,12 0 0 1,0 0 0-1,-12 0 0 0,7 0 0 1,-14 0 0-1,26 0 0 0,-26 0 0 1,5 0 0-1,-19 0 0 1</inkml:trace>
    </iact:actionData>
  </iact:action>
  <iact:action type="add" startTime="189028">
    <iact:property name="dataType"/>
    <iact:actionData xml:id="d71">
      <inkml:trace xmlns:inkml="http://www.w3.org/2003/InkML" xml:id="stk71" contextRef="#ctx0" brushRef="#br0">16658 14796 24575 0,'33'0'0'28,"7"18"0"1,-16-4 0-1,9 20 0 1,2 1 0-1,-5-14 0 1,6 7 0-1,-3 0 0 1,-19-7 0-1,23-6 0 1,-32 3 0-1,14-18 0 1,-19 0 0 0</inkml:trace>
    </iact:actionData>
  </iact:action>
  <iact:action type="add" startTime="189579">
    <iact:property name="dataType"/>
    <iact:actionData xml:id="d72">
      <inkml:trace xmlns:inkml="http://www.w3.org/2003/InkML" xml:id="stk72" contextRef="#ctx0" brushRef="#br0">16955 14859 24575 0,'-24'19'0'29,"5"-14"0"0,-9 23 0 0,11 2 0 0,-13-13 0 0,21 30 0 1,-10-24 0-1,14 10 0 0,-23 7 0 0,7-16 0 0,-3 16 0 0,3-26 0 1,-7 14 0-1,23-26 0 0,-14 27 0 0,19-25 0 0,0 15 0 1</inkml:trace>
    </iact:actionData>
  </iact:action>
  <iact:action type="add" startTime="191478">
    <iact:property name="dataType"/>
    <iact:actionData xml:id="d73">
      <inkml:trace xmlns:inkml="http://www.w3.org/2003/InkML" xml:id="stk73" contextRef="#ctx0" brushRef="#br0">17484 14626 24575 0,'0'52'0'15,"0"-7"0"1,0-14 0 0,0-1 0 0,0 5 0 0,0 14 0 0,0-25 0 0,0 16 0 0,0-17 0 0,18 17 0 0,-13-25 0 0,14 22 0 0,-10-32 0 0,-6 14 0 0,25-19 0 0,-23 0 0 0,23 0 0 0,-26 0 0-1,26-19 0 1,-13 14 0 0,6-14 0 0,7 1 0 0,-14 13 0 0,7-23 0 0,7 25 0 0,-23-25 0 0,14 23 0 0,0-42 0 0,-14 40 0 0,13-30 0 0,-18 34 0 0,0-25 0 0,0 23 0 0,0-23 0 0,0 7 0-1,0-12 0 1,-18 0 0 0,13 12 0 0,-14-7 0 0,0 23 0 0,5-14 0 0,-26 19 0 0,26 0 0 0,-14 0 0 0,7 0 0 0,6 0 0 0,-32 0 0 0,40 0 0 0,-30 0 0 0,34 0 0 0,-6 0 0 0,9 0 0 0</inkml:trace>
    </iact:actionData>
  </iact:action>
  <iact:action type="add" startTime="192749">
    <iact:property name="dataType"/>
    <iact:actionData xml:id="d74">
      <inkml:trace xmlns:inkml="http://www.w3.org/2003/InkML" xml:id="stk74" contextRef="#ctx0" brushRef="#br0">18013 14690 24575 0,'9'23'0'56,"-6"-4"0"0,6-19 0 0,-9 0 0 0</inkml:trace>
    </iact:actionData>
  </iact:action>
  <iact:action type="add" startTime="193208">
    <iact:property name="dataType"/>
    <iact:actionData xml:id="d75">
      <inkml:trace xmlns:inkml="http://www.w3.org/2003/InkML" xml:id="stk75" contextRef="#ctx0" brushRef="#br0">18267 14605 24575 0,'23'-5'0'15,"-4"19"0"1,-19 41 0-1,0-1 0 1,0-12 0-1,0-21 0 1,0 7 0-1,0-14 0 1,0 26 0-1,10-25 0 1,-8 13 0-1,7-7 0 1,10-7 0-1,-14 14 0 1,32-25 0-1,-22 6 0 1,6-9 0-1,7 0 0 1,-23 0 0-1,14-9 0 1,-10 6 0-1,-7-6 0 1,26-10 0-1,-23 14 0 1,23-23 0-1,-25 26 0 1,25-26 0-1,-23 13 0 1,14-6 0-1,-1-7 0 1,-13 23 0-1,14-23 0 1,-19 26 0-1,0-26 0 1,0 23 0-1,0-33 0 1,0 33 0-1,0-13 0 1,-19 8 0-1,14 8 0 1,-32-26 0-1,32 23 0 1,-23-23 0-1,25 25 0 1,-25-6 0-1,23 9 0 1,-23 0 0-1,26 0 0 1,-7 0 0-1,-10-19 0 1,5 14 0-1,-26-13 0 1,7 18 0-1,9 0 0 1,5 0 0-1,10 0 0 1,-12 0 0-1,7 0 0 1,-5 0 0-1,19 0 0 1</inkml:trace>
    </iact:actionData>
  </iact:action>
  <iact:action type="add" startTime="194542">
    <iact:property name="dataType"/>
    <iact:actionData xml:id="d76">
      <inkml:trace xmlns:inkml="http://www.w3.org/2003/InkML" xml:id="stk76" contextRef="#ctx0" brushRef="#br0">18669 14436 24575 0,'33'0'0'18,"7"0"0"0,-17 0 0 0,10 0 0 0,3 0 0 0,13 0-541 0,-13 0 1 0,1 0 540 0,-5 0 0 0,-3 0 264 0,-3 0-264 0,12 0 0 0,-36 18 0 1,-2-13 0-1,-2 42 0 0,-27-30 0 0,21 24 0 0,2 5 0 0,-15-4 0 0,6 0 0 0,2 5 0 0,5 3 0 0,2 2-762 0,-5-1 1 0,1 1 761 1,5 7 0-1,0 0 0 0,-5-4 0 0,1 0-734 0,7 5 0 0,0-5 734 0,-8-21 0 0,1-2 0 0,7 17 0 0,4-13 0 0,-2-34 0 0,0 8 0 1</inkml:trace>
    </iact:actionData>
  </iact:action>
  <iact:action type="add" startTime="195694">
    <iact:property name="dataType"/>
    <iact:actionData xml:id="d77">
      <inkml:trace xmlns:inkml="http://www.w3.org/2003/InkML" xml:id="stk77" contextRef="#ctx0" brushRef="#br0">19685 14605 24575 0,'0'-24'0'15,"0"53"0"0,19 11 0 0,-16-1 0 0,-1 4 0 0,7 3 0 1,0 0 0-1,-8-11 0 0,-2 0-1256 0,1 16 1 0,0-1 1255 1,-1-17 0-1,2 0 0 0,11 23 0 0,5-1 0 0,-5-23 0 1,1-1 0-1,4 17 0 0,-1-6 800 0,3-19-800 0,-19 5 414 1,0-35-414-1,0 14 0 0,0-35 0 0,0 5 1297 0,0-10-1297 1,0-7 0-1,-19 16 0 0,15-16 0 0,-15 26 0 0,19-14 0 1,0-3 0-1,-10 15 0 0,8-31 0 0,-7 23 0 0,9 1 0 1,0-5 0-1,0 6 0 0,0-1 0 0,0 2 0 0,0-7 0 1,-19 23 0-1,14-23 0 0,-14 6 0 0,19 8 0 0,19-4 0 1,-14 18 0-1,42 18 0 0,-2 15 0 0,-5-3 0 0,4 4-931 0,-12-10 0 1,0 2 1-1,1-1 930 0,-1 0 0 0,0 0 0 0,0 0 0 1,4 0 0-1,0 0 0 0,-4-2 0 0,-7 1 0 0,-1-3 0 1,13-4 0-1,-8-4 0 0,-24-3 0 0,13-10 0 0,-8 0 0 1,-8-10 2792-1,8-11-2792 0,8-2 0 0,-16-20 0 0,1-1 0 1,25 8 0-1,-26-5 0 0,-1-5 0 0,13 10 0 0,0 2 0 1,-11 3 0-1,-1 1 0 0,7-3 0 0,0 2 0 0,-9-16 0 1,0 33 0-1,0-7 0 0,0-7 0 0,0 23 0 0,0-23 0 1,0 25 0-1,0-25 0 0,0 14 0 0,0-7 0 0,0 12 0 1</inkml:trace>
    </iact:actionData>
  </iact:action>
  <iact:action type="add" startTime="198103">
    <iact:property name="dataType"/>
    <iact:actionData xml:id="d78">
      <inkml:trace xmlns:inkml="http://www.w3.org/2003/InkML" xml:id="stk78" contextRef="#ctx0" brushRef="#br0">19198 15028 24575 0,'24'19'0'28,"-5"-14"0"0,-10 14 0 1,12-10 0-1,3 12 0 0,-3-7 0 1,-12 15 0-1,10-27 0 1,-14 26 0-1,14-23 0 0,-19 23 0 1,9-26 0-1,-7 27 0 1,8-15 0-1,8 7 0 0,-13-12 0 1,14-9 0-1,-19 0 0 1</inkml:trace>
    </iact:actionData>
  </iact:action>
  <iact:action type="add" startTime="198938">
    <iact:property name="dataType"/>
    <iact:actionData xml:id="d79">
      <inkml:trace xmlns:inkml="http://www.w3.org/2003/InkML" xml:id="stk79" contextRef="#ctx0" brushRef="#br0">19389 14986 24575 0,'-12'42'0'37,"-16"-9"0"0,14-12 0 1,-8 17 0-1,13-31 0 0,-10 40 0 1,14-33 0-1,-13 7 0 1,8 8 0-1,-11-15 0 0,7 7 0 1,-5 7 0-1,0-23 0 1,15 14 0-1,-15-19 0 0,19 18 0 1,0-13 0-1,-10 14 0 1,8-10 0-1,-7-6 0 0,9 25 0 1,0-23 0-1,0 14 0 1</inkml:trace>
    </iact:actionData>
  </iact:action>
  <iact:action type="add" startTime="203043">
    <iact:property name="dataType"/>
    <iact:actionData xml:id="d80">
      <inkml:trace xmlns:inkml="http://www.w3.org/2003/InkML" xml:id="stk80" contextRef="#ctx0" brushRef="#br0">8107 16404 24575 0,'0'43'0'15,"0"-11"0"1,0 18 0 0,0-5 0 0,0-15 0-1,0 3 0 1,0 18 0 0,0-1 0 0,0 4-532 0,0-4 1-1,0-3 531 1,0-12-18 0,0-5 0 0,0 1 18-1,0 14 0 1,0-3 0 0,0-2 0 0,0-26 0 0,0 5 791-1,0-38-791 1,0 5 0 0,0-7 0 0,0 12 0 0</inkml:trace>
    </iact:actionData>
  </iact:action>
  <iact:action type="add" startTime="203595">
    <iact:property name="dataType"/>
    <iact:actionData xml:id="d81">
      <inkml:trace xmlns:inkml="http://www.w3.org/2003/InkML" xml:id="stk81" contextRef="#ctx0" brushRef="#br0">8086 16510 24575 0,'11'54'0'14,"18"-12"0"0,-15-2 0 0,14-19 0 0,3 1 0 0,-17 4 0 0,0 2-1179 0,14 3 0 0,3 1 1179 0,-5 9 0 0,-1 1 0 0,-2-8 0 0,1 0 0 1,5-1 0-1,4 2 0 0,-5-2 0 0,-7 2 0 0,-2-2 0 0,6 1 0 0,-1-4 563 0,4 0-563 0,-23-2 0 0,14-13 0 0,-10 6 0 0,-6-12 0 0,6-9 1795 1,-9 19-1795-1,0-14 0 0,0 32 0 0,19-23 0 0,-14 8 0 0,13-13 0 0,-8-18 0 0,-8 6 0 0,8-25 0 0,8 5 0 0,-5-15 0 0,-2-4 0 0,1 7 0 1,-1-1-1061-1,1-19 0 0,-5-3 1061 0,-6 9 0 0,-2 2 0 0,1-1 0 0,0-1 0 0,0 6 0 0,0-2 0 0,0 2 0 0,0-9 0 0,0 0 0 0,0 4 0 1,0-2 0-1,0 5 0 0,0 3 0 0,0 4-61 0,0-10 0 0,0 6 61 0,0 16 0 0,0-30 0 0,0 39 0 0,0-13 0 0,0 21 0 0,0 9 0 0,0 0 0 1</inkml:trace>
    </iact:actionData>
  </iact:action>
  <iact:action type="add" startTime="205088">
    <iact:property name="dataType"/>
    <iact:actionData xml:id="d82">
      <inkml:trace xmlns:inkml="http://www.w3.org/2003/InkML" xml:id="stk82" contextRef="#ctx0" brushRef="#br0">9525 16997 24575 0,'42'0'0'17,"-9"0"0"1,7 0 0 0,-16 0 0-1,13 0 0 1,3 0 0 0,3 0 0 0,3 0 0-1,-3 0 0 1,-17 0 0 0,21 0 0 0,-42 0 0-1,23 0 0 1,-26 0 0 0,8 0 0 0</inkml:trace>
    </iact:actionData>
  </iact:action>
  <iact:action type="add" startTime="205624">
    <iact:property name="dataType"/>
    <iact:actionData xml:id="d83">
      <inkml:trace xmlns:inkml="http://www.w3.org/2003/InkML" xml:id="stk83" contextRef="#ctx0" brushRef="#br0">9673 17230 24575 0,'12'0'0'27,"26"0"0"0,-3-10 0 1,1 9 0-1,1 0 0 1,10-8 0-1,-16-1 0 1,-3 1 0-1,-14 4 0 0,14-14 0 1,-7 19 0-1,-7 0 0 1,5 0 0-1,-19 0 0 1</inkml:trace>
    </iact:actionData>
  </iact:action>
  <iact:action type="add" startTime="208210">
    <iact:property name="dataType"/>
    <iact:actionData xml:id="d84">
      <inkml:trace xmlns:inkml="http://www.w3.org/2003/InkML" xml:id="stk84" contextRef="#ctx0" brushRef="#br0">10710 16277 24575 0,'19'33'0'20,"-14"7"0"1,14-16 0-1,-19 34 0 1,0-11 0 0,-2-10 0-1,4-1 0 1,16 9 0 0,-13 4 0-1,14-34 0 1,-19 13 0 0,0-7 0-1,0-7 0 1,0 24 0 0,0-24 0-1,0 7 0 1,0-12 0 0</inkml:trace>
    </iact:actionData>
  </iact:action>
  <iact:action type="add" startTime="208909">
    <iact:property name="dataType"/>
    <iact:actionData xml:id="d85">
      <inkml:trace xmlns:inkml="http://www.w3.org/2003/InkML" xml:id="stk85" contextRef="#ctx0" brushRef="#br0">11218 16574 24575 0,'-18'23'0'21,"3"5"0"0,-25-7 0 0,26-6 0 0,-14 13 0 1,26-26 0-1,-8 26 0 0,10-23 0 0,0 14 0 1</inkml:trace>
    </iact:actionData>
  </iact:action>
  <iact:action type="add" startTime="209439">
    <iact:property name="dataType"/>
    <iact:actionData xml:id="d86">
      <inkml:trace xmlns:inkml="http://www.w3.org/2003/InkML" xml:id="stk86" contextRef="#ctx0" brushRef="#br0">11536 16404 24575 0,'19'52'0'16,"-15"-7"0"1,15-3 0 0,-19-2 0-1,0 12 0 1,0-20 0 0,0 2-601-1,0 3 1 1,0 1 600 0,-1-1 0-1,2-1 146 1,8-3 1 0,1-3-147-1,-5 5 0 1,14-6 0 0,-19-48 0-1,0 14 0 1,0-14 0 0</inkml:trace>
    </iact:actionData>
  </iact:action>
  <iact:action type="add" startTime="210013">
    <iact:property name="dataType"/>
    <iact:actionData xml:id="d87">
      <inkml:trace xmlns:inkml="http://www.w3.org/2003/InkML" xml:id="stk87" contextRef="#ctx0" brushRef="#br0">11684 15960 24575 0,'31'-24'0'19,"-8"5"0"1,17 10 0 0,2 7 0-1,3-27 0 1,-12 25 0 0,-5-15 0 0,-7 19 0-1,-6 19 0 1,3-5 0 0,-18 35 0 0,0-14 0-1,0 8 0 1,0-3 0 0,0 2 0 0,0 3 0-1,-18-3 0 1,13-21 0 0,-23 7 0 0,25-23 0-1,-6 23 0 1,9-25 0 0,9 6 0 0,12-9 0-1,-6 0 0 1,13 0 0 0,-7 0 0 0,-7 0 0-1,14 0 0 1,-7 19 0 0,12-14 0 0,-9 14 0-1,4-19 0 1,-26 0 0 0,8 0 0 0</inkml:trace>
    </iact:actionData>
  </iact:action>
  <iact:action type="add" startTime="211162">
    <iact:property name="dataType"/>
    <iact:actionData xml:id="d88">
      <inkml:trace xmlns:inkml="http://www.w3.org/2003/InkML" xml:id="stk88" contextRef="#ctx0" brushRef="#br0">12531 16679 24575 0,'33'0'0'14,"7"0"0"1,-26 0 0 0,18 5 0 0,2 0 0 0,-13-3 0 0,15 10 0 0,5 4 0 0,-8 1 0 0,-2-1 0 0,18 10 0 0,-14 0 0 0,-2-5 0 0,0-16 0 0,-9 23 0 0,-5-26 0 0,-19 8 0 0</inkml:trace>
    </iact:actionData>
  </iact:action>
  <iact:action type="add" startTime="211658">
    <iact:property name="dataType"/>
    <iact:actionData xml:id="d89">
      <inkml:trace xmlns:inkml="http://www.w3.org/2003/InkML" xml:id="stk89" contextRef="#ctx0" brushRef="#br0">12891 16679 24575 0,'-31'0'0'15,"7"10"0"1,3 11 0-1,-7 12 0 1,12-8 0-1,-1 2 0 1,-5 0 0-1,-1 0 0 1,2-5 0 0,0 0 0-1,0 9 0 1,2-3 0-1,5-11 0 1,-14 30 0-1,7-43 0 1,6 34 0 0,-3-33 0-1,18 23 0 1,0-26 0-1,18 8 0 1,-3-20 0-1,6 8 0 1,-12-7 0 0</inkml:trace>
    </iact:actionData>
  </iact:action>
  <iact:action type="add" startTime="212394">
    <iact:property name="dataType"/>
    <iact:actionData xml:id="d90">
      <inkml:trace xmlns:inkml="http://www.w3.org/2003/InkML" xml:id="stk90" contextRef="#ctx0" brushRef="#br0">13758 16404 24575 0,'-16'28'0'24,"-1"1"0"1,-3 5 0-1,0 0 0 1,-3 11 0 0,2 9 0-1,-7-12 0 1,23-2 0-1,-14-7 0 1,19-10 0 0,0 6 0-1,0-8 0 1,0-7 0-1,19 5 0 1,-5-19 0 0,26 0 0-1,2 0 0 1,12 0 0-1,0-19 0 1,-11 5 0 0,-22-7 0-1,-12 11 0 1,-9 10 0 0</inkml:trace>
    </iact:actionData>
  </iact:action>
  <iact:action type="add" startTime="213146">
    <iact:property name="dataType"/>
    <iact:actionData xml:id="d91">
      <inkml:trace xmlns:inkml="http://www.w3.org/2003/InkML" xml:id="stk91" contextRef="#ctx0" brushRef="#br0">13758 16743 24575 0,'0'-24'0'33,"0"6"0"0,0 65 0 0,0-17 0 1,0 0 0-1,0 1 0 0,0 19 0 0,0-34 0 1,0 31 0-1,0-33 0 0,0 7 0 0,0 8 0 1,0-25 0-1,0 34 0 0,0-33 0 0,0 23 0 1,0-35 0-1,0 14 0 0,0-16 0 1</inkml:trace>
    </iact:actionData>
  </iact:action>
  <iact:action type="add" startTime="214002">
    <iact:property name="dataType"/>
    <iact:actionData xml:id="d92">
      <inkml:trace xmlns:inkml="http://www.w3.org/2003/InkML" xml:id="stk92" contextRef="#ctx0" brushRef="#br0">14118 16616 24575 0,'0'30'0'15,"0"-6"0"0,0 16 0 1,0-26 0-1,0 33 0 1,0-40 0-1,0 40 0 1,0-42 0-1,0 23 0 0,0-26 0 1,0 27 0-1,19-25 0 1,-14 15 0-1,14-19 0 1,-10 0 0-1,-7 0 0 0,26 0 0 1,-13 0 0-1,6 0 0 1,7-19 0-1,-23 15 0 1,23-25 0-1,-26 27 0 0,26-36 0 1,-23 13 0-1,23-8 0 1,-25-5 0-1,6 33 0 1,-9-23 0-1,0 26 0 0,0-26 0 1,0 23 0-1,0-23 0 1,0 25 0-1,0-25 0 1,-9 23 0-1,6-23 0 0,-25 26 0 1,14-26 0-1,-7 23 0 1,-7-14 0-1,14 19 0 1,-26-9 0-1,16 6 0 0,3-6 0 1,-7 9 0-1,4 9 0 1,1-6 0-1,-6 6 0 1,8-9 0-1,7 19 0 0,-14-14 0 1,7 13 0-1,7-8 0 1,-5-8 0-1,9 8 0 1,8-10 0-1,-7 0 0 1</inkml:trace>
    </iact:actionData>
  </iact:action>
  <iact:action type="add" startTime="215688">
    <iact:property name="dataType"/>
    <iact:actionData xml:id="d93">
      <inkml:trace xmlns:inkml="http://www.w3.org/2003/InkML" xml:id="stk93" contextRef="#ctx0" brushRef="#br0">10689 17568 24575 0,'10'-23'0'7,"11"-5"0"0,12 25 0 1,-10-25 0-1,34 14 0 0,-29-7 0 1,4 5 0-1,6 4 0 0,16 5 0 1,3-1-1545-1,-20-4 0 0,1-3 1 1,2 2 1544-1,13 6 0 0,5 4 0 1,-2-1 0-1,-4-2 0 0,-2-1 0 1,6 2 0-1,-8 3 0 0,4 2 0 1,2 0 0-1,1 1 0 0,-1 0 0 1,1-1 0-1,1 0 0 0,0 0 0 1,0 0 0-1,1 0 0 0,1 0 0 1,1 0 0-1,0 0 0 0,0 0 0 1,0 0 0-1,1 0 0 0,2 0 0 1,-1 0 0-1,-3 0 0 0,-7 0 0 1,-4 0 0-1,-6 0 0 0,2 0 0 1,14 0 0-1,2 0 0 0,-8 0 524 1,-15 0 1-1,-3 0-525 1,8 0 0-1,0 0 0 0,-9 0 0 1,-1 0 0-1,23 0 0 0,-24 0 0 1,2 0 0-1,8 0 0 0,2 0 0 1,2 0 0-1,1 0 0 0,3 0 0 1,1 0 0-1,6 0 0 0,0 0 0 1,0 0 0-1,-2 0-725 0,-2 0 1 1,0 0 724-1,1 0 0 0,-3 0 0 1,-17 0 0-1,-1 0 1494 0,9 0 1 1,2 0-1495-1,-2 0 0 0,3 0 0 1,-1 0 0-1,-1 0 0 0,0 0 0 1,2 0-892-1,8 0 0 0,2 0 0 1,-2 0 892-1,10 0 0 0,-4 0 0 1,-9 0 0-1,0 0 0 0,5 0 0 1,-5 0 0-1,-8 0 1478 0,17 0-1478 1,-55 0 270-1,26 0-270 0,-23 0 0 1,14 0 0-1,-19 0 0 1</inkml:trace>
    </iact:actionData>
  </iact:action>
  <iact:action type="add" startTime="220844">
    <iact:property name="dataType"/>
    <iact:actionData xml:id="d94">
      <inkml:trace xmlns:inkml="http://www.w3.org/2003/InkML" xml:id="stk94" contextRef="#ctx0" brushRef="#br0">11155 17907 24575 0,'-19'12'0'17,"14"16"0"0,-13-14 0 0,18 35 0 0,-10-13 0 0,8 6 0 0,-8 17 0 0,10-31 0 1,0 7 0-1,0-2 0 0,0-16 0 0,0 30 0 0,0-33 0 0,0 7 0 0,0 7 0 1,0-23 0-1,0 23 0 0,0-25 0 0,0 25 0 0,0-23 0 0,10 13 0 0,-8 1 0 1,8-14 0-1,8 23 0 0,-13-26 0 0,23 8 0 0,-25 9 0 0,6-15 0 0,10 15 0 1,-5-9 0-1,7-8 0 0,7 7 0 0,-23-9 0 0,33 0 0 0,-24 0 0 0,7 0 0 1,7 0 0-1,-14 0 0 0,7-9 0 0,8-12 0 0,-25 7 0 0,25-15 0 0,-27 27 0 1,26-26 0-1,-23 4 0 0,14 1 0 0,-19-5 0 0,0 25 0 0,0-6 0 0,0-10 0 1,0 14 0-1,-19-13 0 0,14 18 0 0,-23 0 0 0,7 0 0 0,7 0 0 0,-15 0 0 1,27 0 0-1,-36 0 0 0,31 18 0 0,-40-13 0 0,43 14 0 0,-15-19 0 0,0 9 0 1,5-6 0-1,-7 25 0 0,-7-23 0 0,23 13 0 0,-14-18 0 0,19 0 0 0,0 0 0 1</inkml:trace>
    </iact:actionData>
  </iact:action>
  <iact:action type="add" startTime="222674">
    <iact:property name="dataType"/>
    <iact:actionData xml:id="d95">
      <inkml:trace xmlns:inkml="http://www.w3.org/2003/InkML" xml:id="stk95" contextRef="#ctx0" brushRef="#br0">11642 18203 24575 0,'33'10'0'21,"7"-8"0"0,-26 26 0 0,33-14 0 1,-12 26 0-1,-4-27 0 0,2-2 0 0,2 10 0 1,12-11 0-1,-42 8 0 0,13-13 0 0,-8 14 0 1,-8-19 0-1,26 0 0 0,-23 0 0 0,14 0 0 1</inkml:trace>
    </iact:actionData>
  </iact:action>
  <iact:action type="add" startTime="223360">
    <iact:property name="dataType"/>
    <iact:actionData xml:id="d96">
      <inkml:trace xmlns:inkml="http://www.w3.org/2003/InkML" xml:id="stk96" contextRef="#ctx0" brushRef="#br0">11875 18161 24575 0,'-24'0'0'27,"5"19"0"1,10 14 0 0,-12 2 0 0,6 14 0-1,-13-34 0 1,26 13 0 0,-7-26 0 0,9 8 0 0,0 8 0-1,0-4 0 1,-19 26 0 0,14-25 0 0,-14 22 0-1,10-32 0 1,6 14 0 0,-6-19 0 0,9 0 0 0</inkml:trace>
    </iact:actionData>
  </iact:action>
  <iact:action type="add" startTime="224225">
    <iact:property name="dataType"/>
    <iact:actionData xml:id="d97">
      <inkml:trace xmlns:inkml="http://www.w3.org/2003/InkML" xml:id="stk97" contextRef="#ctx0" brushRef="#br0">12234 18161 24575 0,'0'24'0'23,"0"4"0"0,-9-7 0 0,7 2 0 0,-8 17 0 1,10-16 0-1,0 16 0 0,0-26 0 0,0 14 0 0,0-25 0 1,0 25 0-1,10-23 0 0,-8 32 0 0,7-32 0 0,-9 23 0 1,0-26 0-1,0 27 0 0,0-25 0 0,0 15 0 1</inkml:trace>
    </iact:actionData>
  </iact:action>
  <iact:action type="add" startTime="225206">
    <iact:property name="dataType"/>
    <iact:actionData xml:id="d98">
      <inkml:trace xmlns:inkml="http://www.w3.org/2003/InkML" xml:id="stk98" contextRef="#ctx0" brushRef="#br0">12531 18225 24575 0,'-12'0'0'18,"3"18"0"0,9-4 0 0,0 26 0 0,0-16 0 0,0-3 0 1,0 7 0-1,0-23 0 0,0 23 0 0,0-7 0 0,0 12 0 0,0-9 0 1,0 4 0-1,0-7 0 0,0-7 0 0,0 15 0 0,0-27 0 1,0 7 0-1,9-9 0 0,-7 0 0 0,8 0 0 0,8 0 0 0,-3 0 0 1,25 0 0-1,-26 0 0 0,14-9 0 0,-26 7 0 0,45-8 0 1,-37 10 0-1,27-19 0 0,-27 15 0 0,-8-25 0 0,26 27 0 0,-23-26 0 1,14 23 0-1,-19-32 0 0,0 32 0 0,0-23 0 0,0 25 0 1,0-25 0-1,0 23 0 0,-19-13 0 0,14 8 0 0,-23 8 0 0,26-26 0 1,-8 23 0-1,-8-23 0 0,13 25 0 0,-33-6 0 0,33 9 0 1,-13-19 0-1,8 14 0 0,8-13 0 0,-26 18 0 0,23 0 0 0,-23 0 0 1,25 0 0-1,-25 0 0 0,23 18 0 0,-13-13 0 0,18 14 0 1</inkml:trace>
    </iact:actionData>
  </iact:action>
  <iact:action type="add" startTime="227177">
    <iact:property name="dataType"/>
    <iact:actionData xml:id="d99">
      <inkml:trace xmlns:inkml="http://www.w3.org/2003/InkML" xml:id="stk99" contextRef="#ctx0" brushRef="#br0">12361 17907 24575 0,'43'0'0'24,"-20"0"0"0,24-19 0 0,-40 14 0 0,31-13 0 0,-17 18 0 0,3 0 0 1,-3 0 0-1,7 0 0 0,-14-19 0 0,7 14 0 0,7-14 0 0,-23 19 0 0,14 0 0 1</inkml:trace>
    </iact:actionData>
  </iact:action>
  <iact:action type="add" startTime="227940">
    <iact:property name="dataType"/>
    <iact:actionData xml:id="d100">
      <inkml:trace xmlns:inkml="http://www.w3.org/2003/InkML" xml:id="stk100" contextRef="#ctx0" brushRef="#br0">12954 17674 24575 0,'0'12'0'19,"-9"16"0"0,6-14 0 0,-6 26 0 0,9-16 0 0,0 16 0 0,0-7 0 0,0-10 0 0,0 24 0 0,0-40 0 0,0 31 0 0,0-36 0 0,0 26 0 0,0-23 0 0,28 14 0 0,-21-19 0 0,21 0 0 0,-9-19 0 0,-5 14 0 0,26-13 0 0,-16 8 0 0,10-4 0 0,0-2 0 0,-13-1 0 0,10 0 0 0,-5 6 0 0,-24 11 0 0,7 0 0 0,-9 0 0 1</inkml:trace>
    </iact:actionData>
  </iact:action>
  <iact:action type="add" startTime="228824">
    <iact:property name="dataType"/>
    <iact:actionData xml:id="d101">
      <inkml:trace xmlns:inkml="http://www.w3.org/2003/InkML" xml:id="stk101" contextRef="#ctx0" brushRef="#br0">13123 17801 24575 0,'0'12'0'36,"-9"16"0"0,7-4 0 1,-8 27 0-1,10-25 0 0,0 12 0 1,0-17 0-1,0 3 0 1,0-3 0-1,0 7 0 0,0-23 0 1,0 23 0-1,0-26 0 1,0 26 0-1,0-4 0 0,0 0 0 1,0 4 0-1,0-26 0 1,0 26 0-1,0-23 0 0,0 23 0 1,0-25 0-1,0 6 0 1</inkml:trace>
    </iact:actionData>
  </iact:action>
  <iact:action type="add" startTime="230348">
    <iact:property name="dataType"/>
    <iact:actionData xml:id="d102">
      <inkml:trace xmlns:inkml="http://www.w3.org/2003/InkML" xml:id="stk102" contextRef="#ctx0" brushRef="#br0">10880 17928 24575 0,'-10'24'0'17,"8"4"0"1,-7 2 0 0,-10 6 0 0,14-3 0 0,-23-5 0 0,25-7 0 0,-6 12 0 0,9-9 0 0,-19 4 0 0,14-7 0 0,-13-7 0 0,18 14 0 0,0-25 0 0,0 25 0 0,0-14 0 0,0 26 0 0,0-26 0 0,0 14 0 0,0-7 0 0,0-6 0 0,18 22 0-1,-13-32 0 1,23 23 0 0,-25-7 0 0,25-7 0 0,-23 15 0 0,14-27 0 0,-19 26 0 0,9-14 0 0,12 7 0 0,-7 8 0 0,5-15 0 0,-10 7 0 0,-6 7 0 0,6-23 0 0,10 32 0 0,-14-32 0 0,14 23 0 0,-1-25 0 0,-13 6 0 0,14-9 0 0</inkml:trace>
    </iact:actionData>
  </iact:action>
  <iact:action type="add" startTime="231794">
    <iact:property name="dataType"/>
    <iact:actionData xml:id="d103">
      <inkml:trace xmlns:inkml="http://www.w3.org/2003/InkML" xml:id="stk103" contextRef="#ctx0" brushRef="#br0">13356 17738 24575 0,'24'40'0'16,"4"-5"0"1,-27-5 0-1,0 1 0 1,27 14 0 0,-12 3 0-1,1 3 0 1,6-15 0 0,-1 0-1423-1,-4 16 1 1,-3 0 1422 0,0-15 0-1,-2-1 0 1,-1 10 0 0,-3 0 0-1,-1-16 0 1,-1 1 404 0,3 16 1-1,-2-5-405 1,-8-16 489 0,0 30-489-1,10-49 0 1,-8 31 0 0,8-17 1470-1,-10 3-1470 1,0 16 77 0,-10-7-77-1,-11 0 0 1,7-12 0 0,-14 7 0-1,25-14 0 1,-25 7 0 0,23 7 0-1,-13-23 0 1,-1 23 0 0,5-25 0-1,-8 6 0 1,13-9 0 0,9-9 0-1,0 6 0 1,0-6 0 0</inkml:trace>
    </iact:actionData>
  </iact:action>
  <iact:action type="add" startTime="232908">
    <iact:property name="dataType"/>
    <iact:actionData xml:id="d104">
      <inkml:trace xmlns:inkml="http://www.w3.org/2003/InkML" xml:id="stk104" contextRef="#ctx0" brushRef="#br0">13695 17822 24575 0,'0'-11'0'22,"0"1"0"1,0-9 0-1,0 15 0 1,0-25 0 0,0 8 0-1,9 7 0 1,-6-5 0 0,6 19 0-1,10-9 0 1,-5 7 0 0,7-8 0-1,7 10 0 1,-23-19 0 0,33 15 0-1,-34 4 0 1,15 14 0 0,-9 26 0-1,-8-17 0 1,7 17 0-1,-9-16 0 1,0-3 0 0,0 7 0-1,0 5 0 1,0-7 0 0,-9 21 0-1,-12-33 0 1,7 7 0 0,-24 7 0-1,33-23 0 1,-13 14 0 0,18-10 0-1,-10-6 0 1,8 25 0 0,-8-23 0-1,20 14 0 1,-8-19 0-1,26 0 0 1,-4 0 0 0,-1 0 0-1,6 0 0 1,-8-19 0 0,-7 14 0-1,14-14 0 1,-26 19 0 0,27 0 0-1,-25 0 0 1,25 0 0 0,-27 0 0-1,26 0 0 1,-23 0 0 0,14-9 0-1,-19 6 0 1,0-6 0 0</inkml:trace>
    </iact:actionData>
  </iact:action>
  <iact:action type="add" startTime="234630">
    <iact:property name="dataType"/>
    <iact:actionData xml:id="d105">
      <inkml:trace xmlns:inkml="http://www.w3.org/2003/InkML" xml:id="stk105" contextRef="#ctx0" brushRef="#br0">14182 18500 24575 0,'23'0'0'22,"5"9"0"1,-6-7 0 0,20 27 0 0,-7-25 0 0,0 18 0-1,-2 3 0 1,-4-8 0 0,1-1 0 0,-2-2 0 0,-13-4 0-1,13-10 0 1,-26 19 0 0,8-15 0 0,-10 15 0 0,0-19 0 0</inkml:trace>
    </iact:actionData>
  </iact:action>
  <iact:action type="add" startTime="235174">
    <iact:property name="dataType"/>
    <iact:actionData xml:id="d106">
      <inkml:trace xmlns:inkml="http://www.w3.org/2003/InkML" xml:id="stk106" contextRef="#ctx0" brushRef="#br0">14457 18415 24575 0,'-24'19'0'28,"-13"14"0"1,32-7 0-1,-14 21 0 1,19-33 0-1,0 7 0 1,-9 7 0-1,6-14 0 1,-25 7 0-1,23 8 0 1,-13-15 0-1,8 26 0 1,8-26 0 0,-7 23 0-1,9-32 0 1,0 14 0-1,0-10 0 1,0-6 0-1,0 25 0 1,-19-23 0-1,14 14 0 1,-14-10 0-1,19-7 0 1,0 8 0-1,0-10 0 1,0 0 0 0</inkml:trace>
    </iact:actionData>
  </iact:action>
  <iact:action type="add" startTime="236518">
    <iact:property name="dataType"/>
    <iact:actionData xml:id="d107">
      <inkml:trace xmlns:inkml="http://www.w3.org/2003/InkML" xml:id="stk107" contextRef="#ctx0" brushRef="#br0">14838 18267 24575 0,'0'30'0'22,"0"13"0"1,0-8 0 0,0-1 0-1,0 0 0 1,0 13 0 0,0 7 0 0,9-22 0-1,1-5 0 1,-6-10 0 0,25 11 0-1,-27-28 0 1,26-10 0 0,-4-11 0 0,9-2 0-1,7 2 0 1,-26 11 0 0,14-37 0 0,-7 17 0-1,-7-22 0 1,5 24 0 0,-19 25 0-1,0-25 0 1,0 23 0 0,-19-13 0 0,14 18 0-1,-23 0 0 1,26 0 0 0,-26 0 0 0,14 0 0-1,-18 0 0 1,-5 0 0 0,-3 0 0-1,-11 0 0 1,22 0 0 0,8 0 0 0,7 0 0-1,-14 0 0 1,26 0 0 0,-8 0 0 0</inkml:trace>
    </iact:actionData>
  </iact:action>
  <iact:action type="add" startTime="238039">
    <iact:property name="dataType"/>
    <iact:actionData xml:id="d108">
      <inkml:trace xmlns:inkml="http://www.w3.org/2003/InkML" xml:id="stk108" contextRef="#ctx0" brushRef="#br0">15198 18500 24575 0,'0'11'0'82,"18"18"0"1,-13-25 0-1,14 15 0 1</inkml:trace>
    </iact:actionData>
  </iact:action>
  <iact:action type="add" startTime="238610">
    <iact:property name="dataType"/>
    <iact:actionData xml:id="d109">
      <inkml:trace xmlns:inkml="http://www.w3.org/2003/InkML" xml:id="stk109" contextRef="#ctx0" brushRef="#br0">15473 18225 24575 0,'-19'23'0'14,"14"5"0"1,-13-7 0 0,18 3 0 0,0 16 0 0,0-17 0 0,0 17 0 0,0-7 0 0,0-9 0 0,0-5 0 0,18-10 0 0,-13-7 0 0,23 27 0 0,-25-15 0 0,25 7 0 0,-5-12 0 0,1-9 0 0,4 0 0 0,-26 0 0 0,27 0 0 0,-15 0 0 0,26 0 0 0,-26 0 0 0,5 0 0 0,-10 0 0 0,-7-9 0 0,27-12 0 0,-15-3 0 0,7-16 0 0,-12 7 0-1,-9 10 0 1,0-5 0 0,0 25 0 0,0-6 0 0,0 9 0 0,0-19 0 0,-9 14 0 0,7-23 0 0,-27 7 0 0,15 7 0 0,-26-14 0 0,26 25 0 0,-14-25 0 0,7 23 0 0,7-13 0 0,-15 18 0 0,27 0 0 0,-7-10 0 0,-10 8 0 0,14-8 0 0,-32 10 0 0,22 0 0 0,-25 0 0 0,17 0 0 0,2 0 0 0,21 0 0 0,2 0 0 0,8 0 0 0,-10 0 0 0</inkml:trace>
    </iact:actionData>
  </iact:action>
  <iact:action type="add" startTime="239676">
    <iact:property name="dataType"/>
    <iact:actionData xml:id="d110">
      <inkml:trace xmlns:inkml="http://www.w3.org/2003/InkML" xml:id="stk110" contextRef="#ctx0" brushRef="#br0">15642 18119 24575 0,'12'0'0'19,"16"0"0"1,-14-10 0 0,26 8 0 0,3-7 0 0,-18 9 0 0,22 0 0 0,-32 0 0 0,6 0 0 0,7 9 0 0,-23 12 0 0,14 12 0 0,-19 19 0 0,0-21 0 0,0 1 0 0,-1 1 0 0,2 0 0 0,-2 7 0 0,2 2 0 0,2 6 0 0,3-2 0 0,4-5 0 0,1-2 0 0,-4 0 0 0,0-5 0 0,12-3 0 0,-19-3 0 0,9-23 0 0,-6-5 0 0,6-5 0 0,-9-14 0 0,0 19 0 0</inkml:trace>
    </iact:actionData>
  </iact:action>
  <iact:action type="add" startTime="240850">
    <iact:property name="dataType"/>
    <iact:actionData xml:id="d111">
      <inkml:trace xmlns:inkml="http://www.w3.org/2003/InkML" xml:id="stk111" contextRef="#ctx0" brushRef="#br0">14774 17463 24575 0,'33'-29'0'17,"7"22"0"0,-26-21 0 1,15 28 0-1,-8 0 0 1,-7-9 0-1,23 6 0 1,-22-6 0-1,34-10 0 1,-18 16 0-1,1 1 0 0,2-7 0 1,1 0 0-1,0 7 0 1,3 4 0-1,7-2 0 1,-1 0 0-1,-13 0 0 1,-1 0 0-1,3 0 0 0,-2 0 0 1,6 0 0-1,-34 0 0 1,25 0 0-1,-23 0 0 1,32 0 0-1,-32 0 0 1,23 0 0-1,-26 0 0 0,36 0 0 1,-31 0 0-1,40 0 0 1,-42 0 0-1,23 0 0 1,-7-19 0-1,-7 14 0 1,15-14 0-1,-27 19 0 0,45 0 0 1,-38 0 0-1,38 0 0 1,-44 0 0-1,6 0 0 1,-9 0 0-1,0 0 0 1</inkml:trace>
    </iact:actionData>
  </iact:action>
  <iact:action type="add" startTime="241978">
    <iact:property name="dataType"/>
    <iact:actionData xml:id="d112">
      <inkml:trace xmlns:inkml="http://www.w3.org/2003/InkML" xml:id="stk112" contextRef="#ctx0" brushRef="#br0">16912 17166 24575 0,'24'0'0'25,"23"0"0"0,-21 0 0 0,8 0 0 1,2 0 0-1,11 0-356 0,-11 1 1 1,-1-2 355-1,9-8 175 0,-1 6-175 1,-22-6 0-1,-12 9 0 0,-9 0 0 1</inkml:trace>
    </iact:actionData>
  </iact:action>
  <iact:action type="add" startTime="242563">
    <iact:property name="dataType"/>
    <iact:actionData xml:id="d113">
      <inkml:trace xmlns:inkml="http://www.w3.org/2003/InkML" xml:id="stk113" contextRef="#ctx0" brushRef="#br0">17124 17378 24575 0,'30'0'0'24,"0"0"0"1,2 0 0 0,26 0-1795 0,-3 0 0-1,1 0 1795 1,-21 0 0 0,0 0 0 0,20 0 0-1,1 0 166 1,-16 0 1 0,-2 0-167 0,18 0 190-1,0 0 1 1,-51 0-1 0,14 0 1 0</inkml:trace>
    </iact:actionData>
  </iact:action>
  <iact:action type="add" startTime="245500">
    <iact:property name="dataType"/>
    <iact:actionData xml:id="d114">
      <inkml:trace xmlns:inkml="http://www.w3.org/2003/InkML" xml:id="stk114" contextRef="#ctx0" brushRef="#br0">18860 16912 24575 0,'0'31'0'23,"0"11"0"1,0-3 0-1,0 4 0 1,0 1 0 0,0 2-1577-1,0 0 1 1,0 4 0 0,0-3 1576-1,0 1 0 1,0-2 0 0,0 12 0-1,0-5 1440 1,0-8-1440 0,0 4 0-1,0-35 0 1,0 5 0 0</inkml:trace>
    </iact:actionData>
  </iact:action>
  <iact:action type="add" startTime="246099">
    <iact:property name="dataType"/>
    <iact:actionData xml:id="d115">
      <inkml:trace xmlns:inkml="http://www.w3.org/2003/InkML" xml:id="stk115" contextRef="#ctx0" brushRef="#br0">19092 17378 24575 0,'0'30'0'31,"0"-6"0"0,0 16 0 0,19-17 0 0,-14-1 0 0,14-13 0 0,-19-9 0 0,0-9 0 0,0 6 0 0,0-6 0 0</inkml:trace>
    </iact:actionData>
  </iact:action>
  <iact:action type="add" startTime="246680">
    <iact:property name="dataType"/>
    <iact:actionData xml:id="d116">
      <inkml:trace xmlns:inkml="http://www.w3.org/2003/InkML" xml:id="stk116" contextRef="#ctx0" brushRef="#br0">19981 17145 24575 0,'0'-24'0'13,"0"-4"0"1,-9 7 0 0,7-12 0 0,-27 0 0 0,15-7 0 0,-7 26 0-1,-7-14 0 1,14 26 0 0,-7-8 0 0,-8 10 0 0,25 0 0 0,-25 0 0 0,27 0 0-1,-26 0 0 1,23 0 0 0,-32 0 0 0,22 10 0 0,-6-8 0 0,12 26 0-1,9-14 0 1,-19 7 0 0,14 8 0 0,-13-6 0 0,18 10 0 0,0 16 0 0,0-32 0-1,0 30 0 1,18-33 0 0,-13 26 0 0,14-26 0 0,-10 5 0 0,-6-10 0-1,6-6 0 1,10 6 0 0,-14-9 0 0,42-9 0 0,-40 6 0 0,21-6 0 0,-9-10 0-1,-15 5 0 1,25-26 0 0,-27 17 0 0,26 1 0 0,-23-6 0 0,14 23 0-1,-19-23 0 1,9 26 0 0,-7 2 0 0,8 30 0 0,-9 0 0 0,-2 4 0 0,0 8 0-1,2 3-328 1,8 2 1 0,1 2 327 0,-8 1 0 0,-2 2 0 0,2-3-696-1,8-3 0 1,-1-3 696 0,-3 13 0 0,-2-1-398 0,-4-14 1 0,2-5 397 0,7 4 0-1,-9 12 0 1,0-33 583 0,0-19-583 0,0-19 0 0,0 14 0 0,0-13 0 0</inkml:trace>
    </iact:actionData>
  </iact:action>
  <iact:action type="add" startTime="247957">
    <iact:property name="dataType"/>
    <iact:actionData xml:id="d117">
      <inkml:trace xmlns:inkml="http://www.w3.org/2003/InkML" xml:id="stk117" contextRef="#ctx0" brushRef="#br0">20320 17230 24575 0,'24'0'0'12,"4"0"0"0,-26 0 0 0,26 0 0 0,-14 0 0 0,36 28 0 0,-20-6 0 0,3 1-1107 1,10-1 0-1,1 3 1107 0,4 9 0 0,1 0 0 0,1-12 0 0,3 1 0 0,-9 2 0 1,2 5 0-1,-2-3 0 0,-5-6 0 0,-2-2 0 0,3 0 0 0,8 3 0 0,2-1 0 1,-5-3 0-1,-10-6 0 0,-2-3 0 0,4-3 0 0,-6-3 0 0,-16-3 0 0,3 0 0 1</inkml:trace>
    </iact:actionData>
  </iact:action>
  <iact:action type="add" startTime="248537">
    <iact:property name="dataType"/>
    <iact:actionData xml:id="d118">
      <inkml:trace xmlns:inkml="http://www.w3.org/2003/InkML" xml:id="stk118" contextRef="#ctx0" brushRef="#br0">20955 17230 24575 0,'-24'-12'0'10,"6"3"0"0,-1 9 0 0,14 0 0 0,-14 0 0 0,-9 28 0 0,12-12 0 0,-7 18 0 0,-4 0 0 1,-15-5 0-1,16 3 0 0,-2 4 0 0,-13 0 0 0,0 1-1333 0,6 1 0 0,1 4 1333 0,7-9 0 1,0 2 0-1,-1 0 0 0,-1 3 0 0,1 0 0 0,3-1 0 0,0 5 0 0,0-2-532 0,0-6 0 1,-3 1 0-1,4-2 532 0,5 0 0 0,2-3-57 0,-4-7 1 0,0-1 56 0,0 27 0 0,12-54 0 1,9 19 2409-1,9-42-2409 0,12 7 0 0,22-5 0 0,3 0 0 0,-8-2 0 0,0 9 0 0,-1 1 0 1</inkml:trace>
    </iact:actionData>
  </iact:action>
  <iact:action type="add" startTime="249198">
    <iact:property name="dataType"/>
    <iact:actionData xml:id="d119">
      <inkml:trace xmlns:inkml="http://www.w3.org/2003/InkML" xml:id="stk119" contextRef="#ctx0" brushRef="#br0">21675 17103 24575 0,'11'0'0'21,"-1"0"0"0,-10 18 0 1,0-3 0-1,0 34 0 0,0-4 0 1,0-5 0-1,0 2 0 0,0 17 0 1,0-27 0-1,0-3 0 0,0-8 0 1,0 7 0-1,0-14 0 0,0 8 0 1,19 6 0-1,-15-23 0 0,15 13 0 1</inkml:trace>
    </iact:actionData>
  </iact:action>
  <iact:action type="add" startTime="249746">
    <iact:property name="dataType"/>
    <iact:actionData xml:id="d120">
      <inkml:trace xmlns:inkml="http://www.w3.org/2003/InkML" xml:id="stk120" contextRef="#ctx0" brushRef="#br0">22140 17145 24575 0,'12'-24'0'15,"-12"6"0"0,-21 65 0 0,-3-26 0 1,12 12 0-1,3 2 0 0,0-11 0 0,9 16 0 1,0-7 0-1,0-1 0 0,9 18 0 0,-6-15 0 1,6 7 0-1,10-20 0 0,-14 6 0 0,13-14 0 1,-8 7 0-1,-8 7 0 0,26-23 0 0,-23 33 0 1,23-34 0-1,-7 15 0 0,12-19 0 1,-9 0 0-1,-5-19 0 0,-10 15 0 0,-7-15 0 1,27 0 0-1,-15 5 0 0,7-26 0 0,7 26 0 1,-23-14 0-1,14 25 0 0,-19-34 0 0,0 30 0 1,0-40 0-1,0 42 0 0,0-42 0 0,0 40 0 1,0-40 0-1,0 42 0 0,-19-23 0 1,14 7 0-1,-23 6 0 0,26-13 0 0,-8 26 0 1,-9-26 0-1,15 23 0 0,-25-14 0 0,-11 19 0 1,22 0 0-1,-29 0 0 0,25 0 0 0,8 0 0 1,-14 0 0-1,26 0 0 0,-8-9 0 0,10 6 0 1,10-6 0-1,-8 9 0 0,8 0 0 1</inkml:trace>
    </iact:actionData>
  </iact:action>
  <iact:action type="add" startTime="250968">
    <iact:property name="dataType"/>
    <iact:actionData xml:id="d121">
      <inkml:trace xmlns:inkml="http://www.w3.org/2003/InkML" xml:id="stk121" contextRef="#ctx0" brushRef="#br0">22373 16574 24575 0,'0'-12'0'23,"0"-16"0"0,0 23 0 1,0-23 0-1,0 25 0 0,-19-44 0 1,15 38 0-1,-25-38 0 0,8 16 0 1,-8 14 0-1,-3-1 0 0,-8-24 0 1,4 29 0-1,4 4 0 0,18 0 0 1,-14 9 0-1,6 0 0 0,8 0 0 1,-4 9 0-1,18-6 0 0,-19 34 0 1,14-30 0-1,-14 40 0 1,19-32 0-1,0 25 0 0,0-26 0 1,0 23 0-1,19-32 0 0,-14 23 0 1,14-25 0-1,-1 25 0 0,-13-23 0 1,23 13 0-1,-25-18 0 0,25 0 0 1,-14 0 0-1,7 0 0 0,7 0 0 1,-23 0 0-1,14-18 0 0,-10 13 0 1,-6-14 0-1,6 19 0 0,-9-9 0 1,0 6 0-1,19-6 0 1,-14 18 0-1,13 12 0 0,-18 3 0 1,0 16 0-1,19-17 0 0,-14 17 0 1,14-16 0-1,-19-3 0 0,0 7 0 1,0-23 0-1,9 33 0 0,-7-34 0 1,8 25 0-1,-10-27 0 0,0 26 0 1,0-23 0-1,19 14 0 0,-15-10 0 1,15-7 0-1,-19 8 0 0,0 9 0 1,0-15 0-1,0 15 0 1</inkml:trace>
    </iact:actionData>
  </iact:action>
</iact:action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9FA28BAA-297D-4BC0-8ED8-D2E4FE601734}" type="slidenum">
              <a:rPr lang="en-US"/>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85BA08EC-BA8D-4BD9-9C41-54218D872157}" type="slidenum">
              <a:rPr lang="en-US"/>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CBFFEED4-16B3-43F7-904C-415197F74AF8}"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A5C89601-4642-47E2-B384-4C4EEF9D6A81}" type="slidenum">
              <a:rPr lang="en-US"/>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9F4AB345-84CD-46FF-8F6F-668FE0929F1F}" type="slidenum">
              <a:rPr lang="en-US"/>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DB56FA48-ACF9-4223-9FCE-8F914D923C05}" type="slidenum">
              <a:rPr lang="en-US"/>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25EA1983-D937-425F-B3D3-79013373CD40}" type="slidenum">
              <a:rPr lang="en-US"/>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D820460E-0863-4F07-B887-869E0054F990}" type="slidenum">
              <a:rPr lang="en-US"/>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69212C38-94B4-41B4-8514-1A1F1B106A0F}" type="slidenum">
              <a:rPr lang="en-US"/>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087B94C5-E43F-4510-89DE-D7A1968E34A3}" type="slidenum">
              <a:rPr lang="en-US"/>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4CA75080-4906-4921-8B9C-0DD4631F53B7}" type="slidenum">
              <a:rPr lang="en-US"/>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16115512-3DCE-49B5-BCCA-372A1E53BBF9}"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media1.m4a"/><Relationship Id="rId2" Type="http://schemas.microsoft.com/office/2007/relationships/media" Target="../media/media1.m4a"/><Relationship Id="rId1" Type="http://schemas.openxmlformats.org/officeDocument/2006/relationships/tags" Target="../tags/tag1.xml"/><Relationship Id="rId5" Type="http://schemas.openxmlformats.org/officeDocument/2006/relationships/image" Target="../media/image1.png"/><Relationship Id="rId4"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1.pn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1.pn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audio" Target="../media/media12.m4a"/><Relationship Id="rId2" Type="http://schemas.microsoft.com/office/2007/relationships/media" Target="../media/media12.m4a"/><Relationship Id="rId1" Type="http://schemas.openxmlformats.org/officeDocument/2006/relationships/tags" Target="../tags/tag9.xml"/><Relationship Id="rId6" Type="http://schemas.openxmlformats.org/officeDocument/2006/relationships/image" Target="../media/image1.png"/><Relationship Id="rId5" Type="http://schemas.openxmlformats.org/officeDocument/2006/relationships/image" Target="../media/image15.png"/><Relationship Id="rId4"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0.emf"/></Relationships>
</file>

<file path=ppt/slides/_rels/slide14.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image" Target="../media/image17.gif"/><Relationship Id="rId1" Type="http://schemas.openxmlformats.org/officeDocument/2006/relationships/slideLayout" Target="../slideLayouts/slideLayout2.xml"/><Relationship Id="rId4" Type="http://schemas.openxmlformats.org/officeDocument/2006/relationships/image" Target="../media/image10.emf"/></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7.pn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10.emf"/><Relationship Id="rId5" Type="http://schemas.openxmlformats.org/officeDocument/2006/relationships/oleObject" Target="../embeddings/oleObject5.bin"/><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3" Type="http://schemas.openxmlformats.org/officeDocument/2006/relationships/audio" Target="../media/media2.m4a"/><Relationship Id="rId2" Type="http://schemas.microsoft.com/office/2007/relationships/media" Target="../media/media2.m4a"/><Relationship Id="rId1" Type="http://schemas.openxmlformats.org/officeDocument/2006/relationships/tags" Target="../tags/tag2.xml"/><Relationship Id="rId6" Type="http://schemas.openxmlformats.org/officeDocument/2006/relationships/image" Target="../media/image1.png"/><Relationship Id="rId5" Type="http://schemas.openxmlformats.org/officeDocument/2006/relationships/image" Target="../media/image2.png"/><Relationship Id="rId4"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audio" Target="../media/media3.m4a"/><Relationship Id="rId7" Type="http://schemas.openxmlformats.org/officeDocument/2006/relationships/image" Target="../media/image4.png"/><Relationship Id="rId2" Type="http://schemas.microsoft.com/office/2007/relationships/media" Target="../media/media3.m4a"/><Relationship Id="rId1" Type="http://schemas.openxmlformats.org/officeDocument/2006/relationships/tags" Target="../tags/tag3.xml"/><Relationship Id="rId6" Type="http://schemas.openxmlformats.org/officeDocument/2006/relationships/image" Target="../media/image30.png"/><Relationship Id="rId11" Type="http://schemas.openxmlformats.org/officeDocument/2006/relationships/image" Target="../media/image1.png"/><Relationship Id="rId5" Type="http://schemas.openxmlformats.org/officeDocument/2006/relationships/image" Target="../media/image3.png"/><Relationship Id="rId10" Type="http://schemas.openxmlformats.org/officeDocument/2006/relationships/image" Target="../media/image4.gif"/><Relationship Id="rId4" Type="http://schemas.openxmlformats.org/officeDocument/2006/relationships/slideLayout" Target="../slideLayouts/slideLayout2.xml"/><Relationship Id="rId9"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8.png"/><Relationship Id="rId5" Type="http://schemas.microsoft.com/office/2011/relationships/inkAction" Target="../ink/inkAction1.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audio" Target="../media/media5.m4a"/><Relationship Id="rId2" Type="http://schemas.microsoft.com/office/2007/relationships/media" Target="../media/media5.m4a"/><Relationship Id="rId1" Type="http://schemas.openxmlformats.org/officeDocument/2006/relationships/tags" Target="../tags/tag4.xml"/><Relationship Id="rId5" Type="http://schemas.openxmlformats.org/officeDocument/2006/relationships/image" Target="../media/image1.png"/><Relationship Id="rId4"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audio" Target="../media/media6.m4a"/><Relationship Id="rId2" Type="http://schemas.microsoft.com/office/2007/relationships/media" Target="../media/media6.m4a"/><Relationship Id="rId1" Type="http://schemas.openxmlformats.org/officeDocument/2006/relationships/tags" Target="../tags/tag5.xml"/><Relationship Id="rId5" Type="http://schemas.openxmlformats.org/officeDocument/2006/relationships/image" Target="../media/image1.png"/><Relationship Id="rId4"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0.emf"/><Relationship Id="rId3" Type="http://schemas.openxmlformats.org/officeDocument/2006/relationships/audio" Target="../media/media7.m4a"/><Relationship Id="rId7" Type="http://schemas.openxmlformats.org/officeDocument/2006/relationships/oleObject" Target="../embeddings/oleObject2.bin"/><Relationship Id="rId2" Type="http://schemas.microsoft.com/office/2007/relationships/media" Target="../media/media7.m4a"/><Relationship Id="rId1" Type="http://schemas.openxmlformats.org/officeDocument/2006/relationships/tags" Target="../tags/tag6.xml"/><Relationship Id="rId6" Type="http://schemas.openxmlformats.org/officeDocument/2006/relationships/image" Target="../media/image9.png"/><Relationship Id="rId5" Type="http://schemas.openxmlformats.org/officeDocument/2006/relationships/oleObject" Target="../embeddings/oleObject1.bin"/><Relationship Id="rId10" Type="http://schemas.openxmlformats.org/officeDocument/2006/relationships/image" Target="../media/image1.png"/><Relationship Id="rId4" Type="http://schemas.openxmlformats.org/officeDocument/2006/relationships/slideLayout" Target="../slideLayouts/slideLayout2.xml"/><Relationship Id="rId9"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audio" Target="../media/media8.m4a"/><Relationship Id="rId2" Type="http://schemas.microsoft.com/office/2007/relationships/media" Target="../media/media8.m4a"/><Relationship Id="rId1" Type="http://schemas.openxmlformats.org/officeDocument/2006/relationships/tags" Target="../tags/tag7.xml"/><Relationship Id="rId5" Type="http://schemas.openxmlformats.org/officeDocument/2006/relationships/image" Target="../media/image1.png"/><Relationship Id="rId4"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audio" Target="../media/media9.m4a"/><Relationship Id="rId2" Type="http://schemas.microsoft.com/office/2007/relationships/media" Target="../media/media9.m4a"/><Relationship Id="rId1" Type="http://schemas.openxmlformats.org/officeDocument/2006/relationships/tags" Target="../tags/tag8.xml"/><Relationship Id="rId6" Type="http://schemas.openxmlformats.org/officeDocument/2006/relationships/image" Target="../media/image1.png"/><Relationship Id="rId5" Type="http://schemas.openxmlformats.org/officeDocument/2006/relationships/image" Target="../media/image12.png"/><Relationship Id="rId4"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9100" y="4011"/>
            <a:ext cx="7772400" cy="1143000"/>
          </a:xfrm>
        </p:spPr>
        <p:txBody>
          <a:bodyPr/>
          <a:lstStyle/>
          <a:p>
            <a:r>
              <a:rPr lang="en-US" dirty="0"/>
              <a:t>Ch12: Fluid Dynamics</a:t>
            </a:r>
          </a:p>
        </p:txBody>
      </p:sp>
      <p:sp>
        <p:nvSpPr>
          <p:cNvPr id="3" name="Content Placeholder 2"/>
          <p:cNvSpPr>
            <a:spLocks noGrp="1"/>
          </p:cNvSpPr>
          <p:nvPr>
            <p:ph idx="1"/>
          </p:nvPr>
        </p:nvSpPr>
        <p:spPr>
          <a:xfrm>
            <a:off x="76200" y="990600"/>
            <a:ext cx="8458200" cy="5334000"/>
          </a:xfrm>
        </p:spPr>
        <p:txBody>
          <a:bodyPr/>
          <a:lstStyle/>
          <a:p>
            <a:pPr marL="0" indent="0">
              <a:buNone/>
            </a:pPr>
            <a:r>
              <a:rPr lang="en-US" dirty="0"/>
              <a:t>In Chapter 11 we have seen Fluid Statics, where fluids are at rest.</a:t>
            </a:r>
          </a:p>
          <a:p>
            <a:pPr marL="0" indent="0">
              <a:buNone/>
            </a:pPr>
            <a:r>
              <a:rPr lang="en-US" dirty="0"/>
              <a:t>Fluids also flow. </a:t>
            </a:r>
          </a:p>
          <a:p>
            <a:pPr marL="0" indent="0">
              <a:buNone/>
            </a:pPr>
            <a:r>
              <a:rPr lang="en-US" dirty="0">
                <a:solidFill>
                  <a:srgbClr val="424242"/>
                </a:solidFill>
                <a:latin typeface="Neue Helvetica W01"/>
              </a:rPr>
              <a:t>The physics of fluids in motion—</a:t>
            </a:r>
            <a:r>
              <a:rPr lang="en-US" b="1" dirty="0">
                <a:solidFill>
                  <a:srgbClr val="424242"/>
                </a:solidFill>
                <a:latin typeface="Neue Helvetica W01"/>
              </a:rPr>
              <a:t>fluid dynamics</a:t>
            </a:r>
            <a:r>
              <a:rPr lang="en-US" dirty="0">
                <a:solidFill>
                  <a:srgbClr val="424242"/>
                </a:solidFill>
                <a:latin typeface="Neue Helvetica W01"/>
              </a:rPr>
              <a:t>—allows us to answer questions like the following:</a:t>
            </a:r>
          </a:p>
          <a:p>
            <a:pPr marL="0" indent="0">
              <a:buNone/>
            </a:pPr>
            <a:r>
              <a:rPr lang="en-US" b="0" i="0" dirty="0">
                <a:solidFill>
                  <a:srgbClr val="424242"/>
                </a:solidFill>
                <a:effectLst/>
                <a:latin typeface="Neue Helvetica W01"/>
              </a:rPr>
              <a:t>How does a nozzle increase the speed of water emerging from a hose? </a:t>
            </a:r>
            <a:br>
              <a:rPr lang="en-US" b="0" i="0" dirty="0">
                <a:solidFill>
                  <a:srgbClr val="424242"/>
                </a:solidFill>
                <a:effectLst/>
                <a:latin typeface="Neue Helvetica W01"/>
              </a:rPr>
            </a:br>
            <a:r>
              <a:rPr lang="en-US" b="0" i="0" dirty="0">
                <a:solidFill>
                  <a:srgbClr val="424242"/>
                </a:solidFill>
                <a:effectLst/>
                <a:latin typeface="Neue Helvetica W01"/>
              </a:rPr>
              <a:t>How does the body regulate blood flow? </a:t>
            </a:r>
            <a:br>
              <a:rPr lang="en-US" b="0" i="0" dirty="0">
                <a:solidFill>
                  <a:srgbClr val="424242"/>
                </a:solidFill>
                <a:effectLst/>
                <a:latin typeface="Neue Helvetica W01"/>
              </a:rPr>
            </a:br>
            <a:r>
              <a:rPr lang="en-US" b="0" i="0" dirty="0">
                <a:solidFill>
                  <a:srgbClr val="424242"/>
                </a:solidFill>
                <a:effectLst/>
                <a:latin typeface="Neue Helvetica W01"/>
              </a:rPr>
              <a:t>How airplanes get their lift?</a:t>
            </a:r>
            <a:br>
              <a:rPr lang="en-US" b="0" i="0" dirty="0">
                <a:solidFill>
                  <a:srgbClr val="424242"/>
                </a:solidFill>
                <a:effectLst/>
                <a:latin typeface="Neue Helvetica W01"/>
              </a:rPr>
            </a:br>
            <a:endParaRPr lang="en-US" dirty="0"/>
          </a:p>
          <a:p>
            <a:endParaRPr lang="en-US" dirty="0"/>
          </a:p>
        </p:txBody>
      </p:sp>
      <p:pic>
        <p:nvPicPr>
          <p:cNvPr id="10" name="Audio 9">
            <a:extLst>
              <a:ext uri="{FF2B5EF4-FFF2-40B4-BE49-F238E27FC236}">
                <a16:creationId xmlns:a16="http://schemas.microsoft.com/office/drawing/2014/main" id="{2BBA589E-798F-91C9-4D03-AE33826F4C7A}"/>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178800" y="5892800"/>
            <a:ext cx="812800" cy="812800"/>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66666"/>
    </mc:Choice>
    <mc:Fallback>
      <p:transition spd="slow" advTm="666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10"/>
                </p:tgtEl>
              </p:cMediaNode>
            </p:audio>
          </p:childTnLst>
        </p:cTn>
      </p:par>
    </p:tnLst>
    <p:bldLst>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685800" y="228600"/>
            <a:ext cx="7772400" cy="1143000"/>
          </a:xfrm>
        </p:spPr>
        <p:txBody>
          <a:bodyPr/>
          <a:lstStyle/>
          <a:p>
            <a:r>
              <a:rPr lang="en-US" b="1" dirty="0">
                <a:solidFill>
                  <a:srgbClr val="009999"/>
                </a:solidFill>
                <a:latin typeface="Arial" charset="0"/>
                <a:cs typeface="Arial" charset="0"/>
              </a:rPr>
              <a:t>Household Plumbing</a:t>
            </a:r>
          </a:p>
        </p:txBody>
      </p:sp>
      <p:pic>
        <p:nvPicPr>
          <p:cNvPr id="21509" name="Picture 5" descr="fig11_33"/>
          <p:cNvPicPr>
            <a:picLocks noChangeAspect="1" noChangeArrowheads="1"/>
          </p:cNvPicPr>
          <p:nvPr/>
        </p:nvPicPr>
        <p:blipFill>
          <a:blip r:embed="rId4" cstate="print"/>
          <a:srcRect/>
          <a:stretch>
            <a:fillRect/>
          </a:stretch>
        </p:blipFill>
        <p:spPr bwMode="auto">
          <a:xfrm>
            <a:off x="457200" y="1524000"/>
            <a:ext cx="7989888" cy="2982913"/>
          </a:xfrm>
          <a:prstGeom prst="rect">
            <a:avLst/>
          </a:prstGeom>
          <a:noFill/>
        </p:spPr>
      </p:pic>
      <p:sp>
        <p:nvSpPr>
          <p:cNvPr id="21510" name="Text Box 6"/>
          <p:cNvSpPr txBox="1">
            <a:spLocks noChangeArrowheads="1"/>
          </p:cNvSpPr>
          <p:nvPr/>
        </p:nvSpPr>
        <p:spPr bwMode="auto">
          <a:xfrm>
            <a:off x="228600" y="4800600"/>
            <a:ext cx="8915400" cy="1187450"/>
          </a:xfrm>
          <a:prstGeom prst="rect">
            <a:avLst/>
          </a:prstGeom>
          <a:noFill/>
          <a:ln w="9525">
            <a:noFill/>
            <a:miter lim="800000"/>
            <a:headEnd/>
            <a:tailEnd/>
          </a:ln>
          <a:effectLst/>
        </p:spPr>
        <p:txBody>
          <a:bodyPr>
            <a:spAutoFit/>
          </a:bodyPr>
          <a:lstStyle/>
          <a:p>
            <a:pPr>
              <a:spcBef>
                <a:spcPct val="50000"/>
              </a:spcBef>
            </a:pPr>
            <a:r>
              <a:rPr lang="en-US" dirty="0">
                <a:solidFill>
                  <a:srgbClr val="000000"/>
                </a:solidFill>
                <a:cs typeface="Times New Roman" pitchFamily="18" charset="0"/>
              </a:rPr>
              <a:t>In a household plumbing system, a vent is necessary to equalize the pressures at points </a:t>
            </a:r>
            <a:r>
              <a:rPr lang="en-US" i="1" dirty="0">
                <a:solidFill>
                  <a:srgbClr val="000000"/>
                </a:solidFill>
                <a:cs typeface="Times New Roman" pitchFamily="18" charset="0"/>
              </a:rPr>
              <a:t>A</a:t>
            </a:r>
            <a:r>
              <a:rPr lang="en-US" dirty="0">
                <a:solidFill>
                  <a:srgbClr val="000000"/>
                </a:solidFill>
                <a:cs typeface="Times New Roman" pitchFamily="18" charset="0"/>
              </a:rPr>
              <a:t> and </a:t>
            </a:r>
            <a:r>
              <a:rPr lang="en-US" i="1" dirty="0">
                <a:solidFill>
                  <a:srgbClr val="000000"/>
                </a:solidFill>
                <a:cs typeface="Times New Roman" pitchFamily="18" charset="0"/>
              </a:rPr>
              <a:t>B</a:t>
            </a:r>
            <a:r>
              <a:rPr lang="en-US" dirty="0">
                <a:solidFill>
                  <a:srgbClr val="000000"/>
                </a:solidFill>
                <a:cs typeface="Times New Roman" pitchFamily="18" charset="0"/>
              </a:rPr>
              <a:t>, thus preventing the trap from being emptied. An empty trap allows sewer gas to enter the house.</a:t>
            </a:r>
            <a:endParaRPr lang="en-US" dirty="0"/>
          </a:p>
        </p:txBody>
      </p:sp>
      <p:pic>
        <p:nvPicPr>
          <p:cNvPr id="4" name="Audio 3">
            <a:extLst>
              <a:ext uri="{FF2B5EF4-FFF2-40B4-BE49-F238E27FC236}">
                <a16:creationId xmlns:a16="http://schemas.microsoft.com/office/drawing/2014/main" id="{F9CB6E4D-7C89-773B-0907-8B30228A422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91530"/>
    </mc:Choice>
    <mc:Fallback>
      <p:transition spd="slow" advTm="915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r>
              <a:rPr lang="en-US" b="1">
                <a:solidFill>
                  <a:srgbClr val="009999"/>
                </a:solidFill>
                <a:latin typeface="Arial" charset="0"/>
                <a:cs typeface="Arial" charset="0"/>
              </a:rPr>
              <a:t>Curveball Pitch</a:t>
            </a:r>
          </a:p>
        </p:txBody>
      </p:sp>
      <p:pic>
        <p:nvPicPr>
          <p:cNvPr id="23557" name="Picture 5" descr="fig11_35"/>
          <p:cNvPicPr>
            <a:picLocks noChangeAspect="1" noChangeArrowheads="1"/>
          </p:cNvPicPr>
          <p:nvPr/>
        </p:nvPicPr>
        <p:blipFill>
          <a:blip r:embed="rId4" cstate="print"/>
          <a:srcRect/>
          <a:stretch>
            <a:fillRect/>
          </a:stretch>
        </p:blipFill>
        <p:spPr bwMode="auto">
          <a:xfrm>
            <a:off x="533400" y="2286000"/>
            <a:ext cx="8150225" cy="2674938"/>
          </a:xfrm>
          <a:prstGeom prst="rect">
            <a:avLst/>
          </a:prstGeom>
          <a:noFill/>
        </p:spPr>
      </p:pic>
      <p:pic>
        <p:nvPicPr>
          <p:cNvPr id="4" name="Audio 3">
            <a:extLst>
              <a:ext uri="{FF2B5EF4-FFF2-40B4-BE49-F238E27FC236}">
                <a16:creationId xmlns:a16="http://schemas.microsoft.com/office/drawing/2014/main" id="{619B01E4-8C0E-8A1B-2EA3-79EA745F40A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42048"/>
    </mc:Choice>
    <mc:Fallback>
      <p:transition spd="slow" advTm="420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685799" y="0"/>
            <a:ext cx="7772400" cy="1143000"/>
          </a:xfrm>
        </p:spPr>
        <p:txBody>
          <a:bodyPr/>
          <a:lstStyle/>
          <a:p>
            <a:r>
              <a:rPr lang="en-US" b="1" dirty="0">
                <a:solidFill>
                  <a:srgbClr val="009999"/>
                </a:solidFill>
                <a:latin typeface="Arial" charset="0"/>
                <a:cs typeface="Arial" charset="0"/>
              </a:rPr>
              <a:t>Airplane Wings </a:t>
            </a:r>
          </a:p>
        </p:txBody>
      </p:sp>
      <p:sp>
        <p:nvSpPr>
          <p:cNvPr id="3" name="TextBox 2">
            <a:extLst>
              <a:ext uri="{FF2B5EF4-FFF2-40B4-BE49-F238E27FC236}">
                <a16:creationId xmlns:a16="http://schemas.microsoft.com/office/drawing/2014/main" id="{C592148E-BF26-501C-4D7B-E5B225CB936B}"/>
              </a:ext>
            </a:extLst>
          </p:cNvPr>
          <p:cNvSpPr txBox="1"/>
          <p:nvPr/>
        </p:nvSpPr>
        <p:spPr>
          <a:xfrm>
            <a:off x="4267200" y="1912111"/>
            <a:ext cx="4724400" cy="4154984"/>
          </a:xfrm>
          <a:prstGeom prst="rect">
            <a:avLst/>
          </a:prstGeom>
          <a:noFill/>
        </p:spPr>
        <p:txBody>
          <a:bodyPr wrap="square">
            <a:spAutoFit/>
          </a:bodyPr>
          <a:lstStyle/>
          <a:p>
            <a:pPr algn="l"/>
            <a:r>
              <a:rPr lang="en-US" b="0" i="0" dirty="0">
                <a:solidFill>
                  <a:srgbClr val="0A0A0A"/>
                </a:solidFill>
                <a:effectLst/>
                <a:latin typeface="Google Sans"/>
              </a:rPr>
              <a:t>The curved top of an airplane wing is longer than the bottom, which forces air to travel faster over the top. </a:t>
            </a:r>
          </a:p>
          <a:p>
            <a:pPr algn="l"/>
            <a:r>
              <a:rPr lang="en-US" b="0" i="0" dirty="0">
                <a:solidFill>
                  <a:srgbClr val="0A0A0A"/>
                </a:solidFill>
                <a:effectLst/>
                <a:latin typeface="Google Sans"/>
              </a:rPr>
              <a:t>According to Bernoulli's principle, this faster-moving air results in lower pressure on the top of the wing. </a:t>
            </a:r>
          </a:p>
          <a:p>
            <a:pPr algn="l"/>
            <a:r>
              <a:rPr lang="en-US" b="0" i="0" dirty="0">
                <a:solidFill>
                  <a:srgbClr val="0A0A0A"/>
                </a:solidFill>
                <a:effectLst/>
                <a:latin typeface="Google Sans"/>
              </a:rPr>
              <a:t>The higher pressure on the bottom then creates an upward force called lift.</a:t>
            </a:r>
          </a:p>
        </p:txBody>
      </p:sp>
      <p:pic>
        <p:nvPicPr>
          <p:cNvPr id="4" name="Picture 3">
            <a:extLst>
              <a:ext uri="{FF2B5EF4-FFF2-40B4-BE49-F238E27FC236}">
                <a16:creationId xmlns:a16="http://schemas.microsoft.com/office/drawing/2014/main" id="{B48114B7-F727-AA2B-5CBD-F632AC6E20DC}"/>
              </a:ext>
            </a:extLst>
          </p:cNvPr>
          <p:cNvPicPr>
            <a:picLocks noChangeAspect="1"/>
          </p:cNvPicPr>
          <p:nvPr/>
        </p:nvPicPr>
        <p:blipFill>
          <a:blip r:embed="rId5"/>
          <a:stretch>
            <a:fillRect/>
          </a:stretch>
        </p:blipFill>
        <p:spPr>
          <a:xfrm>
            <a:off x="152400" y="1295400"/>
            <a:ext cx="3787378" cy="2694203"/>
          </a:xfrm>
          <a:prstGeom prst="rect">
            <a:avLst/>
          </a:prstGeom>
        </p:spPr>
      </p:pic>
      <p:pic>
        <p:nvPicPr>
          <p:cNvPr id="9" name="Audio 8">
            <a:extLst>
              <a:ext uri="{FF2B5EF4-FFF2-40B4-BE49-F238E27FC236}">
                <a16:creationId xmlns:a16="http://schemas.microsoft.com/office/drawing/2014/main" id="{DD779E65-9294-D05F-2A88-409AC7C7958A}"/>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178800" y="5892800"/>
            <a:ext cx="812800" cy="812800"/>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91477"/>
    </mc:Choice>
    <mc:Fallback>
      <p:transition spd="slow" advTm="914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9"/>
                </p:tgtEl>
              </p:cMediaNode>
            </p:audio>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52400" y="152400"/>
            <a:ext cx="8686800" cy="1569660"/>
          </a:xfrm>
          <a:prstGeom prst="rect">
            <a:avLst/>
          </a:prstGeom>
        </p:spPr>
        <p:txBody>
          <a:bodyPr wrap="square">
            <a:spAutoFit/>
          </a:bodyPr>
          <a:lstStyle/>
          <a:p>
            <a:pPr lvl="0"/>
            <a:r>
              <a:rPr lang="en-US" dirty="0">
                <a:solidFill>
                  <a:srgbClr val="000000"/>
                </a:solidFill>
                <a:latin typeface="Arial" pitchFamily="34" charset="0"/>
                <a:ea typeface="Times New Roman" pitchFamily="18" charset="0"/>
                <a:cs typeface="Arial" pitchFamily="34" charset="0"/>
              </a:rPr>
              <a:t>P63 CJ10. An airplane wing is designed so that the speed of the air across the top of the wing is 251 m/s when the speed of the air below the wing is 225 m/s. The density of the air is 1.29 kg/m</a:t>
            </a:r>
            <a:r>
              <a:rPr lang="en-US" baseline="30000" dirty="0">
                <a:solidFill>
                  <a:srgbClr val="000000"/>
                </a:solidFill>
                <a:latin typeface="Arial" pitchFamily="34" charset="0"/>
                <a:ea typeface="Times New Roman" pitchFamily="18" charset="0"/>
                <a:cs typeface="Arial" pitchFamily="34" charset="0"/>
              </a:rPr>
              <a:t>3</a:t>
            </a:r>
            <a:r>
              <a:rPr lang="en-US" dirty="0">
                <a:solidFill>
                  <a:srgbClr val="000000"/>
                </a:solidFill>
                <a:latin typeface="Arial" pitchFamily="34" charset="0"/>
                <a:ea typeface="Times New Roman" pitchFamily="18" charset="0"/>
                <a:cs typeface="Arial" pitchFamily="34" charset="0"/>
              </a:rPr>
              <a:t>. What is the lifting force on a wing of area 24.0 m</a:t>
            </a:r>
            <a:r>
              <a:rPr lang="en-US" baseline="30000" dirty="0">
                <a:solidFill>
                  <a:srgbClr val="000000"/>
                </a:solidFill>
                <a:latin typeface="Arial" pitchFamily="34" charset="0"/>
                <a:ea typeface="Times New Roman" pitchFamily="18" charset="0"/>
                <a:cs typeface="Arial" pitchFamily="34" charset="0"/>
              </a:rPr>
              <a:t>2</a:t>
            </a:r>
            <a:r>
              <a:rPr lang="en-US" dirty="0">
                <a:solidFill>
                  <a:srgbClr val="000000"/>
                </a:solidFill>
                <a:latin typeface="Arial" pitchFamily="34" charset="0"/>
                <a:ea typeface="Times New Roman" pitchFamily="18" charset="0"/>
                <a:cs typeface="Arial" pitchFamily="34" charset="0"/>
              </a:rPr>
              <a:t>?</a:t>
            </a:r>
            <a:endParaRPr lang="en-US" sz="3600" dirty="0">
              <a:latin typeface="Arial" pitchFamily="34" charset="0"/>
              <a:cs typeface="Arial" pitchFamily="34" charset="0"/>
            </a:endParaRPr>
          </a:p>
        </p:txBody>
      </p:sp>
      <p:pic>
        <p:nvPicPr>
          <p:cNvPr id="6" name="Picture 5"/>
          <p:cNvPicPr/>
          <p:nvPr/>
        </p:nvPicPr>
        <p:blipFill>
          <a:blip r:embed="rId2" cstate="print"/>
          <a:srcRect/>
          <a:stretch>
            <a:fillRect/>
          </a:stretch>
        </p:blipFill>
        <p:spPr bwMode="auto">
          <a:xfrm>
            <a:off x="6207125" y="1890163"/>
            <a:ext cx="2632075" cy="1717675"/>
          </a:xfrm>
          <a:prstGeom prst="rect">
            <a:avLst/>
          </a:prstGeom>
          <a:noFill/>
          <a:ln w="9525">
            <a:noFill/>
            <a:miter lim="800000"/>
            <a:headEnd/>
            <a:tailEnd/>
          </a:ln>
        </p:spPr>
      </p:pic>
      <p:graphicFrame>
        <p:nvGraphicFramePr>
          <p:cNvPr id="2" name="Object 8">
            <a:extLst>
              <a:ext uri="{FF2B5EF4-FFF2-40B4-BE49-F238E27FC236}">
                <a16:creationId xmlns:a16="http://schemas.microsoft.com/office/drawing/2014/main" id="{69C6C130-500E-6951-B370-2AD2697CD883}"/>
              </a:ext>
            </a:extLst>
          </p:cNvPr>
          <p:cNvGraphicFramePr>
            <a:graphicFrameLocks noChangeAspect="1"/>
          </p:cNvGraphicFramePr>
          <p:nvPr>
            <p:extLst>
              <p:ext uri="{D42A27DB-BD31-4B8C-83A1-F6EECF244321}">
                <p14:modId xmlns:p14="http://schemas.microsoft.com/office/powerpoint/2010/main" val="1064523886"/>
              </p:ext>
            </p:extLst>
          </p:nvPr>
        </p:nvGraphicFramePr>
        <p:xfrm>
          <a:off x="159895" y="1908901"/>
          <a:ext cx="5694389" cy="932385"/>
        </p:xfrm>
        <a:graphic>
          <a:graphicData uri="http://schemas.openxmlformats.org/presentationml/2006/ole">
            <mc:AlternateContent xmlns:mc="http://schemas.openxmlformats.org/markup-compatibility/2006">
              <mc:Choice xmlns:v="urn:schemas-microsoft-com:vml" Requires="v">
                <p:oleObj name="Equation" r:id="rId3" imgW="2374900" imgH="393700" progId="Equation.3">
                  <p:embed/>
                </p:oleObj>
              </mc:Choice>
              <mc:Fallback>
                <p:oleObj name="Equation" r:id="rId3" imgW="2374900" imgH="393700" progId="Equation.3">
                  <p:embed/>
                  <p:pic>
                    <p:nvPicPr>
                      <p:cNvPr id="2" name="Object 8">
                        <a:extLst>
                          <a:ext uri="{FF2B5EF4-FFF2-40B4-BE49-F238E27FC236}">
                            <a16:creationId xmlns:a16="http://schemas.microsoft.com/office/drawing/2014/main" id="{68EB2DA8-E78C-7B9B-6A35-2EA68509E65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9895" y="1908901"/>
                        <a:ext cx="5694389" cy="932385"/>
                      </a:xfrm>
                      <a:prstGeom prst="rect">
                        <a:avLst/>
                      </a:prstGeom>
                      <a:noFill/>
                    </p:spPr>
                  </p:pic>
                </p:oleObj>
              </mc:Fallback>
            </mc:AlternateContent>
          </a:graphicData>
        </a:graphic>
      </p:graphicFrame>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1" name="Picture 5" descr="Two burrow openings at same vertical level. Velocity of air is 8.5m/s and 1.1m/s above left and right openings for deep and shallow burrows, respectively."/>
          <p:cNvPicPr>
            <a:picLocks noChangeAspect="1" noChangeArrowheads="1"/>
          </p:cNvPicPr>
          <p:nvPr/>
        </p:nvPicPr>
        <p:blipFill>
          <a:blip r:embed="rId2" cstate="print"/>
          <a:srcRect/>
          <a:stretch>
            <a:fillRect/>
          </a:stretch>
        </p:blipFill>
        <p:spPr bwMode="auto">
          <a:xfrm>
            <a:off x="5322419" y="3276600"/>
            <a:ext cx="3811588" cy="2133600"/>
          </a:xfrm>
          <a:prstGeom prst="rect">
            <a:avLst/>
          </a:prstGeom>
          <a:noFill/>
        </p:spPr>
      </p:pic>
      <p:sp>
        <p:nvSpPr>
          <p:cNvPr id="6" name="Rectangle 5"/>
          <p:cNvSpPr/>
          <p:nvPr/>
        </p:nvSpPr>
        <p:spPr>
          <a:xfrm>
            <a:off x="228599" y="1028343"/>
            <a:ext cx="8610600" cy="2400657"/>
          </a:xfrm>
          <a:prstGeom prst="rect">
            <a:avLst/>
          </a:prstGeom>
        </p:spPr>
        <p:txBody>
          <a:bodyPr wrap="square">
            <a:spAutoFit/>
          </a:bodyPr>
          <a:lstStyle/>
          <a:p>
            <a:pPr lvl="0"/>
            <a:r>
              <a:rPr lang="en-US" sz="1800" dirty="0">
                <a:solidFill>
                  <a:srgbClr val="000000"/>
                </a:solidFill>
                <a:latin typeface="Arial" pitchFamily="34" charset="0"/>
                <a:ea typeface="Times New Roman" pitchFamily="18" charset="0"/>
                <a:cs typeface="Arial" pitchFamily="34" charset="0"/>
              </a:rPr>
              <a:t>P61 CJ10. Prairie dogs are burrowing rodents. They do not suffocate in their burrows, because the effect of air speed on pressure creates sufficient air circulation. The animals maintain a difference in the shapes of two entrances to the burrow, and because of this difference, the air </a:t>
            </a:r>
            <a:r>
              <a:rPr lang="en-US" sz="1800" dirty="0">
                <a:latin typeface="Arial" pitchFamily="34" charset="0"/>
                <a:ea typeface="Times New Roman" pitchFamily="18" charset="0"/>
                <a:cs typeface="Arial" pitchFamily="34" charset="0"/>
              </a:rPr>
              <a:t>blows past the openings at different speeds, as the drawing indicates. Assuming that the openings are at the same vertical level, find the difference in air pressure between the openings and indicate which way the air circulates. </a:t>
            </a:r>
            <a:r>
              <a:rPr lang="en-US" sz="1800" dirty="0">
                <a:solidFill>
                  <a:srgbClr val="000000"/>
                </a:solidFill>
                <a:latin typeface="Arial" pitchFamily="34" charset="0"/>
                <a:ea typeface="Times New Roman" pitchFamily="18" charset="0"/>
                <a:cs typeface="Arial" pitchFamily="34" charset="0"/>
              </a:rPr>
              <a:t>The density of the air is 1.29 kg/m</a:t>
            </a:r>
            <a:r>
              <a:rPr lang="en-US" sz="1800" baseline="30000" dirty="0">
                <a:solidFill>
                  <a:srgbClr val="000000"/>
                </a:solidFill>
                <a:latin typeface="Arial" pitchFamily="34" charset="0"/>
                <a:ea typeface="Times New Roman" pitchFamily="18" charset="0"/>
                <a:cs typeface="Arial" pitchFamily="34" charset="0"/>
              </a:rPr>
              <a:t>3</a:t>
            </a:r>
            <a:r>
              <a:rPr lang="en-US" sz="1800" dirty="0">
                <a:solidFill>
                  <a:srgbClr val="000000"/>
                </a:solidFill>
                <a:latin typeface="Arial" pitchFamily="34" charset="0"/>
                <a:ea typeface="Times New Roman" pitchFamily="18" charset="0"/>
                <a:cs typeface="Arial" pitchFamily="34" charset="0"/>
              </a:rPr>
              <a:t>.</a:t>
            </a:r>
            <a:endParaRPr lang="en-US" sz="1800" dirty="0">
              <a:latin typeface="Arial" pitchFamily="34" charset="0"/>
              <a:cs typeface="Arial" pitchFamily="34" charset="0"/>
            </a:endParaRPr>
          </a:p>
          <a:p>
            <a:pPr lvl="0" eaLnBrk="0" hangingPunct="0"/>
            <a:r>
              <a:rPr lang="en-US" dirty="0">
                <a:latin typeface="Arial" pitchFamily="34" charset="0"/>
                <a:ea typeface="Times New Roman" pitchFamily="18" charset="0"/>
                <a:cs typeface="Arial" pitchFamily="34" charset="0"/>
              </a:rPr>
              <a:t> </a:t>
            </a:r>
            <a:endParaRPr lang="en-US" dirty="0"/>
          </a:p>
        </p:txBody>
      </p:sp>
      <p:graphicFrame>
        <p:nvGraphicFramePr>
          <p:cNvPr id="2" name="Object 8">
            <a:extLst>
              <a:ext uri="{FF2B5EF4-FFF2-40B4-BE49-F238E27FC236}">
                <a16:creationId xmlns:a16="http://schemas.microsoft.com/office/drawing/2014/main" id="{68EB2DA8-E78C-7B9B-6A35-2EA68509E653}"/>
              </a:ext>
            </a:extLst>
          </p:cNvPr>
          <p:cNvGraphicFramePr>
            <a:graphicFrameLocks noChangeAspect="1"/>
          </p:cNvGraphicFramePr>
          <p:nvPr>
            <p:extLst>
              <p:ext uri="{D42A27DB-BD31-4B8C-83A1-F6EECF244321}">
                <p14:modId xmlns:p14="http://schemas.microsoft.com/office/powerpoint/2010/main" val="1576009989"/>
              </p:ext>
            </p:extLst>
          </p:nvPr>
        </p:nvGraphicFramePr>
        <p:xfrm>
          <a:off x="1315218" y="73473"/>
          <a:ext cx="5694389" cy="932385"/>
        </p:xfrm>
        <a:graphic>
          <a:graphicData uri="http://schemas.openxmlformats.org/presentationml/2006/ole">
            <mc:AlternateContent xmlns:mc="http://schemas.openxmlformats.org/markup-compatibility/2006">
              <mc:Choice xmlns:v="urn:schemas-microsoft-com:vml" Requires="v">
                <p:oleObj name="Equation" r:id="rId3" imgW="2374900" imgH="393700" progId="Equation.3">
                  <p:embed/>
                </p:oleObj>
              </mc:Choice>
              <mc:Fallback>
                <p:oleObj name="Equation" r:id="rId3" imgW="2374900" imgH="393700" progId="Equation.3">
                  <p:embed/>
                  <p:pic>
                    <p:nvPicPr>
                      <p:cNvPr id="37896" name="Object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15218" y="73473"/>
                        <a:ext cx="5694389" cy="932385"/>
                      </a:xfrm>
                      <a:prstGeom prst="rect">
                        <a:avLst/>
                      </a:prstGeom>
                      <a:noFill/>
                    </p:spPr>
                  </p:pic>
                </p:oleObj>
              </mc:Fallback>
            </mc:AlternateContent>
          </a:graphicData>
        </a:graphic>
      </p:graphicFrame>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1"/>
          <p:cNvSpPr>
            <a:spLocks noChangeArrowheads="1"/>
          </p:cNvSpPr>
          <p:nvPr/>
        </p:nvSpPr>
        <p:spPr bwMode="auto">
          <a:xfrm>
            <a:off x="76201" y="1295400"/>
            <a:ext cx="9067799" cy="2031325"/>
          </a:xfrm>
          <a:prstGeom prst="rect">
            <a:avLst/>
          </a:prstGeom>
          <a:solidFill>
            <a:srgbClr val="FFFFFF"/>
          </a:solidFill>
          <a:ln w="9525">
            <a:noFill/>
            <a:miter lim="800000"/>
            <a:headEnd/>
            <a:tailEnd/>
          </a:ln>
          <a:effectLst/>
        </p:spPr>
        <p:txBody>
          <a:bodyPr vert="horz" wrap="square" lIns="0" tIns="0" rIns="0" bIns="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rgbClr val="000000"/>
                </a:solidFill>
                <a:effectLst/>
                <a:latin typeface="inherit"/>
                <a:cs typeface="Times New Roman" pitchFamily="18" charset="0"/>
              </a:rPr>
              <a:t>An aneurysm is an abnormal enlargement of a blood vessel such as the aorta. Because of the aneurysm, the normal cross-sectional area </a:t>
            </a:r>
            <a:r>
              <a:rPr kumimoji="0" lang="en-US" sz="2000" b="0" i="1" u="none" strike="noStrike" cap="none" normalizeH="0" baseline="0" dirty="0">
                <a:ln>
                  <a:noFill/>
                </a:ln>
                <a:solidFill>
                  <a:srgbClr val="000000"/>
                </a:solidFill>
                <a:effectLst/>
                <a:latin typeface="inherit"/>
                <a:cs typeface="Times New Roman" pitchFamily="18" charset="0"/>
              </a:rPr>
              <a:t>A</a:t>
            </a:r>
            <a:r>
              <a:rPr kumimoji="0" lang="en-US" sz="2000" b="0" i="1" u="none" strike="noStrike" cap="none" normalizeH="0" baseline="-25000" dirty="0">
                <a:ln>
                  <a:noFill/>
                </a:ln>
                <a:solidFill>
                  <a:srgbClr val="000000"/>
                </a:solidFill>
                <a:effectLst/>
                <a:latin typeface="inherit"/>
                <a:cs typeface="Times New Roman" pitchFamily="18" charset="0"/>
              </a:rPr>
              <a:t>1</a:t>
            </a:r>
            <a:r>
              <a:rPr kumimoji="0" lang="en-US" sz="2000" b="0" i="0" u="none" strike="noStrike" cap="none" normalizeH="0" baseline="0" dirty="0">
                <a:ln>
                  <a:noFill/>
                </a:ln>
                <a:solidFill>
                  <a:srgbClr val="000000"/>
                </a:solidFill>
                <a:effectLst/>
                <a:latin typeface="inherit"/>
                <a:cs typeface="Times New Roman" pitchFamily="18" charset="0"/>
              </a:rPr>
              <a:t> of the aorta increases to a value of </a:t>
            </a:r>
            <a:r>
              <a:rPr kumimoji="0" lang="en-US" sz="2000" b="0" i="1" u="none" strike="noStrike" cap="none" normalizeH="0" baseline="0" dirty="0">
                <a:ln>
                  <a:noFill/>
                </a:ln>
                <a:solidFill>
                  <a:srgbClr val="000000"/>
                </a:solidFill>
                <a:effectLst/>
                <a:latin typeface="inherit"/>
                <a:cs typeface="Times New Roman" pitchFamily="18" charset="0"/>
              </a:rPr>
              <a:t>A</a:t>
            </a:r>
            <a:r>
              <a:rPr kumimoji="0" lang="en-US" sz="2000" b="0" i="1" u="none" strike="noStrike" cap="none" normalizeH="0" baseline="-25000" dirty="0">
                <a:ln>
                  <a:noFill/>
                </a:ln>
                <a:solidFill>
                  <a:srgbClr val="000000"/>
                </a:solidFill>
                <a:effectLst/>
                <a:latin typeface="inherit"/>
                <a:cs typeface="Times New Roman" pitchFamily="18" charset="0"/>
              </a:rPr>
              <a:t>2</a:t>
            </a:r>
            <a:r>
              <a:rPr kumimoji="0" lang="en-US" sz="2000" b="0" i="0" u="none" strike="noStrike" cap="none" normalizeH="0" baseline="0" dirty="0">
                <a:ln>
                  <a:noFill/>
                </a:ln>
                <a:solidFill>
                  <a:srgbClr val="000000"/>
                </a:solidFill>
                <a:effectLst/>
                <a:latin typeface="inherit"/>
                <a:cs typeface="Times New Roman" pitchFamily="18" charset="0"/>
              </a:rPr>
              <a:t> = 1.7 </a:t>
            </a:r>
            <a:r>
              <a:rPr kumimoji="0" lang="en-US" sz="2000" b="0" i="1" u="none" strike="noStrike" cap="none" normalizeH="0" baseline="0" dirty="0">
                <a:ln>
                  <a:noFill/>
                </a:ln>
                <a:solidFill>
                  <a:srgbClr val="000000"/>
                </a:solidFill>
                <a:effectLst/>
                <a:latin typeface="inherit"/>
                <a:cs typeface="Times New Roman" pitchFamily="18" charset="0"/>
              </a:rPr>
              <a:t>A</a:t>
            </a:r>
            <a:r>
              <a:rPr kumimoji="0" lang="en-US" sz="2000" b="0" i="1" u="none" strike="noStrike" cap="none" normalizeH="0" baseline="-25000" dirty="0">
                <a:ln>
                  <a:noFill/>
                </a:ln>
                <a:solidFill>
                  <a:srgbClr val="000000"/>
                </a:solidFill>
                <a:effectLst/>
                <a:latin typeface="inherit"/>
                <a:cs typeface="Times New Roman" pitchFamily="18" charset="0"/>
              </a:rPr>
              <a:t>1</a:t>
            </a:r>
            <a:r>
              <a:rPr kumimoji="0" lang="en-US" sz="2000" b="0" i="0" u="none" strike="noStrike" cap="none" normalizeH="0" baseline="0" dirty="0">
                <a:ln>
                  <a:noFill/>
                </a:ln>
                <a:solidFill>
                  <a:srgbClr val="000000"/>
                </a:solidFill>
                <a:effectLst/>
                <a:latin typeface="inherit"/>
                <a:cs typeface="Times New Roman" pitchFamily="18" charset="0"/>
              </a:rPr>
              <a:t>. The speed of the blood through a normal portion of the aorta is </a:t>
            </a:r>
            <a:r>
              <a:rPr kumimoji="0" lang="en-US" sz="2000" b="0" i="1" u="none" strike="noStrike" cap="none" normalizeH="0" baseline="0" dirty="0">
                <a:ln>
                  <a:noFill/>
                </a:ln>
                <a:solidFill>
                  <a:srgbClr val="000000"/>
                </a:solidFill>
                <a:effectLst/>
                <a:latin typeface="inherit"/>
                <a:cs typeface="Times New Roman" pitchFamily="18" charset="0"/>
              </a:rPr>
              <a:t>v</a:t>
            </a:r>
            <a:r>
              <a:rPr kumimoji="0" lang="en-US" sz="2000" b="0" i="1" u="none" strike="noStrike" cap="none" normalizeH="0" baseline="-25000" dirty="0">
                <a:ln>
                  <a:noFill/>
                </a:ln>
                <a:solidFill>
                  <a:srgbClr val="000000"/>
                </a:solidFill>
                <a:effectLst/>
                <a:latin typeface="inherit"/>
                <a:cs typeface="Times New Roman" pitchFamily="18" charset="0"/>
              </a:rPr>
              <a:t>1</a:t>
            </a:r>
            <a:r>
              <a:rPr kumimoji="0" lang="en-US" sz="2000" b="0" i="0" u="none" strike="noStrike" cap="none" normalizeH="0" baseline="-25000" dirty="0">
                <a:ln>
                  <a:noFill/>
                </a:ln>
                <a:solidFill>
                  <a:srgbClr val="000000"/>
                </a:solidFill>
                <a:effectLst/>
                <a:latin typeface="inherit"/>
                <a:cs typeface="Times New Roman" pitchFamily="18" charset="0"/>
              </a:rPr>
              <a:t> </a:t>
            </a:r>
            <a:r>
              <a:rPr kumimoji="0" lang="en-US" sz="2000" b="0" i="0" u="none" strike="noStrike" cap="none" normalizeH="0" baseline="0" dirty="0">
                <a:ln>
                  <a:noFill/>
                </a:ln>
                <a:solidFill>
                  <a:srgbClr val="000000"/>
                </a:solidFill>
                <a:effectLst/>
                <a:latin typeface="inherit"/>
                <a:cs typeface="Times New Roman" pitchFamily="18" charset="0"/>
              </a:rPr>
              <a:t>= 0.40 m/s. Assuming that the aorta is horizontal (the person is lying down), determine the amount by which the pressure </a:t>
            </a:r>
            <a:r>
              <a:rPr kumimoji="0" lang="en-US" sz="2000" b="0" i="1" u="none" strike="noStrike" cap="none" normalizeH="0" baseline="0" dirty="0">
                <a:ln>
                  <a:noFill/>
                </a:ln>
                <a:solidFill>
                  <a:srgbClr val="000000"/>
                </a:solidFill>
                <a:effectLst/>
                <a:latin typeface="inherit"/>
                <a:cs typeface="Times New Roman" pitchFamily="18" charset="0"/>
              </a:rPr>
              <a:t>P</a:t>
            </a:r>
            <a:r>
              <a:rPr kumimoji="0" lang="en-US" sz="2000" b="0" i="1" u="none" strike="noStrike" cap="none" normalizeH="0" baseline="-25000" dirty="0">
                <a:ln>
                  <a:noFill/>
                </a:ln>
                <a:solidFill>
                  <a:srgbClr val="000000"/>
                </a:solidFill>
                <a:effectLst/>
                <a:latin typeface="inherit"/>
                <a:cs typeface="Times New Roman" pitchFamily="18" charset="0"/>
              </a:rPr>
              <a:t>2</a:t>
            </a:r>
            <a:r>
              <a:rPr kumimoji="0" lang="en-US" sz="2000" b="0" i="0" u="none" strike="noStrike" cap="none" normalizeH="0" baseline="0" dirty="0">
                <a:ln>
                  <a:noFill/>
                </a:ln>
                <a:solidFill>
                  <a:srgbClr val="000000"/>
                </a:solidFill>
                <a:effectLst/>
                <a:latin typeface="inherit"/>
                <a:cs typeface="Times New Roman" pitchFamily="18" charset="0"/>
              </a:rPr>
              <a:t> in the enlarged region exceeds the pressure </a:t>
            </a:r>
            <a:r>
              <a:rPr kumimoji="0" lang="en-US" sz="2000" b="0" i="1" u="none" strike="noStrike" cap="none" normalizeH="0" baseline="0" dirty="0">
                <a:ln>
                  <a:noFill/>
                </a:ln>
                <a:solidFill>
                  <a:srgbClr val="000000"/>
                </a:solidFill>
                <a:effectLst/>
                <a:latin typeface="inherit"/>
                <a:cs typeface="Times New Roman" pitchFamily="18" charset="0"/>
              </a:rPr>
              <a:t>P</a:t>
            </a:r>
            <a:r>
              <a:rPr kumimoji="0" lang="en-US" sz="2000" b="0" i="1" u="none" strike="noStrike" cap="none" normalizeH="0" baseline="-25000" dirty="0">
                <a:ln>
                  <a:noFill/>
                </a:ln>
                <a:solidFill>
                  <a:srgbClr val="000000"/>
                </a:solidFill>
                <a:effectLst/>
                <a:latin typeface="inherit"/>
                <a:cs typeface="Times New Roman" pitchFamily="18" charset="0"/>
              </a:rPr>
              <a:t>1</a:t>
            </a:r>
            <a:r>
              <a:rPr kumimoji="0" lang="en-US" sz="2000" b="0" i="0" u="none" strike="noStrike" cap="none" normalizeH="0" baseline="0" dirty="0">
                <a:ln>
                  <a:noFill/>
                </a:ln>
                <a:solidFill>
                  <a:srgbClr val="000000"/>
                </a:solidFill>
                <a:effectLst/>
                <a:latin typeface="inherit"/>
                <a:cs typeface="Times New Roman" pitchFamily="18" charset="0"/>
              </a:rPr>
              <a:t> in the normal region.</a:t>
            </a:r>
            <a:r>
              <a:rPr kumimoji="0" lang="en-US" sz="2000" b="0" i="0" u="none" strike="noStrike" cap="none" normalizeH="0" dirty="0">
                <a:ln>
                  <a:noFill/>
                </a:ln>
                <a:solidFill>
                  <a:srgbClr val="000000"/>
                </a:solidFill>
                <a:effectLst/>
                <a:latin typeface="inherit"/>
                <a:cs typeface="Times New Roman" pitchFamily="18" charset="0"/>
              </a:rPr>
              <a:t> </a:t>
            </a:r>
            <a:r>
              <a:rPr kumimoji="0" lang="en-US" sz="2000" b="0" i="0" u="none" strike="noStrike" cap="none" normalizeH="0" baseline="0" dirty="0">
                <a:ln>
                  <a:noFill/>
                </a:ln>
                <a:solidFill>
                  <a:srgbClr val="000000"/>
                </a:solidFill>
                <a:effectLst/>
                <a:latin typeface="inherit"/>
                <a:cs typeface="Times New Roman" pitchFamily="18" charset="0"/>
              </a:rPr>
              <a:t>(Density of blood = 1060 kg/m</a:t>
            </a:r>
            <a:r>
              <a:rPr kumimoji="0" lang="en-US" sz="2000" b="0" i="0" u="none" strike="noStrike" cap="none" normalizeH="0" baseline="30000" dirty="0">
                <a:ln>
                  <a:noFill/>
                </a:ln>
                <a:solidFill>
                  <a:srgbClr val="000000"/>
                </a:solidFill>
                <a:effectLst/>
                <a:latin typeface="inherit"/>
                <a:cs typeface="Times New Roman" pitchFamily="18" charset="0"/>
              </a:rPr>
              <a:t>3</a:t>
            </a:r>
            <a:r>
              <a:rPr kumimoji="0" lang="en-US" sz="2000" b="0" i="0" u="none" strike="noStrike" cap="none" normalizeH="0" baseline="0" dirty="0">
                <a:ln>
                  <a:noFill/>
                </a:ln>
                <a:solidFill>
                  <a:srgbClr val="000000"/>
                </a:solidFill>
                <a:effectLst/>
                <a:latin typeface="inherit"/>
                <a:cs typeface="Times New Roman" pitchFamily="18" charset="0"/>
              </a:rPr>
              <a:t>)</a:t>
            </a:r>
            <a:br>
              <a:rPr kumimoji="0" lang="en-US" sz="1200" b="0" i="0" u="none" strike="noStrike" cap="none" normalizeH="0" baseline="0" dirty="0">
                <a:ln>
                  <a:noFill/>
                </a:ln>
                <a:solidFill>
                  <a:srgbClr val="000000"/>
                </a:solidFill>
                <a:effectLst/>
                <a:latin typeface="Times New Roman" pitchFamily="18" charset="0"/>
                <a:cs typeface="Times New Roman" pitchFamily="18" charset="0"/>
              </a:rPr>
            </a:br>
            <a:endParaRPr kumimoji="0" lang="en-US" sz="1200" b="0" i="0" u="none" strike="noStrike" cap="none" normalizeH="0" baseline="0" dirty="0">
              <a:ln>
                <a:noFill/>
              </a:ln>
              <a:solidFill>
                <a:srgbClr val="000000"/>
              </a:solidFill>
              <a:effectLst/>
              <a:latin typeface="inherit"/>
              <a:cs typeface="Times New Roman" pitchFamily="18" charset="0"/>
            </a:endParaRPr>
          </a:p>
        </p:txBody>
      </p:sp>
      <p:pic>
        <p:nvPicPr>
          <p:cNvPr id="37891" name="Picture 3" descr="A2equals 1.7 A1"/>
          <p:cNvPicPr>
            <a:picLocks noChangeAspect="1" noChangeArrowheads="1"/>
          </p:cNvPicPr>
          <p:nvPr/>
        </p:nvPicPr>
        <p:blipFill>
          <a:blip r:embed="rId2" cstate="print"/>
          <a:srcRect/>
          <a:stretch>
            <a:fillRect/>
          </a:stretch>
        </p:blipFill>
        <p:spPr bwMode="auto">
          <a:xfrm>
            <a:off x="11984038" y="-144463"/>
            <a:ext cx="752475" cy="180976"/>
          </a:xfrm>
          <a:prstGeom prst="rect">
            <a:avLst/>
          </a:prstGeom>
          <a:noFill/>
        </p:spPr>
      </p:pic>
      <p:pic>
        <p:nvPicPr>
          <p:cNvPr id="37892" name="Picture 4" descr="left-parenthesis rho equals 1060  kg divided by m cubed right-parenthesis"/>
          <p:cNvPicPr>
            <a:picLocks noChangeAspect="1" noChangeArrowheads="1"/>
          </p:cNvPicPr>
          <p:nvPr/>
        </p:nvPicPr>
        <p:blipFill>
          <a:blip r:embed="rId3" cstate="print"/>
          <a:srcRect/>
          <a:stretch>
            <a:fillRect/>
          </a:stretch>
        </p:blipFill>
        <p:spPr bwMode="auto">
          <a:xfrm>
            <a:off x="14476413" y="-144463"/>
            <a:ext cx="1266825" cy="209551"/>
          </a:xfrm>
          <a:prstGeom prst="rect">
            <a:avLst/>
          </a:prstGeom>
          <a:noFill/>
        </p:spPr>
      </p:pic>
      <p:pic>
        <p:nvPicPr>
          <p:cNvPr id="37895" name="Picture 7" descr="P1"/>
          <p:cNvPicPr>
            <a:picLocks noChangeAspect="1" noChangeArrowheads="1"/>
          </p:cNvPicPr>
          <p:nvPr/>
        </p:nvPicPr>
        <p:blipFill>
          <a:blip r:embed="rId4" cstate="print"/>
          <a:srcRect/>
          <a:stretch>
            <a:fillRect/>
          </a:stretch>
        </p:blipFill>
        <p:spPr bwMode="auto">
          <a:xfrm>
            <a:off x="11922125" y="53975"/>
            <a:ext cx="190500" cy="180975"/>
          </a:xfrm>
          <a:prstGeom prst="rect">
            <a:avLst/>
          </a:prstGeom>
          <a:noFill/>
        </p:spPr>
      </p:pic>
      <p:graphicFrame>
        <p:nvGraphicFramePr>
          <p:cNvPr id="37896" name="Object 8"/>
          <p:cNvGraphicFramePr>
            <a:graphicFrameLocks noChangeAspect="1"/>
          </p:cNvGraphicFramePr>
          <p:nvPr>
            <p:extLst>
              <p:ext uri="{D42A27DB-BD31-4B8C-83A1-F6EECF244321}">
                <p14:modId xmlns:p14="http://schemas.microsoft.com/office/powerpoint/2010/main" val="2383683047"/>
              </p:ext>
            </p:extLst>
          </p:nvPr>
        </p:nvGraphicFramePr>
        <p:xfrm>
          <a:off x="2932919" y="90176"/>
          <a:ext cx="6114270" cy="1001135"/>
        </p:xfrm>
        <a:graphic>
          <a:graphicData uri="http://schemas.openxmlformats.org/presentationml/2006/ole">
            <mc:AlternateContent xmlns:mc="http://schemas.openxmlformats.org/markup-compatibility/2006">
              <mc:Choice xmlns:v="urn:schemas-microsoft-com:vml" Requires="v">
                <p:oleObj name="Equation" r:id="rId5" imgW="2374900" imgH="393700" progId="Equation.3">
                  <p:embed/>
                </p:oleObj>
              </mc:Choice>
              <mc:Fallback>
                <p:oleObj name="Equation" r:id="rId5" imgW="2374900" imgH="393700" progId="Equation.3">
                  <p:embed/>
                  <p:pic>
                    <p:nvPicPr>
                      <p:cNvPr id="0" name="Picture 1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32919" y="90176"/>
                        <a:ext cx="6114270" cy="1001135"/>
                      </a:xfrm>
                      <a:prstGeom prst="rect">
                        <a:avLst/>
                      </a:prstGeom>
                      <a:noFill/>
                    </p:spPr>
                  </p:pic>
                </p:oleObj>
              </mc:Fallback>
            </mc:AlternateContent>
          </a:graphicData>
        </a:graphic>
      </p:graphicFrame>
      <p:pic>
        <p:nvPicPr>
          <p:cNvPr id="10" name="Picture 1"/>
          <p:cNvPicPr>
            <a:picLocks noChangeAspect="1" noChangeArrowheads="1"/>
          </p:cNvPicPr>
          <p:nvPr/>
        </p:nvPicPr>
        <p:blipFill>
          <a:blip r:embed="rId7" cstate="print">
            <a:clrChange>
              <a:clrFrom>
                <a:srgbClr val="FFFFFF"/>
              </a:clrFrom>
              <a:clrTo>
                <a:srgbClr val="FFFFFF">
                  <a:alpha val="0"/>
                </a:srgbClr>
              </a:clrTo>
            </a:clrChange>
          </a:blip>
          <a:srcRect/>
          <a:stretch>
            <a:fillRect/>
          </a:stretch>
        </p:blipFill>
        <p:spPr bwMode="auto">
          <a:xfrm>
            <a:off x="161612" y="271176"/>
            <a:ext cx="2185207" cy="477230"/>
          </a:xfrm>
          <a:prstGeom prst="rect">
            <a:avLst/>
          </a:prstGeom>
          <a:noFill/>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685800" y="152400"/>
            <a:ext cx="7772400" cy="1143000"/>
          </a:xfrm>
        </p:spPr>
        <p:txBody>
          <a:bodyPr/>
          <a:lstStyle/>
          <a:p>
            <a:r>
              <a:rPr lang="en-US" b="1" dirty="0">
                <a:solidFill>
                  <a:srgbClr val="009999"/>
                </a:solidFill>
                <a:latin typeface="Arial" charset="0"/>
              </a:rPr>
              <a:t>The Equation of Continuity</a:t>
            </a:r>
          </a:p>
        </p:txBody>
      </p:sp>
      <p:pic>
        <p:nvPicPr>
          <p:cNvPr id="13315" name="Picture 3" descr="fig11_27"/>
          <p:cNvPicPr>
            <a:picLocks noChangeAspect="1" noChangeArrowheads="1"/>
          </p:cNvPicPr>
          <p:nvPr/>
        </p:nvPicPr>
        <p:blipFill>
          <a:blip r:embed="rId5" cstate="print"/>
          <a:srcRect/>
          <a:stretch>
            <a:fillRect/>
          </a:stretch>
        </p:blipFill>
        <p:spPr bwMode="auto">
          <a:xfrm>
            <a:off x="1524000" y="1600200"/>
            <a:ext cx="6264275" cy="1954213"/>
          </a:xfrm>
          <a:prstGeom prst="rect">
            <a:avLst/>
          </a:prstGeom>
          <a:noFill/>
        </p:spPr>
      </p:pic>
      <p:sp>
        <p:nvSpPr>
          <p:cNvPr id="13316" name="Text Box 4"/>
          <p:cNvSpPr txBox="1">
            <a:spLocks noChangeArrowheads="1"/>
          </p:cNvSpPr>
          <p:nvPr/>
        </p:nvSpPr>
        <p:spPr bwMode="auto">
          <a:xfrm>
            <a:off x="457200" y="3581400"/>
            <a:ext cx="8382000" cy="2677656"/>
          </a:xfrm>
          <a:prstGeom prst="rect">
            <a:avLst/>
          </a:prstGeom>
          <a:noFill/>
          <a:ln w="9525">
            <a:noFill/>
            <a:miter lim="800000"/>
            <a:headEnd/>
            <a:tailEnd/>
          </a:ln>
          <a:effectLst/>
        </p:spPr>
        <p:txBody>
          <a:bodyPr wrap="square">
            <a:spAutoFit/>
          </a:bodyPr>
          <a:lstStyle/>
          <a:p>
            <a:pPr>
              <a:spcBef>
                <a:spcPct val="50000"/>
              </a:spcBef>
            </a:pPr>
            <a:r>
              <a:rPr lang="en-US" dirty="0">
                <a:solidFill>
                  <a:srgbClr val="000000"/>
                </a:solidFill>
              </a:rPr>
              <a:t>Q: Have you ever used your thumb to control the water flowing from the end of a hose?</a:t>
            </a:r>
          </a:p>
          <a:p>
            <a:pPr>
              <a:spcBef>
                <a:spcPct val="50000"/>
              </a:spcBef>
            </a:pPr>
            <a:r>
              <a:rPr lang="en-US" dirty="0">
                <a:solidFill>
                  <a:srgbClr val="000000"/>
                </a:solidFill>
              </a:rPr>
              <a:t>A: When the end of a hose is partially closed off, thus reducing its cross-sectional area, the fluid velocity increases.</a:t>
            </a:r>
          </a:p>
          <a:p>
            <a:pPr>
              <a:spcBef>
                <a:spcPct val="50000"/>
              </a:spcBef>
            </a:pPr>
            <a:r>
              <a:rPr lang="en-US" dirty="0">
                <a:solidFill>
                  <a:srgbClr val="000000"/>
                </a:solidFill>
              </a:rPr>
              <a:t>This kind of </a:t>
            </a:r>
            <a:r>
              <a:rPr lang="en-US" dirty="0">
                <a:solidFill>
                  <a:srgbClr val="009900"/>
                </a:solidFill>
              </a:rPr>
              <a:t>fluid</a:t>
            </a:r>
            <a:r>
              <a:rPr lang="en-US" dirty="0">
                <a:solidFill>
                  <a:srgbClr val="000000"/>
                </a:solidFill>
              </a:rPr>
              <a:t> behavior is described by the </a:t>
            </a:r>
            <a:r>
              <a:rPr lang="en-US" b="1" i="1" dirty="0">
                <a:solidFill>
                  <a:srgbClr val="000000"/>
                </a:solidFill>
              </a:rPr>
              <a:t>equation of continuity.</a:t>
            </a:r>
            <a:endParaRPr lang="en-US" dirty="0">
              <a:solidFill>
                <a:srgbClr val="000000"/>
              </a:solidFill>
            </a:endParaRPr>
          </a:p>
        </p:txBody>
      </p:sp>
      <p:pic>
        <p:nvPicPr>
          <p:cNvPr id="10" name="Audio 9">
            <a:extLst>
              <a:ext uri="{FF2B5EF4-FFF2-40B4-BE49-F238E27FC236}">
                <a16:creationId xmlns:a16="http://schemas.microsoft.com/office/drawing/2014/main" id="{0591CC7F-503D-FCAF-B610-7658F7EB6B18}"/>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178800" y="5892800"/>
            <a:ext cx="812800" cy="812800"/>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89642"/>
    </mc:Choice>
    <mc:Fallback>
      <p:transition spd="slow" advTm="896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3315"/>
                                        </p:tgtEl>
                                        <p:attrNameLst>
                                          <p:attrName>style.visibility</p:attrName>
                                        </p:attrNameLst>
                                      </p:cBhvr>
                                      <p:to>
                                        <p:strVal val="visible"/>
                                      </p:to>
                                    </p:set>
                                    <p:animEffect transition="in" filter="fade">
                                      <p:cBhvr>
                                        <p:cTn id="11" dur="2000"/>
                                        <p:tgtEl>
                                          <p:spTgt spid="1331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3316">
                                            <p:txEl>
                                              <p:pRg st="0" end="0"/>
                                            </p:txEl>
                                          </p:spTgt>
                                        </p:tgtEl>
                                        <p:attrNameLst>
                                          <p:attrName>style.visibility</p:attrName>
                                        </p:attrNameLst>
                                      </p:cBhvr>
                                      <p:to>
                                        <p:strVal val="visible"/>
                                      </p:to>
                                    </p:set>
                                    <p:animEffect transition="in" filter="fade">
                                      <p:cBhvr>
                                        <p:cTn id="16" dur="2000"/>
                                        <p:tgtEl>
                                          <p:spTgt spid="13316">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3316">
                                            <p:txEl>
                                              <p:pRg st="1" end="1"/>
                                            </p:txEl>
                                          </p:spTgt>
                                        </p:tgtEl>
                                        <p:attrNameLst>
                                          <p:attrName>style.visibility</p:attrName>
                                        </p:attrNameLst>
                                      </p:cBhvr>
                                      <p:to>
                                        <p:strVal val="visible"/>
                                      </p:to>
                                    </p:set>
                                    <p:animEffect transition="in" filter="fade">
                                      <p:cBhvr>
                                        <p:cTn id="21" dur="2000"/>
                                        <p:tgtEl>
                                          <p:spTgt spid="13316">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3316">
                                            <p:txEl>
                                              <p:pRg st="2" end="2"/>
                                            </p:txEl>
                                          </p:spTgt>
                                        </p:tgtEl>
                                        <p:attrNameLst>
                                          <p:attrName>style.visibility</p:attrName>
                                        </p:attrNameLst>
                                      </p:cBhvr>
                                      <p:to>
                                        <p:strVal val="visible"/>
                                      </p:to>
                                    </p:set>
                                    <p:animEffect transition="in" filter="fade">
                                      <p:cBhvr>
                                        <p:cTn id="26" dur="2000"/>
                                        <p:tgtEl>
                                          <p:spTgt spid="1331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10"/>
                </p:tgtEl>
              </p:cMediaNode>
            </p:audio>
          </p:childTnLst>
        </p:cTn>
      </p:par>
    </p:tnLst>
    <p:bldLst>
      <p:bldP spid="13316"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609600" y="228600"/>
            <a:ext cx="7772400" cy="1143000"/>
          </a:xfrm>
        </p:spPr>
        <p:txBody>
          <a:bodyPr/>
          <a:lstStyle/>
          <a:p>
            <a:r>
              <a:rPr lang="en-US" b="1" i="1" dirty="0"/>
              <a:t>Equation of Continuity</a:t>
            </a:r>
            <a:br>
              <a:rPr lang="en-US" dirty="0"/>
            </a:br>
            <a:endParaRPr lang="en-US" dirty="0"/>
          </a:p>
        </p:txBody>
      </p:sp>
      <p:pic>
        <p:nvPicPr>
          <p:cNvPr id="15365" name="Picture 5" descr="nw0461-n"/>
          <p:cNvPicPr>
            <a:picLocks noChangeAspect="1" noChangeArrowheads="1"/>
          </p:cNvPicPr>
          <p:nvPr/>
        </p:nvPicPr>
        <p:blipFill>
          <a:blip r:embed="rId5" cstate="print"/>
          <a:srcRect/>
          <a:stretch>
            <a:fillRect/>
          </a:stretch>
        </p:blipFill>
        <p:spPr bwMode="auto">
          <a:xfrm>
            <a:off x="4308476" y="1000467"/>
            <a:ext cx="4537075" cy="1520825"/>
          </a:xfrm>
          <a:prstGeom prst="rect">
            <a:avLst/>
          </a:prstGeom>
          <a:noFill/>
        </p:spPr>
      </p:pic>
      <p:sp>
        <p:nvSpPr>
          <p:cNvPr id="19458"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9" name="TextBox 8"/>
          <p:cNvSpPr txBox="1"/>
          <p:nvPr/>
        </p:nvSpPr>
        <p:spPr>
          <a:xfrm>
            <a:off x="568325" y="6167735"/>
            <a:ext cx="3733800" cy="461665"/>
          </a:xfrm>
          <a:prstGeom prst="rect">
            <a:avLst/>
          </a:prstGeom>
          <a:noFill/>
        </p:spPr>
        <p:txBody>
          <a:bodyPr wrap="square" rtlCol="0">
            <a:spAutoFit/>
          </a:bodyPr>
          <a:lstStyle/>
          <a:p>
            <a:r>
              <a:rPr lang="en-US" dirty="0"/>
              <a:t>If the density stays the same,</a:t>
            </a:r>
          </a:p>
        </p:txBody>
      </p:sp>
      <p:sp>
        <p:nvSpPr>
          <p:cNvPr id="2" name="TextBox 1">
            <a:extLst>
              <a:ext uri="{FF2B5EF4-FFF2-40B4-BE49-F238E27FC236}">
                <a16:creationId xmlns:a16="http://schemas.microsoft.com/office/drawing/2014/main" id="{81C61039-7DEB-3B99-BFC2-20C51A220AF2}"/>
              </a:ext>
            </a:extLst>
          </p:cNvPr>
          <p:cNvSpPr txBox="1"/>
          <p:nvPr/>
        </p:nvSpPr>
        <p:spPr>
          <a:xfrm>
            <a:off x="207961" y="2742465"/>
            <a:ext cx="4267199" cy="1200329"/>
          </a:xfrm>
          <a:prstGeom prst="rect">
            <a:avLst/>
          </a:prstGeom>
          <a:noFill/>
        </p:spPr>
        <p:txBody>
          <a:bodyPr wrap="square" rtlCol="0">
            <a:spAutoFit/>
          </a:bodyPr>
          <a:lstStyle/>
          <a:p>
            <a:r>
              <a:rPr lang="en-US" dirty="0"/>
              <a:t>Each line represents a streamline.</a:t>
            </a:r>
          </a:p>
          <a:p>
            <a:endParaRPr lang="en-US" dirty="0"/>
          </a:p>
          <a:p>
            <a:r>
              <a:rPr lang="en-US" dirty="0"/>
              <a:t>Mass flow rate at position 2: </a:t>
            </a: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4A49F450-559C-70E8-CF05-3F4391067D8E}"/>
                  </a:ext>
                </a:extLst>
              </p:cNvPr>
              <p:cNvSpPr txBox="1"/>
              <p:nvPr/>
            </p:nvSpPr>
            <p:spPr>
              <a:xfrm>
                <a:off x="3968784" y="3453063"/>
                <a:ext cx="3753656" cy="6938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rPr>
                          </m:ctrlPr>
                        </m:fPr>
                        <m:num>
                          <m:sSub>
                            <m:sSubPr>
                              <m:ctrlPr>
                                <a:rPr lang="en-US" i="1" smtClean="0">
                                  <a:latin typeface="Cambria Math" panose="02040503050406030204" pitchFamily="18" charset="0"/>
                                </a:rPr>
                              </m:ctrlPr>
                            </m:sSubPr>
                            <m:e>
                              <m:r>
                                <a:rPr lang="en-US"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𝑚</m:t>
                              </m:r>
                            </m:e>
                            <m:sub>
                              <m:r>
                                <a:rPr lang="en-US" b="0" i="1" smtClean="0">
                                  <a:latin typeface="Cambria Math" panose="02040503050406030204" pitchFamily="18" charset="0"/>
                                </a:rPr>
                                <m:t>2</m:t>
                              </m:r>
                            </m:sub>
                          </m:sSub>
                        </m:num>
                        <m:den>
                          <m:r>
                            <a:rPr lang="en-US"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𝑡</m:t>
                          </m:r>
                        </m:den>
                      </m:f>
                      <m:r>
                        <a:rPr lang="en-US" b="0" i="1" smtClean="0">
                          <a:latin typeface="Cambria Math" panose="02040503050406030204" pitchFamily="18" charset="0"/>
                        </a:rPr>
                        <m:t>=</m:t>
                      </m:r>
                      <m:f>
                        <m:fPr>
                          <m:ctrlPr>
                            <a:rPr lang="en-US" b="0" i="1" smtClean="0">
                              <a:latin typeface="Cambria Math" panose="02040503050406030204" pitchFamily="18" charset="0"/>
                            </a:rPr>
                          </m:ctrlPr>
                        </m:fPr>
                        <m:num>
                          <m:sSub>
                            <m:sSubPr>
                              <m:ctrlPr>
                                <a:rPr lang="en-US" b="0" i="1" smtClean="0">
                                  <a:latin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𝜌</m:t>
                              </m:r>
                            </m:e>
                            <m:sub>
                              <m:r>
                                <a:rPr lang="en-US" b="0" i="1" smtClean="0">
                                  <a:latin typeface="Cambria Math" panose="02040503050406030204" pitchFamily="18" charset="0"/>
                                </a:rPr>
                                <m:t>2</m:t>
                              </m:r>
                            </m:sub>
                          </m:sSub>
                          <m:sSub>
                            <m:sSubPr>
                              <m:ctrlPr>
                                <a:rPr lang="en-US" b="0" i="1" smtClean="0">
                                  <a:latin typeface="Cambria Math" panose="02040503050406030204" pitchFamily="18" charset="0"/>
                                </a:rPr>
                              </m:ctrlPr>
                            </m:sSubPr>
                            <m:e>
                              <m:r>
                                <a:rPr lang="en-US" b="0" i="1" smtClean="0">
                                  <a:latin typeface="Cambria Math" panose="02040503050406030204" pitchFamily="18" charset="0"/>
                                </a:rPr>
                                <m:t>𝐴</m:t>
                              </m:r>
                            </m:e>
                            <m:sub>
                              <m:r>
                                <a:rPr lang="en-US" b="0" i="1" smtClean="0">
                                  <a:latin typeface="Cambria Math" panose="02040503050406030204" pitchFamily="18" charset="0"/>
                                </a:rPr>
                                <m:t>2</m:t>
                              </m:r>
                            </m:sub>
                          </m:sSub>
                          <m:sSub>
                            <m:sSubPr>
                              <m:ctrlPr>
                                <a:rPr lang="en-US" b="0" i="1" smtClean="0">
                                  <a:latin typeface="Cambria Math" panose="02040503050406030204" pitchFamily="18" charset="0"/>
                                </a:rPr>
                              </m:ctrlPr>
                            </m:sSubPr>
                            <m:e>
                              <m:r>
                                <a:rPr lang="en-US" b="0" i="1" smtClean="0">
                                  <a:latin typeface="Cambria Math" panose="02040503050406030204" pitchFamily="18" charset="0"/>
                                </a:rPr>
                                <m:t>𝑣</m:t>
                              </m:r>
                            </m:e>
                            <m:sub>
                              <m:r>
                                <a:rPr lang="en-US" b="0" i="1" smtClean="0">
                                  <a:latin typeface="Cambria Math" panose="02040503050406030204" pitchFamily="18" charset="0"/>
                                </a:rPr>
                                <m:t>2</m:t>
                              </m:r>
                            </m:sub>
                          </m:sSub>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𝑡</m:t>
                          </m:r>
                        </m:num>
                        <m:den>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𝑡</m:t>
                          </m:r>
                        </m:den>
                      </m:f>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𝜌</m:t>
                          </m:r>
                        </m:e>
                        <m:sub>
                          <m:r>
                            <a:rPr lang="en-US" b="0" i="1" smtClean="0">
                              <a:latin typeface="Cambria Math" panose="02040503050406030204" pitchFamily="18" charset="0"/>
                            </a:rPr>
                            <m:t>2</m:t>
                          </m:r>
                        </m:sub>
                      </m:sSub>
                      <m:sSub>
                        <m:sSubPr>
                          <m:ctrlPr>
                            <a:rPr lang="en-US" b="0" i="1" smtClean="0">
                              <a:latin typeface="Cambria Math" panose="02040503050406030204" pitchFamily="18" charset="0"/>
                            </a:rPr>
                          </m:ctrlPr>
                        </m:sSubPr>
                        <m:e>
                          <m:r>
                            <a:rPr lang="en-US" b="0" i="1" smtClean="0">
                              <a:latin typeface="Cambria Math" panose="02040503050406030204" pitchFamily="18" charset="0"/>
                            </a:rPr>
                            <m:t>𝐴</m:t>
                          </m:r>
                        </m:e>
                        <m:sub>
                          <m:r>
                            <a:rPr lang="en-US" b="0" i="1" smtClean="0">
                              <a:latin typeface="Cambria Math" panose="02040503050406030204" pitchFamily="18" charset="0"/>
                            </a:rPr>
                            <m:t>2</m:t>
                          </m:r>
                        </m:sub>
                      </m:sSub>
                      <m:sSub>
                        <m:sSubPr>
                          <m:ctrlPr>
                            <a:rPr lang="en-US" b="0" i="1" smtClean="0">
                              <a:latin typeface="Cambria Math" panose="02040503050406030204" pitchFamily="18" charset="0"/>
                            </a:rPr>
                          </m:ctrlPr>
                        </m:sSubPr>
                        <m:e>
                          <m:r>
                            <a:rPr lang="en-US" b="0" i="1" smtClean="0">
                              <a:latin typeface="Cambria Math" panose="02040503050406030204" pitchFamily="18" charset="0"/>
                            </a:rPr>
                            <m:t>𝑣</m:t>
                          </m:r>
                        </m:e>
                        <m:sub>
                          <m:r>
                            <a:rPr lang="en-US" b="0" i="1" smtClean="0">
                              <a:latin typeface="Cambria Math" panose="02040503050406030204" pitchFamily="18" charset="0"/>
                            </a:rPr>
                            <m:t>2</m:t>
                          </m:r>
                        </m:sub>
                      </m:sSub>
                    </m:oMath>
                  </m:oMathPara>
                </a14:m>
                <a:endParaRPr lang="en-US" dirty="0"/>
              </a:p>
            </p:txBody>
          </p:sp>
        </mc:Choice>
        <mc:Fallback xmlns="">
          <p:sp>
            <p:nvSpPr>
              <p:cNvPr id="3" name="TextBox 2">
                <a:extLst>
                  <a:ext uri="{FF2B5EF4-FFF2-40B4-BE49-F238E27FC236}">
                    <a16:creationId xmlns:a16="http://schemas.microsoft.com/office/drawing/2014/main" id="{4A49F450-559C-70E8-CF05-3F4391067D8E}"/>
                  </a:ext>
                </a:extLst>
              </p:cNvPr>
              <p:cNvSpPr txBox="1">
                <a:spLocks noRot="1" noChangeAspect="1" noMove="1" noResize="1" noEditPoints="1" noAdjustHandles="1" noChangeArrowheads="1" noChangeShapeType="1" noTextEdit="1"/>
              </p:cNvSpPr>
              <p:nvPr/>
            </p:nvSpPr>
            <p:spPr>
              <a:xfrm>
                <a:off x="3968784" y="3453063"/>
                <a:ext cx="3753656" cy="693844"/>
              </a:xfrm>
              <a:prstGeom prst="rect">
                <a:avLst/>
              </a:prstGeom>
              <a:blipFill>
                <a:blip r:embed="rId6"/>
                <a:stretch>
                  <a:fillRect b="-1428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6B6F7BB6-5931-4531-F8DB-B64DDA30780B}"/>
                  </a:ext>
                </a:extLst>
              </p:cNvPr>
              <p:cNvSpPr txBox="1"/>
              <p:nvPr/>
            </p:nvSpPr>
            <p:spPr>
              <a:xfrm>
                <a:off x="2619437" y="4421001"/>
                <a:ext cx="6452349" cy="78617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rPr>
                          </m:ctrlPr>
                        </m:fPr>
                        <m:num>
                          <m:sSub>
                            <m:sSubPr>
                              <m:ctrlPr>
                                <a:rPr lang="en-US" i="1" smtClean="0">
                                  <a:latin typeface="Cambria Math" panose="02040503050406030204" pitchFamily="18" charset="0"/>
                                </a:rPr>
                              </m:ctrlPr>
                            </m:sSubPr>
                            <m:e>
                              <m:r>
                                <a:rPr lang="en-US"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𝑚</m:t>
                              </m:r>
                            </m:e>
                            <m:sub>
                              <m:r>
                                <a:rPr lang="en-US" b="0" i="1" smtClean="0">
                                  <a:latin typeface="Cambria Math" panose="02040503050406030204" pitchFamily="18" charset="0"/>
                                  <a:ea typeface="Cambria Math" panose="02040503050406030204" pitchFamily="18" charset="0"/>
                                </a:rPr>
                                <m:t>1</m:t>
                              </m:r>
                            </m:sub>
                          </m:sSub>
                        </m:num>
                        <m:den>
                          <m:r>
                            <a:rPr lang="en-US"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𝑡</m:t>
                          </m:r>
                        </m:den>
                      </m:f>
                      <m:r>
                        <a:rPr lang="en-US" b="0" i="1" smtClean="0">
                          <a:latin typeface="Cambria Math" panose="02040503050406030204" pitchFamily="18" charset="0"/>
                        </a:rPr>
                        <m:t>=</m:t>
                      </m:r>
                      <m:f>
                        <m:fPr>
                          <m:ctrlPr>
                            <a:rPr lang="en-US" b="0" i="1" smtClean="0">
                              <a:latin typeface="Cambria Math" panose="02040503050406030204" pitchFamily="18" charset="0"/>
                            </a:rPr>
                          </m:ctrlPr>
                        </m:fPr>
                        <m:num>
                          <m:sSub>
                            <m:sSubPr>
                              <m:ctrlPr>
                                <a:rPr lang="en-US" b="0" i="1" smtClean="0">
                                  <a:latin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𝜌</m:t>
                              </m:r>
                            </m:e>
                            <m:sub>
                              <m:r>
                                <a:rPr lang="en-US" b="0" i="1" smtClean="0">
                                  <a:latin typeface="Cambria Math" panose="02040503050406030204" pitchFamily="18" charset="0"/>
                                </a:rPr>
                                <m:t>1</m:t>
                              </m:r>
                            </m:sub>
                          </m:sSub>
                          <m:sSub>
                            <m:sSubPr>
                              <m:ctrlPr>
                                <a:rPr lang="en-US" b="0" i="1" smtClean="0">
                                  <a:latin typeface="Cambria Math" panose="02040503050406030204" pitchFamily="18" charset="0"/>
                                </a:rPr>
                              </m:ctrlPr>
                            </m:sSubPr>
                            <m:e>
                              <m:r>
                                <a:rPr lang="en-US" b="0" i="1" smtClean="0">
                                  <a:latin typeface="Cambria Math" panose="02040503050406030204" pitchFamily="18" charset="0"/>
                                </a:rPr>
                                <m:t>𝐴</m:t>
                              </m:r>
                            </m:e>
                            <m:sub>
                              <m:r>
                                <a:rPr lang="en-US" b="0" i="1" smtClean="0">
                                  <a:latin typeface="Cambria Math" panose="02040503050406030204" pitchFamily="18" charset="0"/>
                                </a:rPr>
                                <m:t>1</m:t>
                              </m:r>
                            </m:sub>
                          </m:sSub>
                          <m:sSub>
                            <m:sSubPr>
                              <m:ctrlPr>
                                <a:rPr lang="en-US" b="0" i="1" smtClean="0">
                                  <a:latin typeface="Cambria Math" panose="02040503050406030204" pitchFamily="18" charset="0"/>
                                </a:rPr>
                              </m:ctrlPr>
                            </m:sSubPr>
                            <m:e>
                              <m:r>
                                <a:rPr lang="en-US" b="0" i="1" smtClean="0">
                                  <a:latin typeface="Cambria Math" panose="02040503050406030204" pitchFamily="18" charset="0"/>
                                </a:rPr>
                                <m:t>𝑣</m:t>
                              </m:r>
                            </m:e>
                            <m:sub>
                              <m:r>
                                <a:rPr lang="en-US" b="0" i="1" smtClean="0">
                                  <a:latin typeface="Cambria Math" panose="02040503050406030204" pitchFamily="18" charset="0"/>
                                </a:rPr>
                                <m:t>1</m:t>
                              </m:r>
                            </m:sub>
                          </m:sSub>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𝑡</m:t>
                          </m:r>
                        </m:num>
                        <m:den>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𝑡</m:t>
                          </m:r>
                        </m:den>
                      </m:f>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𝜌</m:t>
                          </m:r>
                        </m:e>
                        <m:sub>
                          <m:r>
                            <a:rPr lang="en-US" b="0" i="1" smtClean="0">
                              <a:latin typeface="Cambria Math" panose="02040503050406030204" pitchFamily="18" charset="0"/>
                            </a:rPr>
                            <m:t>1</m:t>
                          </m:r>
                        </m:sub>
                      </m:sSub>
                      <m:sSub>
                        <m:sSubPr>
                          <m:ctrlPr>
                            <a:rPr lang="en-US" b="0" i="1" smtClean="0">
                              <a:latin typeface="Cambria Math" panose="02040503050406030204" pitchFamily="18" charset="0"/>
                            </a:rPr>
                          </m:ctrlPr>
                        </m:sSubPr>
                        <m:e>
                          <m:r>
                            <a:rPr lang="en-US" b="0" i="1" smtClean="0">
                              <a:latin typeface="Cambria Math" panose="02040503050406030204" pitchFamily="18" charset="0"/>
                            </a:rPr>
                            <m:t>𝐴</m:t>
                          </m:r>
                        </m:e>
                        <m:sub>
                          <m:r>
                            <a:rPr lang="en-US" b="0" i="1" smtClean="0">
                              <a:latin typeface="Cambria Math" panose="02040503050406030204" pitchFamily="18" charset="0"/>
                            </a:rPr>
                            <m:t>1</m:t>
                          </m:r>
                        </m:sub>
                      </m:sSub>
                      <m:sSub>
                        <m:sSubPr>
                          <m:ctrlPr>
                            <a:rPr lang="en-US" b="0" i="1" smtClean="0">
                              <a:latin typeface="Cambria Math" panose="02040503050406030204" pitchFamily="18" charset="0"/>
                            </a:rPr>
                          </m:ctrlPr>
                        </m:sSubPr>
                        <m:e>
                          <m:r>
                            <a:rPr lang="en-US" b="0" i="1" smtClean="0">
                              <a:latin typeface="Cambria Math" panose="02040503050406030204" pitchFamily="18" charset="0"/>
                            </a:rPr>
                            <m:t>𝑣</m:t>
                          </m:r>
                        </m:e>
                        <m:sub>
                          <m:r>
                            <a:rPr lang="en-US" b="0" i="1" smtClean="0">
                              <a:latin typeface="Cambria Math" panose="02040503050406030204" pitchFamily="18" charset="0"/>
                            </a:rPr>
                            <m:t>1</m:t>
                          </m:r>
                        </m:sub>
                      </m:sSub>
                    </m:oMath>
                  </m:oMathPara>
                </a14:m>
                <a:endParaRPr lang="en-US" dirty="0"/>
              </a:p>
            </p:txBody>
          </p:sp>
        </mc:Choice>
        <mc:Fallback xmlns="">
          <p:sp>
            <p:nvSpPr>
              <p:cNvPr id="5" name="TextBox 4">
                <a:extLst>
                  <a:ext uri="{FF2B5EF4-FFF2-40B4-BE49-F238E27FC236}">
                    <a16:creationId xmlns:a16="http://schemas.microsoft.com/office/drawing/2014/main" id="{6B6F7BB6-5931-4531-F8DB-B64DDA30780B}"/>
                  </a:ext>
                </a:extLst>
              </p:cNvPr>
              <p:cNvSpPr txBox="1">
                <a:spLocks noRot="1" noChangeAspect="1" noMove="1" noResize="1" noEditPoints="1" noAdjustHandles="1" noChangeArrowheads="1" noChangeShapeType="1" noTextEdit="1"/>
              </p:cNvSpPr>
              <p:nvPr/>
            </p:nvSpPr>
            <p:spPr>
              <a:xfrm>
                <a:off x="2619437" y="4421001"/>
                <a:ext cx="6452349" cy="786177"/>
              </a:xfrm>
              <a:prstGeom prst="rect">
                <a:avLst/>
              </a:prstGeom>
              <a:blipFill>
                <a:blip r:embed="rId7"/>
                <a:stretch>
                  <a:fillRect b="-8065"/>
                </a:stretch>
              </a:blipFill>
            </p:spPr>
            <p:txBody>
              <a:bodyPr/>
              <a:lstStyle/>
              <a:p>
                <a:r>
                  <a:rPr lang="en-US">
                    <a:noFill/>
                  </a:rPr>
                  <a:t> </a:t>
                </a:r>
              </a:p>
            </p:txBody>
          </p:sp>
        </mc:Fallback>
      </mc:AlternateContent>
      <p:sp>
        <p:nvSpPr>
          <p:cNvPr id="7" name="TextBox 6">
            <a:extLst>
              <a:ext uri="{FF2B5EF4-FFF2-40B4-BE49-F238E27FC236}">
                <a16:creationId xmlns:a16="http://schemas.microsoft.com/office/drawing/2014/main" id="{52977D38-FCFA-B09F-00BA-443EFAA7A398}"/>
              </a:ext>
            </a:extLst>
          </p:cNvPr>
          <p:cNvSpPr txBox="1"/>
          <p:nvPr/>
        </p:nvSpPr>
        <p:spPr>
          <a:xfrm>
            <a:off x="149225" y="4484982"/>
            <a:ext cx="4572000" cy="461665"/>
          </a:xfrm>
          <a:prstGeom prst="rect">
            <a:avLst/>
          </a:prstGeom>
          <a:noFill/>
        </p:spPr>
        <p:txBody>
          <a:bodyPr wrap="square">
            <a:spAutoFit/>
          </a:bodyPr>
          <a:lstStyle/>
          <a:p>
            <a:r>
              <a:rPr lang="en-US" dirty="0"/>
              <a:t>Mass flow rate at position 1: </a:t>
            </a:r>
          </a:p>
        </p:txBody>
      </p:sp>
      <p:sp>
        <p:nvSpPr>
          <p:cNvPr id="8" name="TextBox 7">
            <a:extLst>
              <a:ext uri="{FF2B5EF4-FFF2-40B4-BE49-F238E27FC236}">
                <a16:creationId xmlns:a16="http://schemas.microsoft.com/office/drawing/2014/main" id="{1C630E6D-9648-014C-F507-2BF4CA95A7B6}"/>
              </a:ext>
            </a:extLst>
          </p:cNvPr>
          <p:cNvSpPr txBox="1"/>
          <p:nvPr/>
        </p:nvSpPr>
        <p:spPr>
          <a:xfrm>
            <a:off x="191919" y="5365499"/>
            <a:ext cx="4340225" cy="461665"/>
          </a:xfrm>
          <a:prstGeom prst="rect">
            <a:avLst/>
          </a:prstGeom>
          <a:noFill/>
        </p:spPr>
        <p:txBody>
          <a:bodyPr wrap="square" rtlCol="0">
            <a:spAutoFit/>
          </a:bodyPr>
          <a:lstStyle/>
          <a:p>
            <a:r>
              <a:rPr lang="en-US" dirty="0"/>
              <a:t>Since the flow rate is the same: </a:t>
            </a: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475A21AE-35E6-EB72-33B4-0951B40AA420}"/>
                  </a:ext>
                </a:extLst>
              </p:cNvPr>
              <p:cNvSpPr txBox="1"/>
              <p:nvPr/>
            </p:nvSpPr>
            <p:spPr>
              <a:xfrm>
                <a:off x="4532144" y="5454716"/>
                <a:ext cx="2443746"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i="1" smtClean="0">
                              <a:latin typeface="Cambria Math" panose="02040503050406030204" pitchFamily="18" charset="0"/>
                              <a:ea typeface="Cambria Math" panose="02040503050406030204" pitchFamily="18" charset="0"/>
                            </a:rPr>
                            <m:t>𝜌</m:t>
                          </m:r>
                        </m:e>
                        <m:sub>
                          <m:r>
                            <a:rPr lang="en-US" b="0" i="1" smtClean="0">
                              <a:latin typeface="Cambria Math" panose="02040503050406030204" pitchFamily="18" charset="0"/>
                            </a:rPr>
                            <m:t>2</m:t>
                          </m:r>
                        </m:sub>
                      </m:sSub>
                      <m:sSub>
                        <m:sSubPr>
                          <m:ctrlPr>
                            <a:rPr lang="en-US" i="1" smtClean="0">
                              <a:latin typeface="Cambria Math" panose="02040503050406030204" pitchFamily="18" charset="0"/>
                            </a:rPr>
                          </m:ctrlPr>
                        </m:sSubPr>
                        <m:e>
                          <m:r>
                            <a:rPr lang="en-US" b="0" i="1" smtClean="0">
                              <a:latin typeface="Cambria Math" panose="02040503050406030204" pitchFamily="18" charset="0"/>
                            </a:rPr>
                            <m:t>𝐴</m:t>
                          </m:r>
                        </m:e>
                        <m:sub>
                          <m:r>
                            <a:rPr lang="en-US" b="0" i="1" smtClean="0">
                              <a:latin typeface="Cambria Math" panose="02040503050406030204" pitchFamily="18" charset="0"/>
                            </a:rPr>
                            <m:t>2</m:t>
                          </m:r>
                        </m:sub>
                      </m:sSub>
                      <m:sSub>
                        <m:sSubPr>
                          <m:ctrlPr>
                            <a:rPr lang="en-US" i="1" smtClean="0">
                              <a:latin typeface="Cambria Math" panose="02040503050406030204" pitchFamily="18" charset="0"/>
                            </a:rPr>
                          </m:ctrlPr>
                        </m:sSubPr>
                        <m:e>
                          <m:r>
                            <a:rPr lang="en-US" b="0" i="1" smtClean="0">
                              <a:latin typeface="Cambria Math" panose="02040503050406030204" pitchFamily="18" charset="0"/>
                            </a:rPr>
                            <m:t>𝑣</m:t>
                          </m:r>
                        </m:e>
                        <m:sub>
                          <m:r>
                            <a:rPr lang="en-US" b="0" i="1" smtClean="0">
                              <a:latin typeface="Cambria Math" panose="02040503050406030204" pitchFamily="18" charset="0"/>
                            </a:rPr>
                            <m:t>2</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𝜌</m:t>
                          </m:r>
                        </m:e>
                        <m:sub>
                          <m:r>
                            <a:rPr lang="en-US" b="0" i="1" smtClean="0">
                              <a:latin typeface="Cambria Math" panose="02040503050406030204" pitchFamily="18" charset="0"/>
                            </a:rPr>
                            <m:t>1</m:t>
                          </m:r>
                        </m:sub>
                      </m:sSub>
                      <m:sSub>
                        <m:sSubPr>
                          <m:ctrlPr>
                            <a:rPr lang="en-US" b="0" i="1" smtClean="0">
                              <a:latin typeface="Cambria Math" panose="02040503050406030204" pitchFamily="18" charset="0"/>
                            </a:rPr>
                          </m:ctrlPr>
                        </m:sSubPr>
                        <m:e>
                          <m:r>
                            <a:rPr lang="en-US" b="0" i="1" smtClean="0">
                              <a:latin typeface="Cambria Math" panose="02040503050406030204" pitchFamily="18" charset="0"/>
                            </a:rPr>
                            <m:t>𝐴</m:t>
                          </m:r>
                        </m:e>
                        <m:sub>
                          <m:r>
                            <a:rPr lang="en-US" b="0" i="1" smtClean="0">
                              <a:latin typeface="Cambria Math" panose="02040503050406030204" pitchFamily="18" charset="0"/>
                            </a:rPr>
                            <m:t>1</m:t>
                          </m:r>
                        </m:sub>
                      </m:sSub>
                      <m:sSub>
                        <m:sSubPr>
                          <m:ctrlPr>
                            <a:rPr lang="en-US" b="0" i="1" smtClean="0">
                              <a:latin typeface="Cambria Math" panose="02040503050406030204" pitchFamily="18" charset="0"/>
                            </a:rPr>
                          </m:ctrlPr>
                        </m:sSubPr>
                        <m:e>
                          <m:r>
                            <a:rPr lang="en-US" b="0" i="1" smtClean="0">
                              <a:latin typeface="Cambria Math" panose="02040503050406030204" pitchFamily="18" charset="0"/>
                            </a:rPr>
                            <m:t>𝑣</m:t>
                          </m:r>
                        </m:e>
                        <m:sub>
                          <m:r>
                            <a:rPr lang="en-US" b="0" i="1" smtClean="0">
                              <a:latin typeface="Cambria Math" panose="02040503050406030204" pitchFamily="18" charset="0"/>
                            </a:rPr>
                            <m:t>1</m:t>
                          </m:r>
                        </m:sub>
                      </m:sSub>
                    </m:oMath>
                  </m:oMathPara>
                </a14:m>
                <a:endParaRPr lang="en-US" dirty="0"/>
              </a:p>
            </p:txBody>
          </p:sp>
        </mc:Choice>
        <mc:Fallback xmlns="">
          <p:sp>
            <p:nvSpPr>
              <p:cNvPr id="10" name="TextBox 9">
                <a:extLst>
                  <a:ext uri="{FF2B5EF4-FFF2-40B4-BE49-F238E27FC236}">
                    <a16:creationId xmlns:a16="http://schemas.microsoft.com/office/drawing/2014/main" id="{475A21AE-35E6-EB72-33B4-0951B40AA420}"/>
                  </a:ext>
                </a:extLst>
              </p:cNvPr>
              <p:cNvSpPr txBox="1">
                <a:spLocks noRot="1" noChangeAspect="1" noMove="1" noResize="1" noEditPoints="1" noAdjustHandles="1" noChangeArrowheads="1" noChangeShapeType="1" noTextEdit="1"/>
              </p:cNvSpPr>
              <p:nvPr/>
            </p:nvSpPr>
            <p:spPr>
              <a:xfrm>
                <a:off x="4532144" y="5454716"/>
                <a:ext cx="2443746" cy="369332"/>
              </a:xfrm>
              <a:prstGeom prst="rect">
                <a:avLst/>
              </a:prstGeom>
              <a:blipFill>
                <a:blip r:embed="rId8"/>
                <a:stretch>
                  <a:fillRect b="-2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486866B1-6A1D-1381-34CC-A0E7DB5188C7}"/>
                  </a:ext>
                </a:extLst>
              </p:cNvPr>
              <p:cNvSpPr txBox="1"/>
              <p:nvPr/>
            </p:nvSpPr>
            <p:spPr>
              <a:xfrm>
                <a:off x="4623738" y="6169382"/>
                <a:ext cx="1751825"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𝐴</m:t>
                          </m:r>
                        </m:e>
                        <m:sub>
                          <m:r>
                            <a:rPr lang="en-US" b="0" i="1" smtClean="0">
                              <a:latin typeface="Cambria Math" panose="02040503050406030204" pitchFamily="18" charset="0"/>
                            </a:rPr>
                            <m:t>2</m:t>
                          </m:r>
                        </m:sub>
                      </m:sSub>
                      <m:sSub>
                        <m:sSubPr>
                          <m:ctrlPr>
                            <a:rPr lang="en-US" i="1" smtClean="0">
                              <a:latin typeface="Cambria Math" panose="02040503050406030204" pitchFamily="18" charset="0"/>
                            </a:rPr>
                          </m:ctrlPr>
                        </m:sSubPr>
                        <m:e>
                          <m:r>
                            <a:rPr lang="en-US" b="0" i="1" smtClean="0">
                              <a:latin typeface="Cambria Math" panose="02040503050406030204" pitchFamily="18" charset="0"/>
                            </a:rPr>
                            <m:t>𝑣</m:t>
                          </m:r>
                        </m:e>
                        <m:sub>
                          <m:r>
                            <a:rPr lang="en-US" b="0" i="1" smtClean="0">
                              <a:latin typeface="Cambria Math" panose="02040503050406030204" pitchFamily="18" charset="0"/>
                            </a:rPr>
                            <m:t>2</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𝐴</m:t>
                          </m:r>
                        </m:e>
                        <m:sub>
                          <m:r>
                            <a:rPr lang="en-US" b="0" i="1" smtClean="0">
                              <a:latin typeface="Cambria Math" panose="02040503050406030204" pitchFamily="18" charset="0"/>
                            </a:rPr>
                            <m:t>1</m:t>
                          </m:r>
                        </m:sub>
                      </m:sSub>
                      <m:sSub>
                        <m:sSubPr>
                          <m:ctrlPr>
                            <a:rPr lang="en-US" b="0" i="1" smtClean="0">
                              <a:latin typeface="Cambria Math" panose="02040503050406030204" pitchFamily="18" charset="0"/>
                            </a:rPr>
                          </m:ctrlPr>
                        </m:sSubPr>
                        <m:e>
                          <m:r>
                            <a:rPr lang="en-US" b="0" i="1" smtClean="0">
                              <a:latin typeface="Cambria Math" panose="02040503050406030204" pitchFamily="18" charset="0"/>
                            </a:rPr>
                            <m:t>𝑣</m:t>
                          </m:r>
                        </m:e>
                        <m:sub>
                          <m:r>
                            <a:rPr lang="en-US" b="0" i="1" smtClean="0">
                              <a:latin typeface="Cambria Math" panose="02040503050406030204" pitchFamily="18" charset="0"/>
                            </a:rPr>
                            <m:t>1</m:t>
                          </m:r>
                        </m:sub>
                      </m:sSub>
                    </m:oMath>
                  </m:oMathPara>
                </a14:m>
                <a:endParaRPr lang="en-US" dirty="0"/>
              </a:p>
            </p:txBody>
          </p:sp>
        </mc:Choice>
        <mc:Fallback xmlns="">
          <p:sp>
            <p:nvSpPr>
              <p:cNvPr id="12" name="TextBox 11">
                <a:extLst>
                  <a:ext uri="{FF2B5EF4-FFF2-40B4-BE49-F238E27FC236}">
                    <a16:creationId xmlns:a16="http://schemas.microsoft.com/office/drawing/2014/main" id="{486866B1-6A1D-1381-34CC-A0E7DB5188C7}"/>
                  </a:ext>
                </a:extLst>
              </p:cNvPr>
              <p:cNvSpPr txBox="1">
                <a:spLocks noRot="1" noChangeAspect="1" noMove="1" noResize="1" noEditPoints="1" noAdjustHandles="1" noChangeArrowheads="1" noChangeShapeType="1" noTextEdit="1"/>
              </p:cNvSpPr>
              <p:nvPr/>
            </p:nvSpPr>
            <p:spPr>
              <a:xfrm>
                <a:off x="4623738" y="6169382"/>
                <a:ext cx="1751825" cy="369332"/>
              </a:xfrm>
              <a:prstGeom prst="rect">
                <a:avLst/>
              </a:prstGeom>
              <a:blipFill>
                <a:blip r:embed="rId9"/>
                <a:stretch>
                  <a:fillRect l="-2857" r="-714" b="-12903"/>
                </a:stretch>
              </a:blipFill>
            </p:spPr>
            <p:txBody>
              <a:bodyPr/>
              <a:lstStyle/>
              <a:p>
                <a:r>
                  <a:rPr lang="en-US">
                    <a:noFill/>
                  </a:rPr>
                  <a:t> </a:t>
                </a:r>
              </a:p>
            </p:txBody>
          </p:sp>
        </mc:Fallback>
      </mc:AlternateContent>
      <p:pic>
        <p:nvPicPr>
          <p:cNvPr id="39940" name="Picture 4" descr="Streamline flow. Equation of continuity. Bernoulli s Theorem. Venturi tube.  Torricelli s theorem. Viscosity. Reynolds number.">
            <a:extLst>
              <a:ext uri="{FF2B5EF4-FFF2-40B4-BE49-F238E27FC236}">
                <a16:creationId xmlns:a16="http://schemas.microsoft.com/office/drawing/2014/main" id="{BDB41DEF-156A-6F74-ACAA-2E9B926E5D2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40251" y="899504"/>
            <a:ext cx="3053849" cy="1786214"/>
          </a:xfrm>
          <a:prstGeom prst="rect">
            <a:avLst/>
          </a:prstGeom>
          <a:noFill/>
          <a:extLst>
            <a:ext uri="{909E8E84-426E-40DD-AFC4-6F175D3DCCD1}">
              <a14:hiddenFill xmlns:a14="http://schemas.microsoft.com/office/drawing/2010/main">
                <a:solidFill>
                  <a:srgbClr val="FFFFFF"/>
                </a:solidFill>
              </a14:hiddenFill>
            </a:ext>
          </a:extLst>
        </p:spPr>
      </p:pic>
      <p:pic>
        <p:nvPicPr>
          <p:cNvPr id="23" name="Audio 22">
            <a:extLst>
              <a:ext uri="{FF2B5EF4-FFF2-40B4-BE49-F238E27FC236}">
                <a16:creationId xmlns:a16="http://schemas.microsoft.com/office/drawing/2014/main" id="{CFAEBFBB-9412-8A56-CE1F-972249190211}"/>
              </a:ext>
            </a:extLst>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8178800" y="5892800"/>
            <a:ext cx="812800" cy="812800"/>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252885"/>
    </mc:Choice>
    <mc:Fallback>
      <p:transition spd="slow" advTm="2528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994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36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1" fill="hold" display="0">
                  <p:stCondLst>
                    <p:cond delay="indefinite"/>
                  </p:stCondLst>
                  <p:endCondLst>
                    <p:cond evt="onStopAudio" delay="0">
                      <p:tgtEl>
                        <p:sldTgt/>
                      </p:tgtEl>
                    </p:cond>
                  </p:endCondLst>
                </p:cTn>
                <p:tgtEl>
                  <p:spTgt spid="23"/>
                </p:tgtEl>
              </p:cMediaNode>
            </p:audio>
          </p:childTnLst>
        </p:cTn>
      </p:par>
    </p:tnLst>
    <p:bldLst>
      <p:bldP spid="9" grpId="0"/>
      <p:bldP spid="3" grpId="0"/>
      <p:bldP spid="5" grpId="0"/>
      <p:bldP spid="7" grpId="0"/>
      <p:bldP spid="8" grpId="0"/>
      <p:bldP spid="10" grpId="0"/>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66700" y="609600"/>
            <a:ext cx="8610600" cy="3046988"/>
          </a:xfrm>
          <a:prstGeom prst="rect">
            <a:avLst/>
          </a:prstGeom>
        </p:spPr>
        <p:txBody>
          <a:bodyPr wrap="square">
            <a:spAutoFit/>
          </a:bodyPr>
          <a:lstStyle/>
          <a:p>
            <a:pPr lvl="0"/>
            <a:r>
              <a:rPr lang="en-US" dirty="0">
                <a:solidFill>
                  <a:srgbClr val="000000"/>
                </a:solidFill>
                <a:cs typeface="Times New Roman" pitchFamily="18" charset="0"/>
              </a:rPr>
              <a:t>P59 CJ10 The aorta carries blood away from the heart at a speed of about 40 cm/s and has a radius of approximately 1.1 cm. The aorta branches eventually into a large number of tiny capillaries that distribute the blood to the various body organs. In a capillary, the blood speed is approximately 0.07 cm/s, and the radius is about 6 x 10</a:t>
            </a:r>
            <a:r>
              <a:rPr lang="en-US" baseline="30000" dirty="0">
                <a:solidFill>
                  <a:srgbClr val="000000"/>
                </a:solidFill>
                <a:cs typeface="Times New Roman" pitchFamily="18" charset="0"/>
              </a:rPr>
              <a:t>-4</a:t>
            </a:r>
            <a:r>
              <a:rPr lang="en-US" dirty="0">
                <a:solidFill>
                  <a:srgbClr val="000000"/>
                </a:solidFill>
                <a:cs typeface="Times New Roman" pitchFamily="18" charset="0"/>
              </a:rPr>
              <a:t> cm. Treat the blood as an incompressible fluid and use these data to determine the approximate number of capillaries in the human body.</a:t>
            </a:r>
            <a:r>
              <a:rPr lang="en-US" sz="800" dirty="0">
                <a:latin typeface="Arial" pitchFamily="34" charset="0"/>
                <a:cs typeface="Arial" pitchFamily="34" charset="0"/>
              </a:rPr>
              <a:t> </a:t>
            </a:r>
            <a:endParaRPr lang="en-US" dirty="0">
              <a:solidFill>
                <a:srgbClr val="000000"/>
              </a:solidFill>
              <a:latin typeface="inherit"/>
              <a:cs typeface="Times New Roman" pitchFamily="18" charset="0"/>
            </a:endParaRPr>
          </a:p>
        </p:txBody>
      </p:sp>
      <p:pic>
        <p:nvPicPr>
          <p:cNvPr id="7" name="Picture 1"/>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2209800" y="32084"/>
            <a:ext cx="1657350" cy="361950"/>
          </a:xfrm>
          <a:prstGeom prst="rect">
            <a:avLst/>
          </a:prstGeom>
          <a:noFill/>
        </p:spPr>
      </p:pic>
      <mc:AlternateContent xmlns:mc="http://schemas.openxmlformats.org/markup-compatibility/2006">
        <mc:Choice xmlns:p14="http://schemas.microsoft.com/office/powerpoint/2010/main" xmlns:iact="http://schemas.microsoft.com/office/powerpoint/2014/inkAction" Requires="p14 iact">
          <p:contentPart p14:bwMode="auto" r:id="rId5">
            <p14:nvContentPartPr>
              <p14:cNvPr id="4" name="Ink 3">
                <a:extLst>
                  <a:ext uri="{FF2B5EF4-FFF2-40B4-BE49-F238E27FC236}">
                    <a16:creationId xmlns:a16="http://schemas.microsoft.com/office/drawing/2014/main" id="{810DB0C5-4B0E-FD11-0851-393057C9E926}"/>
                  </a:ext>
                </a:extLst>
              </p14:cNvPr>
              <p14:cNvContentPartPr/>
              <p14:nvPr>
                <p:extLst>
                  <p:ext uri="{42D2F446-02D8-4167-A562-619A0277C38B}">
                    <p15:isNarration xmlns:p15="http://schemas.microsoft.com/office/powerpoint/2012/main" val="1"/>
                  </p:ext>
                </p:extLst>
              </p14:nvPr>
            </p14:nvContentPartPr>
            <p14:xfrm>
              <a:off x="891720" y="3489840"/>
              <a:ext cx="7185960" cy="3330360"/>
            </p14:xfrm>
          </p:contentPart>
        </mc:Choice>
        <mc:Fallback>
          <p:pic>
            <p:nvPicPr>
              <p:cNvPr id="4" name="Ink 3">
                <a:extLst>
                  <a:ext uri="{FF2B5EF4-FFF2-40B4-BE49-F238E27FC236}">
                    <a16:creationId xmlns:a16="http://schemas.microsoft.com/office/drawing/2014/main" id="{810DB0C5-4B0E-FD11-0851-393057C9E926}"/>
                  </a:ext>
                </a:extLst>
              </p:cNvPr>
              <p:cNvPicPr>
                <a:picLocks noGrp="1" noRot="1" noChangeAspect="1" noMove="1" noResize="1" noEditPoints="1" noAdjustHandles="1" noChangeArrowheads="1" noChangeShapeType="1"/>
              </p:cNvPicPr>
              <p:nvPr/>
            </p:nvPicPr>
            <p:blipFill>
              <a:blip r:embed="rId6"/>
              <a:stretch>
                <a:fillRect/>
              </a:stretch>
            </p:blipFill>
            <p:spPr>
              <a:xfrm>
                <a:off x="882360" y="3480480"/>
                <a:ext cx="7204680" cy="3349080"/>
              </a:xfrm>
              <a:prstGeom prst="rect">
                <a:avLst/>
              </a:prstGeom>
            </p:spPr>
          </p:pic>
        </mc:Fallback>
      </mc:AlternateContent>
      <p:pic>
        <p:nvPicPr>
          <p:cNvPr id="5" name="Audio 4">
            <a:extLst>
              <a:ext uri="{FF2B5EF4-FFF2-40B4-BE49-F238E27FC236}">
                <a16:creationId xmlns:a16="http://schemas.microsoft.com/office/drawing/2014/main" id="{9E40E165-4FB1-D416-6D58-362838BE4B0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78800" y="5892800"/>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62026"/>
    </mc:Choice>
    <mc:Fallback>
      <p:transition spd="slow" advTm="2620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par>
                                <p:cTn id="7" presetID="59"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md type="call" cmd="playFrom(0.0)">
                                      <p:cBhvr>
                                        <p:cTn id="9"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46F595-5768-CDF8-19FF-A69516153CBF}"/>
              </a:ext>
            </a:extLst>
          </p:cNvPr>
          <p:cNvSpPr>
            <a:spLocks noGrp="1"/>
          </p:cNvSpPr>
          <p:nvPr>
            <p:ph type="title"/>
          </p:nvPr>
        </p:nvSpPr>
        <p:spPr>
          <a:xfrm>
            <a:off x="689811" y="-4011"/>
            <a:ext cx="7772400" cy="1143000"/>
          </a:xfrm>
        </p:spPr>
        <p:txBody>
          <a:bodyPr/>
          <a:lstStyle/>
          <a:p>
            <a:r>
              <a:rPr lang="en-US" dirty="0"/>
              <a:t>Bernoulli’s Principle</a:t>
            </a:r>
          </a:p>
        </p:txBody>
      </p:sp>
      <p:sp>
        <p:nvSpPr>
          <p:cNvPr id="6" name="TextBox 5">
            <a:extLst>
              <a:ext uri="{FF2B5EF4-FFF2-40B4-BE49-F238E27FC236}">
                <a16:creationId xmlns:a16="http://schemas.microsoft.com/office/drawing/2014/main" id="{16855862-D6B0-1067-5CD8-9BDB3A4EAC3B}"/>
              </a:ext>
            </a:extLst>
          </p:cNvPr>
          <p:cNvSpPr txBox="1"/>
          <p:nvPr/>
        </p:nvSpPr>
        <p:spPr>
          <a:xfrm>
            <a:off x="228600" y="1012954"/>
            <a:ext cx="8690811" cy="4832092"/>
          </a:xfrm>
          <a:prstGeom prst="rect">
            <a:avLst/>
          </a:prstGeom>
          <a:noFill/>
        </p:spPr>
        <p:txBody>
          <a:bodyPr wrap="square">
            <a:spAutoFit/>
          </a:bodyPr>
          <a:lstStyle/>
          <a:p>
            <a:r>
              <a:rPr lang="en-US" sz="2800" b="1" dirty="0"/>
              <a:t>A statement</a:t>
            </a:r>
            <a:r>
              <a:rPr lang="en-US" sz="2800" dirty="0"/>
              <a:t> about energy conservation in fluid flow.</a:t>
            </a:r>
          </a:p>
          <a:p>
            <a:endParaRPr lang="en-US" sz="2800" b="0" i="0" dirty="0">
              <a:solidFill>
                <a:srgbClr val="0A0A0A"/>
              </a:solidFill>
              <a:effectLst/>
              <a:latin typeface="Google Sans"/>
            </a:endParaRPr>
          </a:p>
          <a:p>
            <a:r>
              <a:rPr lang="en-US" sz="2800" b="0" i="0" dirty="0">
                <a:solidFill>
                  <a:srgbClr val="0A0A0A"/>
                </a:solidFill>
                <a:effectLst/>
                <a:latin typeface="Google Sans"/>
              </a:rPr>
              <a:t>Bernoulli's principle states that </a:t>
            </a:r>
            <a:r>
              <a:rPr lang="en-US" sz="2800" dirty="0"/>
              <a:t>for a fluid, an increase in the speed of the fluid occurs simultaneously with a decrease in pressure or a decrease in the fluid's potential energy</a:t>
            </a:r>
            <a:r>
              <a:rPr lang="en-US" sz="2800" b="0" i="0" dirty="0">
                <a:solidFill>
                  <a:srgbClr val="0A0A0A"/>
                </a:solidFill>
                <a:effectLst/>
                <a:latin typeface="Google Sans"/>
              </a:rPr>
              <a:t>. </a:t>
            </a:r>
          </a:p>
          <a:p>
            <a:endParaRPr lang="en-US" sz="2800" b="0" i="0" dirty="0">
              <a:solidFill>
                <a:srgbClr val="0A0A0A"/>
              </a:solidFill>
              <a:effectLst/>
              <a:latin typeface="Google Sans"/>
            </a:endParaRPr>
          </a:p>
          <a:p>
            <a:r>
              <a:rPr lang="en-US" sz="2800" b="0" i="0" dirty="0">
                <a:solidFill>
                  <a:srgbClr val="0A0A0A"/>
                </a:solidFill>
                <a:effectLst/>
                <a:latin typeface="Google Sans"/>
              </a:rPr>
              <a:t>This principle is a key concept in fluid dynamics that explains phenomena like how airplane wings generate lift and how ventilation systems work by relating pressure, speed, and height.</a:t>
            </a:r>
          </a:p>
        </p:txBody>
      </p:sp>
      <p:pic>
        <p:nvPicPr>
          <p:cNvPr id="9" name="Audio 8">
            <a:extLst>
              <a:ext uri="{FF2B5EF4-FFF2-40B4-BE49-F238E27FC236}">
                <a16:creationId xmlns:a16="http://schemas.microsoft.com/office/drawing/2014/main" id="{D7B06C66-C467-8368-355D-294B4145DDB5}"/>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178800" y="5892800"/>
            <a:ext cx="812800" cy="812800"/>
          </a:xfrm>
          <a:prstGeom prst="rect">
            <a:avLst/>
          </a:prstGeom>
        </p:spPr>
      </p:pic>
    </p:spTree>
    <p:custDataLst>
      <p:tags r:id="rId1"/>
    </p:custDataLst>
    <p:extLst>
      <p:ext uri="{BB962C8B-B14F-4D97-AF65-F5344CB8AC3E}">
        <p14:creationId xmlns:p14="http://schemas.microsoft.com/office/powerpoint/2010/main" val="2131206560"/>
      </p:ext>
    </p:extLst>
  </p:cSld>
  <p:clrMapOvr>
    <a:masterClrMapping/>
  </p:clrMapOvr>
  <mc:AlternateContent xmlns:mc="http://schemas.openxmlformats.org/markup-compatibility/2006">
    <mc:Choice xmlns:p14="http://schemas.microsoft.com/office/powerpoint/2010/main" Requires="p14">
      <p:transition spd="slow" p14:dur="2000" advTm="81888"/>
    </mc:Choice>
    <mc:Fallback>
      <p:transition spd="slow" advTm="818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9"/>
                </p:tgtEl>
              </p:cMediaNode>
            </p:audio>
          </p:childTnLst>
        </p:cTn>
      </p:par>
    </p:tnLst>
    <p:bldLst>
      <p:bldP spid="6"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A435E8-4933-0995-CEC1-D3DF9288E728}"/>
              </a:ext>
            </a:extLst>
          </p:cNvPr>
          <p:cNvSpPr>
            <a:spLocks noGrp="1"/>
          </p:cNvSpPr>
          <p:nvPr>
            <p:ph type="title"/>
          </p:nvPr>
        </p:nvSpPr>
        <p:spPr>
          <a:xfrm>
            <a:off x="0" y="0"/>
            <a:ext cx="8458200" cy="1143000"/>
          </a:xfrm>
        </p:spPr>
        <p:txBody>
          <a:bodyPr/>
          <a:lstStyle/>
          <a:p>
            <a:r>
              <a:rPr lang="en-US" b="1" i="0" dirty="0">
                <a:solidFill>
                  <a:srgbClr val="0A0A0A"/>
                </a:solidFill>
                <a:effectLst/>
                <a:latin typeface="Google Sans"/>
              </a:rPr>
              <a:t>Conditions for Bernoulli's equation</a:t>
            </a:r>
            <a:endParaRPr lang="en-US" dirty="0"/>
          </a:p>
        </p:txBody>
      </p:sp>
      <p:sp>
        <p:nvSpPr>
          <p:cNvPr id="5" name="TextBox 4">
            <a:extLst>
              <a:ext uri="{FF2B5EF4-FFF2-40B4-BE49-F238E27FC236}">
                <a16:creationId xmlns:a16="http://schemas.microsoft.com/office/drawing/2014/main" id="{4368031D-5895-A8C4-0BA6-20586475F720}"/>
              </a:ext>
            </a:extLst>
          </p:cNvPr>
          <p:cNvSpPr txBox="1"/>
          <p:nvPr/>
        </p:nvSpPr>
        <p:spPr>
          <a:xfrm>
            <a:off x="0" y="1143000"/>
            <a:ext cx="9144000" cy="6001643"/>
          </a:xfrm>
          <a:prstGeom prst="rect">
            <a:avLst/>
          </a:prstGeom>
          <a:noFill/>
        </p:spPr>
        <p:txBody>
          <a:bodyPr wrap="square">
            <a:spAutoFit/>
          </a:bodyPr>
          <a:lstStyle/>
          <a:p>
            <a:r>
              <a:rPr lang="en-US" b="0" i="0" dirty="0">
                <a:solidFill>
                  <a:srgbClr val="0A0A0A"/>
                </a:solidFill>
                <a:effectLst/>
                <a:latin typeface="Google Sans"/>
              </a:rPr>
              <a:t>The Bernoulli equation applies when the fluid is incompressible, has negligible viscosity (inviscid), and experiences steady flow. Additionally, the flow must be along a single streamline, with no external forces adding or removing energy from the fluid. </a:t>
            </a:r>
          </a:p>
          <a:p>
            <a:endParaRPr lang="en-US" b="0" i="0" dirty="0">
              <a:solidFill>
                <a:srgbClr val="0A0A0A"/>
              </a:solidFill>
              <a:effectLst/>
              <a:latin typeface="Google Sans"/>
            </a:endParaRPr>
          </a:p>
          <a:p>
            <a:pPr algn="l" fontAlgn="ctr">
              <a:buFont typeface="Arial" panose="020B0604020202020204" pitchFamily="34" charset="0"/>
              <a:buChar char="•"/>
            </a:pPr>
            <a:r>
              <a:rPr lang="en-US" b="1" i="0" dirty="0">
                <a:solidFill>
                  <a:srgbClr val="0A0A0A"/>
                </a:solidFill>
                <a:effectLst/>
                <a:latin typeface="Google Sans"/>
              </a:rPr>
              <a:t>Steady flow:</a:t>
            </a:r>
            <a:r>
              <a:rPr lang="en-US" b="0" i="0" dirty="0">
                <a:solidFill>
                  <a:srgbClr val="0A0A0A"/>
                </a:solidFill>
                <a:effectLst/>
                <a:latin typeface="Google Sans"/>
              </a:rPr>
              <a:t> The fluid's velocity, density, and pressure at any given point do not change over time. </a:t>
            </a:r>
            <a:endParaRPr lang="en-US" b="0" i="0" dirty="0">
              <a:solidFill>
                <a:srgbClr val="0B57D0"/>
              </a:solidFill>
              <a:effectLst/>
              <a:latin typeface="Google Sans"/>
            </a:endParaRPr>
          </a:p>
          <a:p>
            <a:pPr algn="l" fontAlgn="ctr">
              <a:buFont typeface="Arial" panose="020B0604020202020204" pitchFamily="34" charset="0"/>
              <a:buChar char="•"/>
            </a:pPr>
            <a:r>
              <a:rPr lang="en-US" b="1" i="0" dirty="0">
                <a:solidFill>
                  <a:srgbClr val="0A0A0A"/>
                </a:solidFill>
                <a:effectLst/>
                <a:latin typeface="Google Sans"/>
              </a:rPr>
              <a:t>Incompressible fluid:</a:t>
            </a:r>
            <a:r>
              <a:rPr lang="en-US" b="0" i="0" dirty="0">
                <a:solidFill>
                  <a:srgbClr val="0A0A0A"/>
                </a:solidFill>
                <a:effectLst/>
                <a:latin typeface="Google Sans"/>
              </a:rPr>
              <a:t> The density of the fluid remains constant throughout the flow. </a:t>
            </a:r>
            <a:endParaRPr lang="en-US" b="0" i="0" dirty="0">
              <a:solidFill>
                <a:srgbClr val="0B57D0"/>
              </a:solidFill>
              <a:effectLst/>
              <a:latin typeface="Google Sans"/>
            </a:endParaRPr>
          </a:p>
          <a:p>
            <a:pPr algn="l" fontAlgn="ctr">
              <a:buFont typeface="Arial" panose="020B0604020202020204" pitchFamily="34" charset="0"/>
              <a:buChar char="•"/>
            </a:pPr>
            <a:r>
              <a:rPr lang="en-US" b="1" i="0" dirty="0">
                <a:solidFill>
                  <a:srgbClr val="0A0A0A"/>
                </a:solidFill>
                <a:effectLst/>
                <a:latin typeface="Google Sans"/>
              </a:rPr>
              <a:t>Frictionless (inviscid) flow:</a:t>
            </a:r>
            <a:r>
              <a:rPr lang="en-US" b="0" i="0" dirty="0">
                <a:solidFill>
                  <a:srgbClr val="0A0A0A"/>
                </a:solidFill>
                <a:effectLst/>
                <a:latin typeface="Google Sans"/>
              </a:rPr>
              <a:t> Viscous forces, which create internal friction and energy loss, are assumed to be negligible. </a:t>
            </a:r>
            <a:endParaRPr lang="en-US" b="0" i="0" dirty="0">
              <a:solidFill>
                <a:srgbClr val="0B57D0"/>
              </a:solidFill>
              <a:effectLst/>
              <a:latin typeface="Google Sans"/>
            </a:endParaRPr>
          </a:p>
          <a:p>
            <a:pPr algn="l" fontAlgn="ctr">
              <a:buFont typeface="Arial" panose="020B0604020202020204" pitchFamily="34" charset="0"/>
              <a:buChar char="•"/>
            </a:pPr>
            <a:r>
              <a:rPr lang="en-US" b="1" i="0" dirty="0">
                <a:solidFill>
                  <a:srgbClr val="0A0A0A"/>
                </a:solidFill>
                <a:effectLst/>
                <a:latin typeface="Google Sans"/>
              </a:rPr>
              <a:t>Flow along a streamline:</a:t>
            </a:r>
            <a:r>
              <a:rPr lang="en-US" b="0" i="0" dirty="0">
                <a:solidFill>
                  <a:srgbClr val="0A0A0A"/>
                </a:solidFill>
                <a:effectLst/>
                <a:latin typeface="Google Sans"/>
              </a:rPr>
              <a:t> The equation should be applied to points that lie on the same streamline, representing the path of a fluid particle. </a:t>
            </a:r>
            <a:endParaRPr lang="en-US" b="0" i="0" dirty="0">
              <a:solidFill>
                <a:srgbClr val="0B57D0"/>
              </a:solidFill>
              <a:effectLst/>
              <a:latin typeface="Google Sans"/>
            </a:endParaRPr>
          </a:p>
          <a:p>
            <a:pPr algn="l">
              <a:buFont typeface="Arial" panose="020B0604020202020204" pitchFamily="34" charset="0"/>
              <a:buChar char="•"/>
            </a:pPr>
            <a:r>
              <a:rPr lang="en-US" b="1" i="0" dirty="0">
                <a:solidFill>
                  <a:srgbClr val="0A0A0A"/>
                </a:solidFill>
                <a:effectLst/>
                <a:latin typeface="Google Sans"/>
              </a:rPr>
              <a:t>No energy addition or removal:</a:t>
            </a:r>
            <a:r>
              <a:rPr lang="en-US" b="0" i="0" dirty="0">
                <a:solidFill>
                  <a:srgbClr val="0A0A0A"/>
                </a:solidFill>
                <a:effectLst/>
                <a:latin typeface="Google Sans"/>
              </a:rPr>
              <a:t> The system has no pumps adding energy or turbines removing energy. </a:t>
            </a:r>
          </a:p>
          <a:p>
            <a:endParaRPr lang="en-US" dirty="0"/>
          </a:p>
        </p:txBody>
      </p:sp>
      <p:pic>
        <p:nvPicPr>
          <p:cNvPr id="12" name="Audio 11">
            <a:extLst>
              <a:ext uri="{FF2B5EF4-FFF2-40B4-BE49-F238E27FC236}">
                <a16:creationId xmlns:a16="http://schemas.microsoft.com/office/drawing/2014/main" id="{217F8BF7-A6B3-CE5F-6E50-E51966ED6EB8}"/>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178800" y="5892800"/>
            <a:ext cx="812800" cy="812800"/>
          </a:xfrm>
          <a:prstGeom prst="rect">
            <a:avLst/>
          </a:prstGeom>
        </p:spPr>
      </p:pic>
    </p:spTree>
    <p:custDataLst>
      <p:tags r:id="rId1"/>
    </p:custDataLst>
    <p:extLst>
      <p:ext uri="{BB962C8B-B14F-4D97-AF65-F5344CB8AC3E}">
        <p14:creationId xmlns:p14="http://schemas.microsoft.com/office/powerpoint/2010/main" val="3020258453"/>
      </p:ext>
    </p:extLst>
  </p:cSld>
  <p:clrMapOvr>
    <a:masterClrMapping/>
  </p:clrMapOvr>
  <mc:AlternateContent xmlns:mc="http://schemas.openxmlformats.org/markup-compatibility/2006">
    <mc:Choice xmlns:p14="http://schemas.microsoft.com/office/powerpoint/2010/main" Requires="p14">
      <p:transition spd="slow" p14:dur="2000" advTm="149365"/>
    </mc:Choice>
    <mc:Fallback>
      <p:transition spd="slow" advTm="1493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12"/>
                </p:tgtEl>
              </p:cMediaNode>
            </p:audio>
          </p:childTnLst>
        </p:cTn>
      </p:par>
    </p:tnLst>
    <p:bldLst>
      <p:bldP spid="5"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838200" y="-81787"/>
            <a:ext cx="7772400" cy="1143000"/>
          </a:xfrm>
        </p:spPr>
        <p:txBody>
          <a:bodyPr/>
          <a:lstStyle/>
          <a:p>
            <a:r>
              <a:rPr lang="en-US" b="1" dirty="0">
                <a:solidFill>
                  <a:srgbClr val="009999"/>
                </a:solidFill>
                <a:latin typeface="Arial" charset="0"/>
                <a:cs typeface="Arial" charset="0"/>
              </a:rPr>
              <a:t>Bernoulli’s Equation</a:t>
            </a:r>
          </a:p>
        </p:txBody>
      </p:sp>
      <p:sp>
        <p:nvSpPr>
          <p:cNvPr id="18436" name="Text Box 4"/>
          <p:cNvSpPr txBox="1">
            <a:spLocks noChangeArrowheads="1"/>
          </p:cNvSpPr>
          <p:nvPr/>
        </p:nvSpPr>
        <p:spPr bwMode="auto">
          <a:xfrm>
            <a:off x="381000" y="3817950"/>
            <a:ext cx="8077200" cy="1200329"/>
          </a:xfrm>
          <a:prstGeom prst="rect">
            <a:avLst/>
          </a:prstGeom>
          <a:noFill/>
          <a:ln w="9525">
            <a:noFill/>
            <a:miter lim="800000"/>
            <a:headEnd/>
            <a:tailEnd/>
          </a:ln>
          <a:effectLst/>
        </p:spPr>
        <p:txBody>
          <a:bodyPr wrap="square">
            <a:spAutoFit/>
          </a:bodyPr>
          <a:lstStyle/>
          <a:p>
            <a:pPr>
              <a:spcBef>
                <a:spcPct val="50000"/>
              </a:spcBef>
            </a:pPr>
            <a:r>
              <a:rPr lang="en-US" dirty="0">
                <a:solidFill>
                  <a:srgbClr val="000000"/>
                </a:solidFill>
                <a:cs typeface="Times New Roman" pitchFamily="18" charset="0"/>
              </a:rPr>
              <a:t>In the steady flow of a non-viscous, incompressible fluid of density </a:t>
            </a:r>
            <a:r>
              <a:rPr lang="en-US" i="1" dirty="0">
                <a:solidFill>
                  <a:srgbClr val="000000"/>
                </a:solidFill>
                <a:latin typeface="Symbol" pitchFamily="18" charset="2"/>
                <a:cs typeface="Times New Roman" pitchFamily="18" charset="0"/>
              </a:rPr>
              <a:t>r</a:t>
            </a:r>
            <a:r>
              <a:rPr lang="en-US" dirty="0">
                <a:solidFill>
                  <a:srgbClr val="000000"/>
                </a:solidFill>
                <a:cs typeface="Times New Roman" pitchFamily="18" charset="0"/>
              </a:rPr>
              <a:t>, the pressure </a:t>
            </a:r>
            <a:r>
              <a:rPr lang="en-US" i="1" dirty="0">
                <a:solidFill>
                  <a:srgbClr val="000000"/>
                </a:solidFill>
                <a:cs typeface="Times New Roman" pitchFamily="18" charset="0"/>
              </a:rPr>
              <a:t>P</a:t>
            </a:r>
            <a:r>
              <a:rPr lang="en-US" dirty="0">
                <a:solidFill>
                  <a:srgbClr val="000000"/>
                </a:solidFill>
                <a:cs typeface="Times New Roman" pitchFamily="18" charset="0"/>
              </a:rPr>
              <a:t>, the fluid speed </a:t>
            </a:r>
            <a:r>
              <a:rPr lang="en-US" i="1" dirty="0">
                <a:solidFill>
                  <a:srgbClr val="000000"/>
                </a:solidFill>
                <a:cs typeface="Times New Roman" pitchFamily="18" charset="0"/>
              </a:rPr>
              <a:t>v</a:t>
            </a:r>
            <a:r>
              <a:rPr lang="en-US" dirty="0">
                <a:solidFill>
                  <a:srgbClr val="000000"/>
                </a:solidFill>
                <a:cs typeface="Times New Roman" pitchFamily="18" charset="0"/>
              </a:rPr>
              <a:t>, and the elevation </a:t>
            </a:r>
            <a:r>
              <a:rPr lang="en-US" i="1" dirty="0">
                <a:solidFill>
                  <a:srgbClr val="000000"/>
                </a:solidFill>
                <a:cs typeface="Times New Roman" pitchFamily="18" charset="0"/>
              </a:rPr>
              <a:t>y</a:t>
            </a:r>
            <a:r>
              <a:rPr lang="en-US" dirty="0">
                <a:solidFill>
                  <a:srgbClr val="000000"/>
                </a:solidFill>
                <a:cs typeface="Times New Roman" pitchFamily="18" charset="0"/>
              </a:rPr>
              <a:t> at any two points (1 and 2) are related by</a:t>
            </a:r>
            <a:endParaRPr lang="en-US" dirty="0"/>
          </a:p>
        </p:txBody>
      </p:sp>
      <p:graphicFrame>
        <p:nvGraphicFramePr>
          <p:cNvPr id="18439" name="Object 7"/>
          <p:cNvGraphicFramePr>
            <a:graphicFrameLocks noGrp="1" noChangeAspect="1"/>
          </p:cNvGraphicFramePr>
          <p:nvPr>
            <p:ph idx="1"/>
            <p:extLst>
              <p:ext uri="{D42A27DB-BD31-4B8C-83A1-F6EECF244321}">
                <p14:modId xmlns:p14="http://schemas.microsoft.com/office/powerpoint/2010/main" val="1217523147"/>
              </p:ext>
            </p:extLst>
          </p:nvPr>
        </p:nvGraphicFramePr>
        <p:xfrm>
          <a:off x="5562600" y="1114058"/>
          <a:ext cx="3419475" cy="2419350"/>
        </p:xfrm>
        <a:graphic>
          <a:graphicData uri="http://schemas.openxmlformats.org/presentationml/2006/ole">
            <mc:AlternateContent xmlns:mc="http://schemas.openxmlformats.org/markup-compatibility/2006">
              <mc:Choice xmlns:v="urn:schemas-microsoft-com:vml" Requires="v">
                <p:oleObj name="Bitmap Image" r:id="rId5" imgW="3419952" imgH="2419048" progId="PBrush">
                  <p:embed/>
                </p:oleObj>
              </mc:Choice>
              <mc:Fallback>
                <p:oleObj name="Bitmap Image" r:id="rId5" imgW="3419952" imgH="2419048" progId="PBrush">
                  <p:embed/>
                  <p:pic>
                    <p:nvPicPr>
                      <p:cNvPr id="0" name="Picture 21"/>
                      <p:cNvPicPr>
                        <a:picLocks noGrp="1"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62600" y="1114058"/>
                        <a:ext cx="3419475" cy="2419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 name="Rectangle 9"/>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3" name="Object 2"/>
          <p:cNvGraphicFramePr>
            <a:graphicFrameLocks noChangeAspect="1"/>
          </p:cNvGraphicFramePr>
          <p:nvPr>
            <p:extLst>
              <p:ext uri="{D42A27DB-BD31-4B8C-83A1-F6EECF244321}">
                <p14:modId xmlns:p14="http://schemas.microsoft.com/office/powerpoint/2010/main" val="2396503955"/>
              </p:ext>
            </p:extLst>
          </p:nvPr>
        </p:nvGraphicFramePr>
        <p:xfrm>
          <a:off x="838200" y="5148917"/>
          <a:ext cx="7135813" cy="1168400"/>
        </p:xfrm>
        <a:graphic>
          <a:graphicData uri="http://schemas.openxmlformats.org/presentationml/2006/ole">
            <mc:AlternateContent xmlns:mc="http://schemas.openxmlformats.org/markup-compatibility/2006">
              <mc:Choice xmlns:v="urn:schemas-microsoft-com:vml" Requires="v">
                <p:oleObj name="Equation" r:id="rId7" imgW="2374900" imgH="393700" progId="Equation.3">
                  <p:embed/>
                </p:oleObj>
              </mc:Choice>
              <mc:Fallback>
                <p:oleObj name="Equation" r:id="rId7" imgW="2374900" imgH="393700" progId="Equation.3">
                  <p:embed/>
                  <p:pic>
                    <p:nvPicPr>
                      <p:cNvPr id="0" name="Picture 2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38200" y="5148917"/>
                        <a:ext cx="7135813" cy="1168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3C93992D-FF4A-3456-0EBF-812852DB1603}"/>
                  </a:ext>
                </a:extLst>
              </p:cNvPr>
              <p:cNvSpPr txBox="1"/>
              <p:nvPr/>
            </p:nvSpPr>
            <p:spPr>
              <a:xfrm>
                <a:off x="1219200" y="1853974"/>
                <a:ext cx="3955570" cy="69147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𝑃</m:t>
                      </m:r>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2</m:t>
                          </m:r>
                        </m:den>
                      </m:f>
                      <m:r>
                        <a:rPr lang="en-US" b="0" i="1" smtClean="0">
                          <a:latin typeface="Cambria Math" panose="02040503050406030204" pitchFamily="18" charset="0"/>
                          <a:ea typeface="Cambria Math" panose="02040503050406030204" pitchFamily="18" charset="0"/>
                        </a:rPr>
                        <m:t>𝜌</m:t>
                      </m:r>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𝑣</m:t>
                          </m:r>
                        </m:e>
                        <m:sup>
                          <m:r>
                            <a:rPr lang="en-US" b="0" i="1" smtClean="0">
                              <a:latin typeface="Cambria Math" panose="02040503050406030204" pitchFamily="18" charset="0"/>
                              <a:ea typeface="Cambria Math" panose="02040503050406030204" pitchFamily="18" charset="0"/>
                            </a:rPr>
                            <m:t>2</m:t>
                          </m:r>
                        </m:sup>
                      </m:sSup>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𝜌</m:t>
                      </m:r>
                      <m:r>
                        <a:rPr lang="en-US" b="0" i="1" smtClean="0">
                          <a:latin typeface="Cambria Math" panose="02040503050406030204" pitchFamily="18" charset="0"/>
                          <a:ea typeface="Cambria Math" panose="02040503050406030204" pitchFamily="18" charset="0"/>
                        </a:rPr>
                        <m:t>𝑔𝑦</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𝑐𝑜𝑛𝑠𝑡𝑎𝑛𝑡</m:t>
                      </m:r>
                      <m:r>
                        <a:rPr lang="en-US" b="0" i="1" smtClean="0">
                          <a:latin typeface="Cambria Math" panose="02040503050406030204" pitchFamily="18" charset="0"/>
                          <a:ea typeface="Cambria Math" panose="02040503050406030204" pitchFamily="18" charset="0"/>
                        </a:rPr>
                        <m:t>.</m:t>
                      </m:r>
                    </m:oMath>
                  </m:oMathPara>
                </a14:m>
                <a:endParaRPr lang="en-US" dirty="0"/>
              </a:p>
            </p:txBody>
          </p:sp>
        </mc:Choice>
        <mc:Fallback xmlns="">
          <p:sp>
            <p:nvSpPr>
              <p:cNvPr id="4" name="TextBox 3">
                <a:extLst>
                  <a:ext uri="{FF2B5EF4-FFF2-40B4-BE49-F238E27FC236}">
                    <a16:creationId xmlns:a16="http://schemas.microsoft.com/office/drawing/2014/main" id="{3C93992D-FF4A-3456-0EBF-812852DB1603}"/>
                  </a:ext>
                </a:extLst>
              </p:cNvPr>
              <p:cNvSpPr txBox="1">
                <a:spLocks noRot="1" noChangeAspect="1" noMove="1" noResize="1" noEditPoints="1" noAdjustHandles="1" noChangeArrowheads="1" noChangeShapeType="1" noTextEdit="1"/>
              </p:cNvSpPr>
              <p:nvPr/>
            </p:nvSpPr>
            <p:spPr>
              <a:xfrm>
                <a:off x="1219200" y="1853974"/>
                <a:ext cx="3955570" cy="691471"/>
              </a:xfrm>
              <a:prstGeom prst="rect">
                <a:avLst/>
              </a:prstGeom>
              <a:blipFill>
                <a:blip r:embed="rId9"/>
                <a:stretch>
                  <a:fillRect l="-1282" b="-14286"/>
                </a:stretch>
              </a:blipFill>
            </p:spPr>
            <p:txBody>
              <a:bodyPr/>
              <a:lstStyle/>
              <a:p>
                <a:r>
                  <a:rPr lang="en-US">
                    <a:noFill/>
                  </a:rPr>
                  <a:t> </a:t>
                </a:r>
              </a:p>
            </p:txBody>
          </p:sp>
        </mc:Fallback>
      </mc:AlternateContent>
      <p:sp>
        <p:nvSpPr>
          <p:cNvPr id="5" name="TextBox 4">
            <a:extLst>
              <a:ext uri="{FF2B5EF4-FFF2-40B4-BE49-F238E27FC236}">
                <a16:creationId xmlns:a16="http://schemas.microsoft.com/office/drawing/2014/main" id="{6C0D547C-CC94-EDD4-21F9-5B07E6C2BFD2}"/>
              </a:ext>
            </a:extLst>
          </p:cNvPr>
          <p:cNvSpPr txBox="1"/>
          <p:nvPr/>
        </p:nvSpPr>
        <p:spPr>
          <a:xfrm>
            <a:off x="561474" y="1156576"/>
            <a:ext cx="4772526" cy="461665"/>
          </a:xfrm>
          <a:prstGeom prst="rect">
            <a:avLst/>
          </a:prstGeom>
          <a:noFill/>
        </p:spPr>
        <p:txBody>
          <a:bodyPr wrap="square" rtlCol="0">
            <a:spAutoFit/>
          </a:bodyPr>
          <a:lstStyle/>
          <a:p>
            <a:r>
              <a:rPr lang="en-US" dirty="0"/>
              <a:t>Along a streamline of a fluid flow,</a:t>
            </a:r>
          </a:p>
        </p:txBody>
      </p:sp>
      <p:pic>
        <p:nvPicPr>
          <p:cNvPr id="10" name="Audio 9">
            <a:extLst>
              <a:ext uri="{FF2B5EF4-FFF2-40B4-BE49-F238E27FC236}">
                <a16:creationId xmlns:a16="http://schemas.microsoft.com/office/drawing/2014/main" id="{ACF5FAF7-EE4E-AC4B-430F-254617FC65FA}"/>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8178800" y="5892800"/>
            <a:ext cx="812800" cy="812800"/>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137621"/>
    </mc:Choice>
    <mc:Fallback>
      <p:transition spd="slow" advTm="1376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8436">
                                            <p:txEl>
                                              <p:pRg st="0" end="0"/>
                                            </p:txEl>
                                          </p:spTgt>
                                        </p:tgtEl>
                                        <p:attrNameLst>
                                          <p:attrName>style.visibility</p:attrName>
                                        </p:attrNameLst>
                                      </p:cBhvr>
                                      <p:to>
                                        <p:strVal val="visible"/>
                                      </p:to>
                                    </p:set>
                                    <p:animEffect transition="in" filter="fade">
                                      <p:cBhvr>
                                        <p:cTn id="11" dur="2000"/>
                                        <p:tgtEl>
                                          <p:spTgt spid="18436">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10"/>
                </p:tgtEl>
              </p:cMediaNode>
            </p:audio>
          </p:childTnLst>
        </p:cTn>
      </p:par>
    </p:tnLst>
    <p:bldLst>
      <p:bldP spid="18436"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ED30CE-73E0-B89F-9655-09CFDFA9727F}"/>
              </a:ext>
            </a:extLst>
          </p:cNvPr>
          <p:cNvSpPr>
            <a:spLocks noGrp="1"/>
          </p:cNvSpPr>
          <p:nvPr>
            <p:ph type="title"/>
          </p:nvPr>
        </p:nvSpPr>
        <p:spPr>
          <a:xfrm>
            <a:off x="685800" y="152400"/>
            <a:ext cx="7772400" cy="1143000"/>
          </a:xfrm>
        </p:spPr>
        <p:txBody>
          <a:bodyPr/>
          <a:lstStyle/>
          <a:p>
            <a:r>
              <a:rPr lang="en-US" b="1" i="0" dirty="0">
                <a:solidFill>
                  <a:srgbClr val="0A0A0A"/>
                </a:solidFill>
                <a:effectLst/>
                <a:latin typeface="Google Sans"/>
              </a:rPr>
              <a:t>Bernoulli's principle in action</a:t>
            </a:r>
            <a:endParaRPr lang="en-US" dirty="0"/>
          </a:p>
        </p:txBody>
      </p:sp>
      <p:sp>
        <p:nvSpPr>
          <p:cNvPr id="5" name="TextBox 4">
            <a:extLst>
              <a:ext uri="{FF2B5EF4-FFF2-40B4-BE49-F238E27FC236}">
                <a16:creationId xmlns:a16="http://schemas.microsoft.com/office/drawing/2014/main" id="{19AD06E0-9A9D-F1B4-AC17-03536BD7AEB5}"/>
              </a:ext>
            </a:extLst>
          </p:cNvPr>
          <p:cNvSpPr txBox="1"/>
          <p:nvPr/>
        </p:nvSpPr>
        <p:spPr>
          <a:xfrm>
            <a:off x="342900" y="1327484"/>
            <a:ext cx="8458200" cy="2677656"/>
          </a:xfrm>
          <a:prstGeom prst="rect">
            <a:avLst/>
          </a:prstGeom>
          <a:noFill/>
        </p:spPr>
        <p:txBody>
          <a:bodyPr wrap="square">
            <a:spAutoFit/>
          </a:bodyPr>
          <a:lstStyle/>
          <a:p>
            <a:pPr algn="l"/>
            <a:endParaRPr lang="en-US" b="0" i="0" dirty="0">
              <a:solidFill>
                <a:srgbClr val="0A0A0A"/>
              </a:solidFill>
              <a:effectLst/>
              <a:latin typeface="Google Sans"/>
            </a:endParaRPr>
          </a:p>
          <a:p>
            <a:pPr algn="l"/>
            <a:r>
              <a:rPr lang="en-US" b="1" i="0" dirty="0">
                <a:solidFill>
                  <a:srgbClr val="0A0A0A"/>
                </a:solidFill>
                <a:effectLst/>
                <a:latin typeface="Google Sans"/>
              </a:rPr>
              <a:t>Shower curtain:</a:t>
            </a:r>
            <a:r>
              <a:rPr lang="en-US" b="0" i="0" dirty="0">
                <a:solidFill>
                  <a:srgbClr val="0A0A0A"/>
                </a:solidFill>
                <a:effectLst/>
                <a:latin typeface="Google Sans"/>
              </a:rPr>
              <a:t> When the shower is on, the high-velocity stream of water and air inside the shower creates a region of lower pressure. </a:t>
            </a:r>
          </a:p>
          <a:p>
            <a:pPr algn="l"/>
            <a:endParaRPr lang="en-US" b="0" i="0" dirty="0">
              <a:solidFill>
                <a:srgbClr val="0A0A0A"/>
              </a:solidFill>
              <a:effectLst/>
              <a:latin typeface="Google Sans"/>
            </a:endParaRPr>
          </a:p>
          <a:p>
            <a:pPr algn="l"/>
            <a:r>
              <a:rPr lang="en-US" b="0" i="0" dirty="0">
                <a:solidFill>
                  <a:srgbClr val="0A0A0A"/>
                </a:solidFill>
                <a:effectLst/>
                <a:latin typeface="Google Sans"/>
              </a:rPr>
              <a:t>The higher pressure outside the shower pushes the curtain inward, causing it to bulge into the stall. </a:t>
            </a:r>
          </a:p>
        </p:txBody>
      </p:sp>
      <p:pic>
        <p:nvPicPr>
          <p:cNvPr id="8" name="Audio 7">
            <a:extLst>
              <a:ext uri="{FF2B5EF4-FFF2-40B4-BE49-F238E27FC236}">
                <a16:creationId xmlns:a16="http://schemas.microsoft.com/office/drawing/2014/main" id="{745FA951-D5C2-EC10-FCB5-E596E568B64F}"/>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178800" y="5892800"/>
            <a:ext cx="812800" cy="812800"/>
          </a:xfrm>
          <a:prstGeom prst="rect">
            <a:avLst/>
          </a:prstGeom>
        </p:spPr>
      </p:pic>
    </p:spTree>
    <p:custDataLst>
      <p:tags r:id="rId1"/>
    </p:custDataLst>
    <p:extLst>
      <p:ext uri="{BB962C8B-B14F-4D97-AF65-F5344CB8AC3E}">
        <p14:creationId xmlns:p14="http://schemas.microsoft.com/office/powerpoint/2010/main" val="3554568294"/>
      </p:ext>
    </p:extLst>
  </p:cSld>
  <p:clrMapOvr>
    <a:masterClrMapping/>
  </p:clrMapOvr>
  <mc:AlternateContent xmlns:mc="http://schemas.openxmlformats.org/markup-compatibility/2006">
    <mc:Choice xmlns:p14="http://schemas.microsoft.com/office/powerpoint/2010/main" Requires="p14">
      <p:transition spd="slow" p14:dur="2000" advTm="50592"/>
    </mc:Choice>
    <mc:Fallback>
      <p:transition spd="slow" advTm="505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8"/>
                </p:tgtEl>
              </p:cMediaNode>
            </p:audio>
          </p:childTnLst>
        </p:cTn>
      </p:par>
    </p:tnLst>
    <p:bldLst>
      <p:bldP spid="5"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r>
              <a:rPr lang="en-US" b="1" dirty="0">
                <a:solidFill>
                  <a:srgbClr val="009999"/>
                </a:solidFill>
                <a:latin typeface="Arial" charset="0"/>
                <a:cs typeface="Arial" charset="0"/>
              </a:rPr>
              <a:t>Applications of Bernoulli's Equation</a:t>
            </a:r>
          </a:p>
        </p:txBody>
      </p:sp>
      <p:pic>
        <p:nvPicPr>
          <p:cNvPr id="19461" name="Picture 5" descr="fig11_32"/>
          <p:cNvPicPr>
            <a:picLocks noChangeAspect="1" noChangeArrowheads="1"/>
          </p:cNvPicPr>
          <p:nvPr/>
        </p:nvPicPr>
        <p:blipFill>
          <a:blip r:embed="rId5" cstate="print"/>
          <a:srcRect/>
          <a:stretch>
            <a:fillRect/>
          </a:stretch>
        </p:blipFill>
        <p:spPr bwMode="auto">
          <a:xfrm>
            <a:off x="1125538" y="2571750"/>
            <a:ext cx="6892925" cy="1714500"/>
          </a:xfrm>
          <a:prstGeom prst="rect">
            <a:avLst/>
          </a:prstGeom>
          <a:noFill/>
        </p:spPr>
      </p:pic>
      <p:sp>
        <p:nvSpPr>
          <p:cNvPr id="19462" name="Text Box 6"/>
          <p:cNvSpPr txBox="1">
            <a:spLocks noChangeArrowheads="1"/>
          </p:cNvSpPr>
          <p:nvPr/>
        </p:nvSpPr>
        <p:spPr bwMode="auto">
          <a:xfrm>
            <a:off x="609600" y="4648200"/>
            <a:ext cx="7924800" cy="822325"/>
          </a:xfrm>
          <a:prstGeom prst="rect">
            <a:avLst/>
          </a:prstGeom>
          <a:noFill/>
          <a:ln w="9525">
            <a:noFill/>
            <a:miter lim="800000"/>
            <a:headEnd/>
            <a:tailEnd/>
          </a:ln>
          <a:effectLst/>
        </p:spPr>
        <p:txBody>
          <a:bodyPr>
            <a:spAutoFit/>
          </a:bodyPr>
          <a:lstStyle/>
          <a:p>
            <a:pPr>
              <a:spcBef>
                <a:spcPct val="50000"/>
              </a:spcBef>
            </a:pPr>
            <a:r>
              <a:rPr lang="en-US" dirty="0">
                <a:solidFill>
                  <a:srgbClr val="000000"/>
                </a:solidFill>
                <a:cs typeface="Times New Roman" pitchFamily="18" charset="0"/>
              </a:rPr>
              <a:t>The tarpaulin that covers the cargo is flat when the truck is stationary but bulges outward when the truck is moving.</a:t>
            </a:r>
            <a:endParaRPr lang="en-US" dirty="0"/>
          </a:p>
        </p:txBody>
      </p:sp>
      <p:pic>
        <p:nvPicPr>
          <p:cNvPr id="6" name="Audio 5">
            <a:extLst>
              <a:ext uri="{FF2B5EF4-FFF2-40B4-BE49-F238E27FC236}">
                <a16:creationId xmlns:a16="http://schemas.microsoft.com/office/drawing/2014/main" id="{2AF80F35-3F09-6D1C-2AE1-5B4E79C607E4}"/>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178800" y="5892800"/>
            <a:ext cx="812800" cy="812800"/>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63178"/>
    </mc:Choice>
    <mc:Fallback>
      <p:transition spd="slow" advTm="631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46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4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6"/>
                </p:tgtEl>
              </p:cMediaNode>
            </p:audio>
          </p:childTnLst>
        </p:cTn>
      </p:par>
    </p:tnLst>
    <p:bldLst>
      <p:bldP spid="19462"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7.1|7.7|3.6|12.9"/>
</p:tagLst>
</file>

<file path=ppt/tags/tag2.xml><?xml version="1.0" encoding="utf-8"?>
<p:tagLst xmlns:a="http://schemas.openxmlformats.org/drawingml/2006/main" xmlns:r="http://schemas.openxmlformats.org/officeDocument/2006/relationships" xmlns:p="http://schemas.openxmlformats.org/presentationml/2006/main">
  <p:tag name="TIMING" val="|14.1|11.1|34.1|16.4"/>
</p:tagLst>
</file>

<file path=ppt/tags/tag3.xml><?xml version="1.0" encoding="utf-8"?>
<p:tagLst xmlns:a="http://schemas.openxmlformats.org/drawingml/2006/main" xmlns:r="http://schemas.openxmlformats.org/officeDocument/2006/relationships" xmlns:p="http://schemas.openxmlformats.org/presentationml/2006/main">
  <p:tag name="TIMING" val="|9.1|58.2|9.6|24.2|12.2|63.5|8.2|22.2|6.8|6.1|4.2"/>
</p:tagLst>
</file>

<file path=ppt/tags/tag4.xml><?xml version="1.0" encoding="utf-8"?>
<p:tagLst xmlns:a="http://schemas.openxmlformats.org/drawingml/2006/main" xmlns:r="http://schemas.openxmlformats.org/officeDocument/2006/relationships" xmlns:p="http://schemas.openxmlformats.org/presentationml/2006/main">
  <p:tag name="TIMING" val="|13.6|8.4|38"/>
</p:tagLst>
</file>

<file path=ppt/tags/tag5.xml><?xml version="1.0" encoding="utf-8"?>
<p:tagLst xmlns:a="http://schemas.openxmlformats.org/drawingml/2006/main" xmlns:r="http://schemas.openxmlformats.org/officeDocument/2006/relationships" xmlns:p="http://schemas.openxmlformats.org/presentationml/2006/main">
  <p:tag name="TIMING" val="|14.3|35.8|14.8|12.4|18.4|35.6"/>
</p:tagLst>
</file>

<file path=ppt/tags/tag6.xml><?xml version="1.0" encoding="utf-8"?>
<p:tagLst xmlns:a="http://schemas.openxmlformats.org/drawingml/2006/main" xmlns:r="http://schemas.openxmlformats.org/officeDocument/2006/relationships" xmlns:p="http://schemas.openxmlformats.org/presentationml/2006/main">
  <p:tag name="TIMING" val="|78|7.9"/>
</p:tagLst>
</file>

<file path=ppt/tags/tag7.xml><?xml version="1.0" encoding="utf-8"?>
<p:tagLst xmlns:a="http://schemas.openxmlformats.org/drawingml/2006/main" xmlns:r="http://schemas.openxmlformats.org/officeDocument/2006/relationships" xmlns:p="http://schemas.openxmlformats.org/presentationml/2006/main">
  <p:tag name="TIMING" val="|7.6|14.8"/>
</p:tagLst>
</file>

<file path=ppt/tags/tag8.xml><?xml version="1.0" encoding="utf-8"?>
<p:tagLst xmlns:a="http://schemas.openxmlformats.org/drawingml/2006/main" xmlns:r="http://schemas.openxmlformats.org/officeDocument/2006/relationships" xmlns:p="http://schemas.openxmlformats.org/presentationml/2006/main">
  <p:tag name="TIMING" val="|5.1|22.1"/>
</p:tagLst>
</file>

<file path=ppt/tags/tag9.xml><?xml version="1.0" encoding="utf-8"?>
<p:tagLst xmlns:a="http://schemas.openxmlformats.org/drawingml/2006/main" xmlns:r="http://schemas.openxmlformats.org/officeDocument/2006/relationships" xmlns:p="http://schemas.openxmlformats.org/presentationml/2006/main">
  <p:tag name="TIMING" val="|32.7|23.8|8"/>
</p:tagLst>
</file>

<file path=ppt/theme/theme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1347</TotalTime>
  <Words>1030</Words>
  <Application>Microsoft Macintosh PowerPoint</Application>
  <PresentationFormat>On-screen Show (4:3)</PresentationFormat>
  <Paragraphs>57</Paragraphs>
  <Slides>15</Slides>
  <Notes>0</Notes>
  <HiddenSlides>0</HiddenSlides>
  <MMClips>12</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2</vt:i4>
      </vt:variant>
      <vt:variant>
        <vt:lpstr>Slide Titles</vt:lpstr>
      </vt:variant>
      <vt:variant>
        <vt:i4>15</vt:i4>
      </vt:variant>
    </vt:vector>
  </HeadingPairs>
  <TitlesOfParts>
    <vt:vector size="25" baseType="lpstr">
      <vt:lpstr>Arial</vt:lpstr>
      <vt:lpstr>Cambria Math</vt:lpstr>
      <vt:lpstr>Google Sans</vt:lpstr>
      <vt:lpstr>inherit</vt:lpstr>
      <vt:lpstr>Neue Helvetica W01</vt:lpstr>
      <vt:lpstr>Symbol</vt:lpstr>
      <vt:lpstr>Times New Roman</vt:lpstr>
      <vt:lpstr>Default Design</vt:lpstr>
      <vt:lpstr>Bitmap Image</vt:lpstr>
      <vt:lpstr>Equation</vt:lpstr>
      <vt:lpstr>Ch12: Fluid Dynamics</vt:lpstr>
      <vt:lpstr>The Equation of Continuity</vt:lpstr>
      <vt:lpstr>Equation of Continuity </vt:lpstr>
      <vt:lpstr>PowerPoint Presentation</vt:lpstr>
      <vt:lpstr>Bernoulli’s Principle</vt:lpstr>
      <vt:lpstr>Conditions for Bernoulli's equation</vt:lpstr>
      <vt:lpstr>Bernoulli’s Equation</vt:lpstr>
      <vt:lpstr>Bernoulli's principle in action</vt:lpstr>
      <vt:lpstr>Applications of Bernoulli's Equation</vt:lpstr>
      <vt:lpstr>Household Plumbing</vt:lpstr>
      <vt:lpstr>Curveball Pitch</vt:lpstr>
      <vt:lpstr>Airplane Wings </vt:lpstr>
      <vt:lpstr>PowerPoint Presentation</vt:lpstr>
      <vt:lpstr>PowerPoint Presentation</vt:lpstr>
      <vt:lpstr>PowerPoint Presentation</vt:lpstr>
    </vt:vector>
  </TitlesOfParts>
  <Company>Winthrop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visitor</dc:creator>
  <cp:lastModifiedBy>Maheswaranathan, Ponn</cp:lastModifiedBy>
  <cp:revision>24</cp:revision>
  <dcterms:created xsi:type="dcterms:W3CDTF">2003-11-10T01:20:09Z</dcterms:created>
  <dcterms:modified xsi:type="dcterms:W3CDTF">2025-11-11T14:55:17Z</dcterms:modified>
</cp:coreProperties>
</file>