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2" r:id="rId3"/>
    <p:sldId id="269" r:id="rId4"/>
    <p:sldId id="273" r:id="rId5"/>
    <p:sldId id="276" r:id="rId6"/>
    <p:sldId id="274" r:id="rId7"/>
    <p:sldId id="27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AB6FA-2A5A-4EDB-8891-029D9E73C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A539-09B9-4B93-962F-09BAA30E0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53B3A-BBAA-4472-A03A-4A2EFE6FF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4C98B-B412-468C-995B-E2DFA0304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CC92A-0EAB-494B-A8A2-270C0881A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A3DDF-25E5-4539-9335-C47A8745A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70C4E-19AA-459B-80D1-CC5AD3531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FB5C-DFB3-45F1-8F3D-DFC546233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FECBE-7A6C-4F98-AC7D-D594823C6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3E3C-7C45-4360-8FBC-C7BD7B455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FF6CD-E9DF-46DF-A6F4-A3B15CBF1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9E70D-3286-463C-9201-4B830005D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CCAD7F-6120-4D52-9631-D209530D0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Mechanics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8991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study of </a:t>
            </a:r>
            <a:r>
              <a:rPr lang="en-US" sz="2400" b="1" i="1" dirty="0">
                <a:latin typeface="Times New Roman" pitchFamily="18" charset="0"/>
              </a:rPr>
              <a:t>Physics </a:t>
            </a:r>
            <a:r>
              <a:rPr lang="en-US" sz="2400" dirty="0">
                <a:latin typeface="Times New Roman" pitchFamily="18" charset="0"/>
              </a:rPr>
              <a:t>begins with mechanics.</a:t>
            </a:r>
            <a:r>
              <a:rPr lang="en-US" sz="2400" b="1" i="1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Mechanics</a:t>
            </a:r>
            <a:r>
              <a:rPr lang="en-US" sz="2400" dirty="0">
                <a:latin typeface="Times New Roman" pitchFamily="18" charset="0"/>
              </a:rPr>
              <a:t> is the branch of physics that focuses on the motion of objects and the forces that cause the motion to change.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There are two parts to mechanics: </a:t>
            </a:r>
            <a:r>
              <a:rPr lang="en-US" sz="2400" b="1" i="1" dirty="0">
                <a:latin typeface="Times New Roman" pitchFamily="18" charset="0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 and </a:t>
            </a:r>
            <a:r>
              <a:rPr lang="en-US" sz="2400" b="1" i="1" dirty="0">
                <a:latin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 deals with the concepts that are needed to describe motion, without any reference to forces.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Chapter 2: </a:t>
            </a:r>
            <a:r>
              <a:rPr lang="en-US" sz="2400" dirty="0" smtClean="0">
                <a:latin typeface="Times New Roman" pitchFamily="18" charset="0"/>
              </a:rPr>
              <a:t>Kinematics in One Dimension</a:t>
            </a:r>
            <a:r>
              <a:rPr lang="en-US" sz="2400" dirty="0">
                <a:latin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Chapter </a:t>
            </a:r>
            <a:r>
              <a:rPr lang="en-US" sz="2400" dirty="0" smtClean="0">
                <a:latin typeface="Times New Roman" pitchFamily="18" charset="0"/>
              </a:rPr>
              <a:t>3: Kinematics in Two Dimensions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</a:rPr>
              <a:t> deals with the effect that forces have on motion.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Chapter 4: Forces and Newton’s Laws of Motion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Chapter 5: Dynamics of Uniform Circular Motion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Terms in Kinematics: Position, Displacement, Distance, Speed, Velocity, and Acceleration.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 and Displacement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3352800"/>
            <a:ext cx="8382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Position</a:t>
            </a:r>
            <a:r>
              <a:rPr lang="en-US" dirty="0"/>
              <a:t> The </a:t>
            </a:r>
            <a:r>
              <a:rPr lang="en-US" i="1" dirty="0"/>
              <a:t>position x</a:t>
            </a:r>
            <a:r>
              <a:rPr lang="en-US" dirty="0"/>
              <a:t> of a particle on an </a:t>
            </a:r>
            <a:r>
              <a:rPr lang="en-US" i="1" dirty="0"/>
              <a:t>x</a:t>
            </a:r>
            <a:r>
              <a:rPr lang="en-US" dirty="0"/>
              <a:t> axis locates the particle with respect to the origin, of the axis. </a:t>
            </a:r>
            <a:r>
              <a:rPr lang="en-US" dirty="0" smtClean="0"/>
              <a:t> 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b="1" dirty="0"/>
              <a:t>displacement</a:t>
            </a:r>
            <a:r>
              <a:rPr lang="en-US" dirty="0"/>
              <a:t> of a particle is the change in its position: </a:t>
            </a:r>
          </a:p>
        </p:txBody>
      </p:sp>
      <p:pic>
        <p:nvPicPr>
          <p:cNvPr id="2050" name="Picture 2" descr="w0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2971800" cy="164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46482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SI </a:t>
            </a:r>
            <a:r>
              <a:rPr lang="en-US" b="1" i="1" dirty="0"/>
              <a:t>Unit of Displacement:</a:t>
            </a:r>
            <a:r>
              <a:rPr lang="en-US" dirty="0"/>
              <a:t> meter (</a:t>
            </a:r>
            <a:r>
              <a:rPr lang="en-US" dirty="0" smtClean="0"/>
              <a:t>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9999"/>
                </a:solidFill>
              </a:rPr>
              <a:t>Distance and Displacement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1067" y="7620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Starting from origin (O), a person walks 90-m east, then turns around and walks 40-m west.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9143" y="3899261"/>
            <a:ext cx="8534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Q: What is the total walked distance?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	A: 130-m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Q: What is the displacement?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	A: 50-m, due east.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     Distance is a scalar. Displacement is a vector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What does a car odometer measure?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6149" name="Text Box 21"/>
          <p:cNvSpPr txBox="1">
            <a:spLocks noChangeArrowheads="1"/>
          </p:cNvSpPr>
          <p:nvPr/>
        </p:nvSpPr>
        <p:spPr bwMode="auto">
          <a:xfrm>
            <a:off x="7162800" y="6248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0894" y="1676400"/>
            <a:ext cx="4887913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/>
      <p:bldP spid="1536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en-US" sz="4000" b="1" dirty="0" smtClean="0"/>
              <a:t>Average </a:t>
            </a:r>
            <a:r>
              <a:rPr lang="en-US" sz="4000" b="1" dirty="0" smtClean="0"/>
              <a:t>Speed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0" y="15240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Average speed</a:t>
            </a:r>
            <a:r>
              <a:rPr lang="en-US" dirty="0"/>
              <a:t> is the </a:t>
            </a:r>
            <a:r>
              <a:rPr lang="en-US" dirty="0" smtClean="0"/>
              <a:t>distance </a:t>
            </a:r>
            <a:r>
              <a:rPr lang="en-US" dirty="0"/>
              <a:t>per </a:t>
            </a:r>
            <a:r>
              <a:rPr lang="en-US" dirty="0" smtClean="0"/>
              <a:t>elapsed time.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en-US" sz="4000" b="1" dirty="0" smtClean="0"/>
              <a:t>Average </a:t>
            </a:r>
            <a:r>
              <a:rPr lang="en-US" sz="4000" b="1" dirty="0" smtClean="0"/>
              <a:t>Velocity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Average velocity</a:t>
            </a:r>
            <a:r>
              <a:rPr lang="en-US" dirty="0"/>
              <a:t> is the displacement per </a:t>
            </a:r>
            <a:r>
              <a:rPr lang="en-US" dirty="0" smtClean="0"/>
              <a:t>elapsed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9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2.5  Instantaneous Velocity and Speed</a:t>
            </a:r>
          </a:p>
        </p:txBody>
      </p:sp>
      <p:pic>
        <p:nvPicPr>
          <p:cNvPr id="2052" name="Picture 5" descr="math05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667000"/>
            <a:ext cx="4486275" cy="1038225"/>
          </a:xfrm>
          <a:noFill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1000" y="990600"/>
            <a:ext cx="83058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Instantaneous velocity (or simply velocity) </a:t>
            </a:r>
            <a:r>
              <a:rPr lang="en-US" b="1" i="1" dirty="0"/>
              <a:t>v</a:t>
            </a:r>
            <a:r>
              <a:rPr lang="en-US" dirty="0"/>
              <a:t>  refers to how fast a particle is moving at a given instant. </a:t>
            </a:r>
          </a:p>
          <a:p>
            <a:pPr>
              <a:spcBef>
                <a:spcPct val="50000"/>
              </a:spcBef>
            </a:pPr>
            <a:r>
              <a:rPr lang="en-US" dirty="0"/>
              <a:t>The velocity at any instant is obtained from the average velocity by shrinking the time interval,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 closer and closer to 0. As </a:t>
            </a:r>
            <a:r>
              <a:rPr lang="el-GR" dirty="0"/>
              <a:t>Δ</a:t>
            </a:r>
            <a:r>
              <a:rPr lang="en-US" dirty="0"/>
              <a:t>t dwindles, the average velocity approaches a limiting value, which is the velocity at that instant: </a:t>
            </a:r>
            <a:br>
              <a:rPr lang="en-US" dirty="0"/>
            </a:br>
            <a:endParaRPr lang="en-US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1000" y="388620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Speed</a:t>
            </a:r>
            <a:r>
              <a:rPr lang="en-US" dirty="0" smtClean="0"/>
              <a:t> </a:t>
            </a:r>
            <a:r>
              <a:rPr lang="en-US" dirty="0"/>
              <a:t>is the magnitude of velocity; that is, </a:t>
            </a:r>
            <a:br>
              <a:rPr lang="en-US" dirty="0"/>
            </a:br>
            <a:r>
              <a:rPr lang="en-US" dirty="0"/>
              <a:t>speed has no direction. 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Speed </a:t>
            </a:r>
            <a:r>
              <a:rPr lang="en-US" dirty="0"/>
              <a:t>is a scalar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dirty="0"/>
              <a:t>speedometer in a car measures speed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Units </a:t>
            </a:r>
            <a:r>
              <a:rPr lang="en-US" dirty="0"/>
              <a:t>for speed &amp; velocity: m/s, M/H, km/H.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8" name="Picture 4" descr="c:\Documents and Settings\Mike O'Hanlon\Desktop\griffth\chapt02\art_library\color_art_library\02_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984" y="3451956"/>
            <a:ext cx="3374216" cy="2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/>
      <p:bldP spid="2048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238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Mechanics</vt:lpstr>
      <vt:lpstr>Position and Displacement</vt:lpstr>
      <vt:lpstr>Distance and Displacement  </vt:lpstr>
      <vt:lpstr>Average Speed </vt:lpstr>
      <vt:lpstr>Average Velocity</vt:lpstr>
      <vt:lpstr>2.5  Instantaneous Velocity and Speed</vt:lpstr>
      <vt:lpstr>Acceleration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Maheswaranathan, Ponn</dc:creator>
  <cp:lastModifiedBy>Maheswaranathan, Ponn</cp:lastModifiedBy>
  <cp:revision>26</cp:revision>
  <dcterms:created xsi:type="dcterms:W3CDTF">2008-08-28T02:32:23Z</dcterms:created>
  <dcterms:modified xsi:type="dcterms:W3CDTF">2015-09-01T15:53:24Z</dcterms:modified>
</cp:coreProperties>
</file>