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B8BCD-ABE6-4751-A179-29C99D76B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4C2C-DD80-419E-A382-0C850CCE9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1866A-3DE3-4AA1-9C16-1C35F60F2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0A8D0-90CE-413A-9C61-B02642082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BEBF7-F884-4E8F-9227-DC6D319C0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1256-9DFE-4B32-8014-F70A56617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C63D-9D37-4CAA-B553-D3A44C962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F3E7-92DE-44B3-BDAC-2882936C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8A164-1992-47A9-A84C-28CE15261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37D8-6B4B-4908-829B-246B90045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14C1-3945-42C8-97AE-F55A76A66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E839DD-A337-4986-B81A-621A484CD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zinearticles.com/?Sprinting-100m---Improve-Sprinting-Times-For-100m-Dash-With-These-Tips&amp;id=4479853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en's_100_metres_world_record_progress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Graphing Motion</a:t>
            </a:r>
          </a:p>
        </p:txBody>
      </p:sp>
      <p:pic>
        <p:nvPicPr>
          <p:cNvPr id="3075" name="Picture 3" descr="c:\Documents and Settings\Mike O'Hanlon\Desktop\griffth\chapt02\art_library\color_art_library\02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990600"/>
            <a:ext cx="46482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104"/>
          <p:cNvGraphicFramePr>
            <a:graphicFrameLocks noGrp="1"/>
          </p:cNvGraphicFramePr>
          <p:nvPr/>
        </p:nvGraphicFramePr>
        <p:xfrm>
          <a:off x="76200" y="76200"/>
          <a:ext cx="3657600" cy="6586541"/>
        </p:xfrm>
        <a:graphic>
          <a:graphicData uri="http://schemas.openxmlformats.org/drawingml/2006/table">
            <a:tbl>
              <a:tblPr/>
              <a:tblGrid>
                <a:gridCol w="1524450"/>
                <a:gridCol w="2133150"/>
              </a:tblGrid>
              <a:tr h="458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 (s)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Distance (cm)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4" descr="c:\Documents and Settings\Mike O'Hanlon\Desktop\griffth\chapt02\art_library\color_art_library\02_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5088" y="4278313"/>
            <a:ext cx="3236912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0088" y="1588"/>
            <a:ext cx="463867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350"/>
            <a:ext cx="434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Speed, Velocity, Acceleration, and Displacement for a moving Toy Car 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0325" y="4030663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Instantaneous Velocity = Slope of the Displacement VS. Time graph. </a:t>
            </a:r>
          </a:p>
        </p:txBody>
      </p:sp>
      <p:pic>
        <p:nvPicPr>
          <p:cNvPr id="3077" name="Picture 5" descr="math053"/>
          <p:cNvPicPr>
            <a:picLocks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2400" y="3159125"/>
            <a:ext cx="3767138" cy="871538"/>
          </a:xfrm>
          <a:noFill/>
        </p:spPr>
      </p:pic>
      <p:pic>
        <p:nvPicPr>
          <p:cNvPr id="3078" name="Picture 25" descr="math0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0775" y="5002213"/>
            <a:ext cx="19812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60325" y="5943600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Instantaneous acceleration = Slope of the Velocity VS. Time graph.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10200" y="4114800"/>
            <a:ext cx="373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Displacement is obtained from the area under the Velocity VERSUS time graph.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-26988" y="1951038"/>
          <a:ext cx="1550988" cy="1042987"/>
        </p:xfrm>
        <a:graphic>
          <a:graphicData uri="http://schemas.openxmlformats.org/presentationml/2006/ole">
            <p:oleObj spid="_x0000_s1026" name="Equation" r:id="rId6" imgW="583947" imgH="393529" progId="Equation.3">
              <p:embed/>
            </p:oleObj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909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Instantaneous Speed = Slope of the Distance VS. Time graph.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19250" y="882650"/>
          <a:ext cx="1455738" cy="1098550"/>
        </p:xfrm>
        <a:graphic>
          <a:graphicData uri="http://schemas.openxmlformats.org/presentationml/2006/ole">
            <p:oleObj spid="_x0000_s1027" name="Equation" r:id="rId7" imgW="52047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9" grpId="0"/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 100-m Dash</a:t>
            </a:r>
          </a:p>
        </p:txBody>
      </p:sp>
      <p:pic>
        <p:nvPicPr>
          <p:cNvPr id="4099" name="Picture 4" descr="c:\Documents and Settings\Mike O'Hanlon\Desktop\griffth\chapt02\art_library\color_art_library\epb02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7732713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57200" y="6096000"/>
            <a:ext cx="853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/>
          </a:p>
          <a:p>
            <a:r>
              <a:rPr lang="en-US" sz="1200">
                <a:hlinkClick r:id="rId3"/>
              </a:rPr>
              <a:t>http://ezinearticles.com/?Sprinting-100m---Improve-Sprinting-Times-For-100m-Dash-With-These-Tips&amp;id=4479853</a:t>
            </a:r>
            <a:endParaRPr lang="en-US" sz="1200"/>
          </a:p>
          <a:p>
            <a:endParaRPr lang="en-US" sz="12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58674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hlinkClick r:id="rId4"/>
              </a:rPr>
              <a:t>http://en.wikipedia.org/wiki/Men's_100_metres_world_record_progression</a:t>
            </a:r>
            <a:endParaRPr lang="en-US" sz="1800"/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Uniform Acceleration</a:t>
            </a:r>
          </a:p>
        </p:txBody>
      </p:sp>
      <p:pic>
        <p:nvPicPr>
          <p:cNvPr id="5123" name="Picture 4" descr="c:\Documents and Settings\Mike O'Hanlon\Desktop\griffth\chapt02\art_library\color_art_library\02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81000"/>
            <a:ext cx="3635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28" descr="c:\Documents and Settings\Mike O'Hanlon\Desktop\griffth\chapt02\art_library\color_art_library\02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34115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:\Documents and Settings\Mike O'Hanlon\Desktop\griffth\chapt02\art_library\color_art_library\02_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6425" y="4038600"/>
            <a:ext cx="448945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Calibri</vt:lpstr>
      <vt:lpstr>Default Design</vt:lpstr>
      <vt:lpstr>Microsoft Equation 3.0</vt:lpstr>
      <vt:lpstr>Graphing Motion</vt:lpstr>
      <vt:lpstr>Slide 2</vt:lpstr>
      <vt:lpstr>The 100-m Dash</vt:lpstr>
      <vt:lpstr>Uniform Acceleration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Graphing Motion</dc:title>
  <dc:creator>mahesp</dc:creator>
  <cp:lastModifiedBy>mahes</cp:lastModifiedBy>
  <cp:revision>13</cp:revision>
  <dcterms:created xsi:type="dcterms:W3CDTF">2004-01-22T15:17:53Z</dcterms:created>
  <dcterms:modified xsi:type="dcterms:W3CDTF">2012-05-22T21:26:23Z</dcterms:modified>
</cp:coreProperties>
</file>