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7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7827-6A6F-4AA9-A50C-9C1C38B3C58F}" type="datetimeFigureOut">
              <a:rPr lang="en-US" smtClean="0"/>
              <a:pPr/>
              <a:t>5/27/2013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B6B54-47D5-4ADB-83A4-5447B5D647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7827-6A6F-4AA9-A50C-9C1C38B3C58F}" type="datetimeFigureOut">
              <a:rPr lang="en-US" smtClean="0"/>
              <a:pPr/>
              <a:t>5/27/2013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B6B54-47D5-4ADB-83A4-5447B5D647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7827-6A6F-4AA9-A50C-9C1C38B3C58F}" type="datetimeFigureOut">
              <a:rPr lang="en-US" smtClean="0"/>
              <a:pPr/>
              <a:t>5/27/2013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B6B54-47D5-4ADB-83A4-5447B5D647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7827-6A6F-4AA9-A50C-9C1C38B3C58F}" type="datetimeFigureOut">
              <a:rPr lang="en-US" smtClean="0"/>
              <a:pPr/>
              <a:t>5/27/2013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B6B54-47D5-4ADB-83A4-5447B5D647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7827-6A6F-4AA9-A50C-9C1C38B3C58F}" type="datetimeFigureOut">
              <a:rPr lang="en-US" smtClean="0"/>
              <a:pPr/>
              <a:t>5/27/2013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B6B54-47D5-4ADB-83A4-5447B5D647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7827-6A6F-4AA9-A50C-9C1C38B3C58F}" type="datetimeFigureOut">
              <a:rPr lang="en-US" smtClean="0"/>
              <a:pPr/>
              <a:t>5/27/2013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B6B54-47D5-4ADB-83A4-5447B5D647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7827-6A6F-4AA9-A50C-9C1C38B3C58F}" type="datetimeFigureOut">
              <a:rPr lang="en-US" smtClean="0"/>
              <a:pPr/>
              <a:t>5/27/2013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B6B54-47D5-4ADB-83A4-5447B5D647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7827-6A6F-4AA9-A50C-9C1C38B3C58F}" type="datetimeFigureOut">
              <a:rPr lang="en-US" smtClean="0"/>
              <a:pPr/>
              <a:t>5/27/2013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B6B54-47D5-4ADB-83A4-5447B5D647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7827-6A6F-4AA9-A50C-9C1C38B3C58F}" type="datetimeFigureOut">
              <a:rPr lang="en-US" smtClean="0"/>
              <a:pPr/>
              <a:t>5/27/2013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B6B54-47D5-4ADB-83A4-5447B5D647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7827-6A6F-4AA9-A50C-9C1C38B3C58F}" type="datetimeFigureOut">
              <a:rPr lang="en-US" smtClean="0"/>
              <a:pPr/>
              <a:t>5/27/2013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B6B54-47D5-4ADB-83A4-5447B5D647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7827-6A6F-4AA9-A50C-9C1C38B3C58F}" type="datetimeFigureOut">
              <a:rPr lang="en-US" smtClean="0"/>
              <a:pPr/>
              <a:t>5/27/2013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B6B54-47D5-4ADB-83A4-5447B5D647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67827-6A6F-4AA9-A50C-9C1C38B3C58F}" type="datetimeFigureOut">
              <a:rPr lang="en-US" smtClean="0"/>
              <a:pPr/>
              <a:t>5/27/2013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B6B54-47D5-4ADB-83A4-5447B5D647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undorfer.com/knowledge_base/electrostatic_precipitators.aspx" TargetMode="External"/><Relationship Id="rId7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://www.youtube.com/watch?v=HFxo4j1EWsA&amp;list=PL77E87113C3F4C5B7" TargetMode="External"/><Relationship Id="rId4" Type="http://schemas.openxmlformats.org/officeDocument/2006/relationships/hyperlink" Target="http://indianapublicmedia.org/amomentofscience/photocopying-machines-work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Gravitational Force </a:t>
            </a:r>
            <a:r>
              <a:rPr lang="en-US" dirty="0" smtClean="0"/>
              <a:t>&amp; Electrostatic Force </a:t>
            </a:r>
            <a:endParaRPr lang="en-US" dirty="0"/>
          </a:p>
        </p:txBody>
      </p:sp>
      <p:sp>
        <p:nvSpPr>
          <p:cNvPr id="3074" name="AutoShape 2" descr="data:image/jpeg;base64,/9j/4AAQSkZJRgABAQAAAQABAAD/2wCEAAkGBxISEhUUEhQVFRQXFRQUFRcWFxgYGBcXFxQXFxUUFRcYHCggGBwlHBQUITEhJSktLi4uFx8zODMsNygtLisBCgoKDg0OGg8QGiwkHxwsLCwsLC0sLCwsLCwsLCwsNCwsLywvLiwsLCwuLCs4Lys3OCwsLCwsLCwsLDcsNzcrLP/AABEIAI8BYQMBIgACEQEDEQH/xAAbAAACAwEBAQAAAAAAAAAAAAAAAwECBAcFBv/EAEEQAAIBAgIFCAgEBAYDAQAAAAECAAMRITEEElFxkQUTMkFhgaGxBhQiUnKSwdFCYoKyByOi4TNTwtLi8GOT8Rb/xAAaAQEAAgMBAAAAAAAAAAAAAAAAAgYBBAUD/8QAJBEBAAICAgICAQUAAAAAAAAAAAECAxEEEiExBRNBIjJhccH/2gAMAwEAAhEDEQA/AOI642eMNZdh4/2lJEBmsuw8f7SLrsPEfaUhAYCvb4SfZ/N4RUIDPZ2ngPvDVX3uI+0XJgX5se8PH7SeZ/MvGLhAvzJ2j5h94cw2zhj5SkiBfmm2HgZUrbOTrnaZYV2948YFLQtGc+3ZwH2hzu1VPcR5EQIFU7ZPO7QD3W8pJZfd4N9wZHsfmHBvtAAy7CNxB84FAcm4gjyvJ5tOp+IP0vLDRT1Mh/UB4G0Cnq7dVjuN5RkIzFt+Ec2i1B+Ft4FxxGEpzjrhcjsP2MBdpEfz181U91vFbSf5Z6mG4g+Bt5wM8JpFBDlUXcwK+OI4mB0J8wusNqkNx1b2gZoSWUjAixkQCEIQCEIQCEIQCEIQCEIQCEIQCEIQCEIQCEIQHc6/vNxMPWH95uJnr6ToqD8J7m/4zDUo0x+F/mH+2edckWbmbh3xyy+sNtPnA127PlH2jDzWypxX7Sf5P/k/pno0yueOxflH2k8/+VeEtq0vef5F/wB8nmqZyqD9SsP23gL50e6viPIyRVXrTgx+t5caMDlUp8WHmsPVD1NTP61H7rQK66e6w/UPtJ/lnrcdyt9RJ9RqdS33EHyMo+jOM1YbwYFxRp++RvQ/QmHqwOVRO/WHmszSYGgaC5y1TudD4XuINoNQfga20C44iZ7QBIxGBgSUtnhItHrp1UfjbvN/OWGmHrVG3oB4rYwMsJq56mc6du1GI/dcQtRPW43gN5EQMsJq9VB6NSme8qf6gPOVbQqgx1SRtHtDfcYQEo5GIw3YR406p7xI2N7Q4NcTNJtA0et7UQ92r+0iW16R/C67mB8CPrMkmBp9XQ5VBuZSPK8smhVM1GtsKMCe7VN5kvIgazpVQYMSexxreDZSPWEPSpjehK+BuPCQmnVALaxI2NZhwa4k+sIelTG9CVPjceEANKmcnZex1uPmX7QGgsejqv8ACQfA4+EDSpt0XK/GPqt/ECRU0NwLgay+8tmHfbLvgJemQbMCDsItKTTS0uoBYMbZWOI3WOEk6Qp6VNd6EqfqPCBlhNXN0jkxX4xh8y38oNoL/hAcfkIbwGI4QMsJZlINiLHYZGrAiEIQCEIQCEIQCEIQCEIQOt8u+iqkF6GBzKZ33T4bSNFxNwQesTsK9k+c9LeRQ4NVB7QHtAdfbKxw+bMT0vP9LrkxVyRqXMK+ip7xH6b/AFiOZp/5h+Q/ee1pGjjrvPIrU6YOOuO4N9RLDiydlb53F+qe0F+rr1VU7w4/028YHQ/z0/nH1kilT/zCN6H6EyPV1OVRO/WHmthxns5wGhP1AH4WVjwBvIbRag/A4/SftJGgOcgp3Oh8jDmqqdTr8wgIIlkrsMmYbiRHDTanvE9je0ODXEPW9qUz+m3itoEDT6nvE/FZv3Xh637yI36dXxSxkirSOdMj4W8gwPnDm6RycjsZfqpPlAOdpnOmR8Ln/UDDm6RyZxvUHxB+kPUWPRKv8LC/ymzeERUpMpswIOwgjzgP9Uv0XQ9+qeDASr6FUGatbaBcdzDAxFpanUK5EjcbeUCpkTWNNY9Kz/GAx+bPxknmzmjp2riPlb/dAyAyy1CDcEg7RnNB0XW6DK3Z0DwbA9xMRUospswIPbAd6/U/Edb4wG8WF5PO0yMadsc0Y+TX85khA1nRkPRqDc41fEXHiIurojqLkYbRivzDCIjKVZl6JKnsJHlAXCavWwemit2j2W8MD3iWNBW/w2vf8Leye45HiN0DHCMekVNiLHYZS0CJdKhBuCQdowPGVtIgahphP+IA/acG+YWJ77yebpt0WKHY+I+cfUTJCA+rorKLkYdRGKncwwMUGl6Ndl6JtfMZg7wcDHB6b5jUO1Rde9cx3cIFV057WJ1hscBu72su6WFSm2aFe1Df+lvuIurorLbC4PRIxDbreWcrUoOvSVl3gjzgN9VU9Gop7G9g+OHjKVtFZekCBtth3HI90SYyjpDL0WI3HDvGRgKhNfrSnpop7V9g+GB4SeZpt0Xsdji39Qw42gY4TfpvI9ekiPUSyuNZDrKbg5HAmw3zCRAiEIQCEIQO/qWBBJxPVHFRbAZ4Hd1xRQXvrY4Y26o1cDn/APJQ5nXleZc65f0Lmqrr1ZjcZ8zpiE5IG7vsZ0T05o4U324Tn+l6pzv3W8jLLwMvesWafyGOL4pl5rlRg9IqexmU/wBetI/lHrqL3K31EfTY5JWsPde6j6rKVajD/EpqwORta+50treM66pyX6sp6NRD8V1PfcW8ZZKFZRdda21DccVJEgc03vIe32l8LEeMq2jsntAgj3kNwN9sV77QwBprnpWf4lB8TiOMnnUbpUwO1GI8GuOFpJ01z07OPzC5+bpeMAtN8jzZ2Mbr82Y7+MCOZpnovbscf6luPKVqaI6i9rr7ykMvEZRVSiVNjh9RtBGY7RJp1ChupIO0G0Bd4+nplRRYMbZWOIt8JwjF0lW6a4+8uB7xkfA9sG0ByNZAXT3lBI3Nh7JxGB2wI55G6aAdqHVPA3HlNGgckmu4Wk1753BBUbSMQe4zzSJ1H+FmiU0pGowJZ2ONupTYDwMzEMTKOTPRCnTAwu3WTmY/SuQFtgs6RS0qgBjfLrEzaVpNA5eQH1jwjuXFOWfR+1yosZ86ukOl1JuBmrC68DOwcuPTN7eAnLfSOkA9wLTCUMX8t/8Axt3lD9V8Yqvo5S1+vIjEHcRgYqdN9AfQwVKYq1sQ1mCnogZqT2zzyZK469rJRG3MhPZ5I9G6+kAFV1UP42wHd1mdp0z0XoshXUXVtjcCwHbsnNuUUTQXL67OBcaNTJNgOtz+W5w2zxxcquXcU9pTTXt4HpFyKmi6q84Wc31hYCw2ixM8XWjtM0pqrl3N2JuT/wB6oibUekGqhpDYKRrjIKf9JzXunRuRPQOkF1qoLMcbMcF7MLXPbOecjVFWvSZ+iKiE3ytrDEzvVCqLSdY2heZc/wDSD0NpBSaY1CMrZd4nO6tMqSDmCQZ3LlqqNUzi/LLhq1QjLWMXiCkz+WKSBIhIJpIkQhA6X/D/AJHUURUbpVLncAbC3C89bl3ktChBsZ8z6F+kapSFFyFIJ1SciCSbX2gkz0OXeXVVT7ansBF/CdTDkxxi0071vN3O9No6jsuw2iJr086x1xk+O4jNfLuImSc22t+G5AkgyISI31uV6zBAXPsAKp67DIX68JQ6SG6aK3aPZbiMOIMxwgaxQpt0Xsdj4cGGHG0VX0Zk6SkbD1HccjEx1HSmToki+Y6jvBwMBMJp9dbZT/8AVT/2wgd1xviMMLWjEuRa3ZuMVr3IJGIyyly98r/eUWfC8vG9M6X8lexpzfT1tcTovpdpS2Rdg1pzjTSWOGJ7MZ3fjazFIiWvy51iePVGMZQqOmHUc1YYHeDPe9FKSUtNoPpSqKKvd+ctbI6l1OLANqki2U+p/iRyxSqrc827Agp1jZhb8Nr9m+dyPSoX/dL4XQOTef0ilRTDnWQDr1Qxx32Fz2i06/ybyfQ0RbUlUWBFwMTa9y5IxOWBO3dOQci6XVTSErqC7I4Y7O0E5C4uJ1Kly3TdSaTa6m91wOrfMC2AnL+TjJPWK+v9/l0vjrY4i3b2+X9OuTVbXqWVaq3dtUWBUn+54T5X0W5LGlaXQ0ctqrVqojNsUn2iO2157/pTyooQ0wBrEW6r2Oesc+zGfL8nLVVlqUzqlGVw9wApUgg3OGfVNvhxaMcRZq8uazk/S7Ryq1PRENJKFOnRvzIDKtzZHLllYG9zzftG+V74zkXpRoKUq1kwVkDge7dmBA7Li4v1GfR8senTVyhcElGLnVwUsygErrYgYdYnx/KenNWfXbO1gNg2eZ3kzctMT6akMyztLolLQkRACFVWTVwBDAENfrJxJOd7zjFFSSABcnICewnKtajTNLnW7EuGVNueR7BlvnjkpNta/D1x3iu9svLoXnSVsLgEgZBjn9J0T+G3KNtHCi3sllPG/wBZyt2JxOc9v0U5dOiVbnFGtrDdkw3T0085d2pcoKc1Xjj3YQ0vS2t0bDtP/GeNyf6S06iAqEbtldL5WTE2HH+8j9aPZg5W0gkHAD9Q+gnMvSWrdrds+v5d5cABxt3ic+0vSDUcknrwktaZM5L5Neu2qtgALuxwVF6yTO5+ivK+j+r0zzoItqgKLu2r7JsgxGXdOcU+UNB0fR+avzl7FhTOLHDpN1YjK88VPSmtTYHRwlFBkqqDftcnFj2zUz4fvjrPjT0rPXy7npdVqq+2OaojEU74t21CPLLf1cV/iByslfSf5dilMagI6zc61toy4Q5Z9KtLq0ytWobtb2VGrZc7tbHHZfK+0T5cmONxfpLW2iEITbQSJ9XyL6a1aKBKg1wBYG/tW2G+c+ThA+t030rfSGCKpUMQpJOOOGFt8+TJmrRBqg1D1XVe1iLeAN+G2ZI2CEIQCEIQJheRCBqGNJux0I7wwPkOEyzXVGrTA62IfcACF43Y8NsyQCEIQCSokSyfQ+UAwhaQZK/94iGRaEIQxt34aNYZNbLE/wBo1aZB6K2tnrf3iFIO3HO5H2nmct8trR/l0xrOb3Otl4Sl46TeesLvqZfN+kWna9ViDSUDAfiItvBnzWl6VhY1m3Ipt46vlN/KFRbkhAxOJxc4ncZ49eo+S0h/6y3i1zLNx6REREOZ8hk1ViZqQOAdt7BRwAJ8YymXP+HRA2EKWPFriXB0jYV7bKnjYRT0ah6Tr+qoD9ZvK5PtavSqMf5jgW6ncYfpBuOEUEpr0nJ+Af6mt5SBQTrqr3Kx8wIWpDrdu4IOPteUMJGkIOjTG9zrHhgvhFVqrOfaJJ6vsB1RnPoMqY/UzHwBEg6dU6iF+ABfFReBKaFUzI1Rtf2R4590ClNekxY7Ey+ZvoDEXLHrJ4mPGhVDjqkDa3sji0AbS8CEAQHAhcyOu7HE7spmmr1VR0qij4bufDDxgGpLkrOdrHVHyrc+MDMFPfNI0QjFyE7D0u5BjxsJB017WWyD8otxOZ7zM+tA2U9O5vClcbWOZ7sh4ntjDy5XIsW8J50vSpljYAk9gv5QJrV2fpEmLE1epW6bKm83b5VueNoCpTXoqXO1sB8gPme6AqhQZshh1nIDeTgI8OlPKzttt7K9qg9I9pw7DnEVtJdrXOAyGAA3AYCKJgS7kkkm98cZWEIBCSJpXQza7kIPzZ9y5nhAzAXmtNHAAapcDqH4m3DqHafGHOqnQFz77AX7lxA3m/dMz1CSSSSTmTnAvpNfWOwDBQMgNg879cTCEAhCEAhCNoUC+Qv9O0nIQFzVRpBQHcdqr73/AB7f+g9inlZ2/oH+7y3xFSsWNybk9cCa1UsSTmYqEIBCEIBLL9/KVll+/lBCJK/94yJI/wC8YZEIQhF1vlH0l1QVoi75FgoFt2E+Wr6XpDEk84b5kBvpMVTT299vmPjjPN0vTCfxE985mDjVp4hbc/Lildt+l1a5/wA3+qeXUo12z1jvb7mZGJY4AmW9Vqe43yn7ToUp1hXeTyJy2SdDbr1RvdB9ZPqoGdSmO8n9oIlRodT3G4GX9Qqda23kDzMm1QKCf5g7lb+0i1La57lX6mHqp62QfrX6EyW0UDOpT4sfJYBztIZIx3v9AB5wGl2yp0x+m/7iZXmqYzqX+FSf3askCjtqHuUfUwA6a/UxA2L7I4LYRDsSbm5PbiZo5ymMqZPxPf8AaBD1oDJKY7if3EwM1o+noVRska221hxOEn1+p1Nb4QF4aoEQ9QsbkkntxgP9TI6TIv6tY8Ev4ywWkubM3wqAOLG/hMsLwNXrSjo0xvcljwwHhKvpjkWuQNi+yvyjCZo2no7nJWPd9YCoTT6rtKrvYX4C5EgJTGbE/CMOLW8oGeSFmjnUHRQHtYk+AsJDaY+QOqNigL5QAaG/XZR+YgeBxPcJbVprmS3wjVHFsfCZrwvA0+uEdABO0dL5jjwtMzNc3OO+RCAQk2hAiE0Jor5kWG1vZHjJFOmOk1+xB9Wt4XgZwI6lorML2svvEgDic+6XGkAdBQvafabicOAiKtVmN2JJ7TeBoHNrndz2eyvE4nwi6ulMwtkPdXBeA6+0xN5ECTIhCAQhCAQhCASQZEIFtaReRCDaYSIQPSfleqfxGZzp9X/Mf5jKa6e63zf2ka6e6fm/tMREQnfJa3uVm0yoc3c/qP3ijVb3jxMvrp7h+b+0OcX3B3k/SZQLLmReN51fcX+r/dDn/wAq8ICZMbz/AGL8o+skaS20DcqjyEBIWXFFvdPAyTpL+83EypqscyeMBg0V+tSN+HnaA0Y7VG9hEQgO5kdbr3ax+lpOpT95juUfUxEID9dB+Fjvb7D6w9YAyRRvufM28ImFoDvW36jbcAvkJR6pOZJ3m8paWWkxyBO4GBUyI71V+sW3kDzMnmQM2Ud5P7cPGAiEeVQfiJ3L9SYa9PqUn4m+wEBEutMnLHdjGesbFUfpv+68q2kufxHdew4DCBb1Vuuy/EQvgcZPMqM3+UE+JsJnhA084gyUntY28F+8gaYw6Nl+EAeOfjM8IFnck3OJlYQgEIQgEIQgEIQgEIQgEIQgEIQgEIQgEIQgEI71htvgJHPtt8oCoRvPttMjn295uJgVCHYeEsKLe63AwNVtp4mVLHbAvzDbDwh6u2yKhAbzB7BvZR5mTzP5l4/aJhAbzQ95fE/SBpr73Afe0VCA4BNrHuA+phdNjcR9omEBxqDqUd5J+sDX2Ko/SD53iYQHestttuAHlKNVY5kneTKQgTeF5EIBCEIBCEIBCEIBCEIBCEIBCEIBCEIBCEIHp6VyDpNO+vQqgBghYKSoY2AXXF1JNxgD1xR5Ir4jmatwwpkc22DkgBDhgx1lwz9obZ9Qf4j1yQeap4WsLvYWdmyvtYzaP4lewzc1/OIWkFGsKa0hzV7nXOsxFHMrgXJBwsQ+N0PkWtVZ0VCGQ6rhytPVa5AQmoQNckEBcyQbA2izyXWtfmqttQVL6jW1CGIqXt0bI5vl7J2T0a/pJzlSs1WitRKppsaZZwA1JClI6ysGNldxa9jrZCwt66en7Cky8yuua1OvcM+qaqoytUYBscVoEJivst12ID5inyTWOtak9l1tYlSoXUvrazNYC1iLHrFs5qoejOlvq6uj1fbcU1BWx1iVUXB6IJdBrGwu2c9f/wDdVVYauKAUr63W60K1Oo5VSAxZ9Jq1MSTewvYYb9O/iKRWoNo9M83QNRwKhb23qCrrFgHawHPtYA4Y5A2gfJ8nci1q7ulNbtTVnqBmSmEVCA7MahAUAkXv9InlPkyro5Vaq6pYFlxBuodk1gVJBBKNY9YxFwQZ6vIvpQ2iipzNKmGcVUDm5ZadRQObxwYKUpsL9Yb3jM/KnLvrFOmKtMNWQFee1m1mU1alTVKX1c6pGAyAgeNCX1uyE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AutoShape 4" descr="data:image/jpeg;base64,/9j/4AAQSkZJRgABAQAAAQABAAD/2wCEAAkGBxISEhUUEhQVFRQXFRQUFRcWFxgYGBcXFxQXFxUUFRcYHCggGBwlHBQUITEhJSktLi4uFx8zODMsNygtLisBCgoKDg0OGg8QGiwkHxwsLCwsLC0sLCwsLCwsLCwsNCwsLywvLiwsLCwuLCs4Lys3OCwsLCwsLCwsLDcsNzcrLP/AABEIAI8BYQMBIgACEQEDEQH/xAAbAAACAwEBAQAAAAAAAAAAAAAAAwECBAcFBv/EAEEQAAIBAgIFCAgEBAYDAQAAAAECAAMRITEEElFxkQUTMkFhgaGxBhQiUnKSwdFCYoKyByOi4TNTwtLi8GOT8Rb/xAAaAQEAAgMBAAAAAAAAAAAAAAAAAgYBBAUD/8QAJBEBAAICAgICAQUAAAAAAAAAAAECAxEEEiExBRNBIjJhccH/2gAMAwEAAhEDEQA/AOI642eMNZdh4/2lJEBmsuw8f7SLrsPEfaUhAYCvb4SfZ/N4RUIDPZ2ngPvDVX3uI+0XJgX5se8PH7SeZ/MvGLhAvzJ2j5h94cw2zhj5SkiBfmm2HgZUrbOTrnaZYV2948YFLQtGc+3ZwH2hzu1VPcR5EQIFU7ZPO7QD3W8pJZfd4N9wZHsfmHBvtAAy7CNxB84FAcm4gjyvJ5tOp+IP0vLDRT1Mh/UB4G0Cnq7dVjuN5RkIzFt+Ec2i1B+Ft4FxxGEpzjrhcjsP2MBdpEfz181U91vFbSf5Z6mG4g+Bt5wM8JpFBDlUXcwK+OI4mB0J8wusNqkNx1b2gZoSWUjAixkQCEIQCEIQCEIQCEIQCEIQCEIQCEIQCEIQCEIQHc6/vNxMPWH95uJnr6ToqD8J7m/4zDUo0x+F/mH+2edckWbmbh3xyy+sNtPnA127PlH2jDzWypxX7Sf5P/k/pno0yueOxflH2k8/+VeEtq0vef5F/wB8nmqZyqD9SsP23gL50e6viPIyRVXrTgx+t5caMDlUp8WHmsPVD1NTP61H7rQK66e6w/UPtJ/lnrcdyt9RJ9RqdS33EHyMo+jOM1YbwYFxRp++RvQ/QmHqwOVRO/WHmszSYGgaC5y1TudD4XuINoNQfga20C44iZ7QBIxGBgSUtnhItHrp1UfjbvN/OWGmHrVG3oB4rYwMsJq56mc6du1GI/dcQtRPW43gN5EQMsJq9VB6NSme8qf6gPOVbQqgx1SRtHtDfcYQEo5GIw3YR406p7xI2N7Q4NcTNJtA0et7UQ92r+0iW16R/C67mB8CPrMkmBp9XQ5VBuZSPK8smhVM1GtsKMCe7VN5kvIgazpVQYMSexxreDZSPWEPSpjehK+BuPCQmnVALaxI2NZhwa4k+sIelTG9CVPjceEANKmcnZex1uPmX7QGgsejqv8ACQfA4+EDSpt0XK/GPqt/ECRU0NwLgay+8tmHfbLvgJemQbMCDsItKTTS0uoBYMbZWOI3WOEk6Qp6VNd6EqfqPCBlhNXN0jkxX4xh8y38oNoL/hAcfkIbwGI4QMsJZlINiLHYZGrAiEIQCEIQCEIQCEIQCEIQOt8u+iqkF6GBzKZ33T4bSNFxNwQesTsK9k+c9LeRQ4NVB7QHtAdfbKxw+bMT0vP9LrkxVyRqXMK+ip7xH6b/AFiOZp/5h+Q/ee1pGjjrvPIrU6YOOuO4N9RLDiydlb53F+qe0F+rr1VU7w4/028YHQ/z0/nH1kilT/zCN6H6EyPV1OVRO/WHmthxns5wGhP1AH4WVjwBvIbRag/A4/SftJGgOcgp3Oh8jDmqqdTr8wgIIlkrsMmYbiRHDTanvE9je0ODXEPW9qUz+m3itoEDT6nvE/FZv3Xh637yI36dXxSxkirSOdMj4W8gwPnDm6RycjsZfqpPlAOdpnOmR8Ln/UDDm6RyZxvUHxB+kPUWPRKv8LC/ymzeERUpMpswIOwgjzgP9Uv0XQ9+qeDASr6FUGatbaBcdzDAxFpanUK5EjcbeUCpkTWNNY9Kz/GAx+bPxknmzmjp2riPlb/dAyAyy1CDcEg7RnNB0XW6DK3Z0DwbA9xMRUospswIPbAd6/U/Edb4wG8WF5PO0yMadsc0Y+TX85khA1nRkPRqDc41fEXHiIurojqLkYbRivzDCIjKVZl6JKnsJHlAXCavWwemit2j2W8MD3iWNBW/w2vf8Leye45HiN0DHCMekVNiLHYZS0CJdKhBuCQdowPGVtIgahphP+IA/acG+YWJ77yebpt0WKHY+I+cfUTJCA+rorKLkYdRGKncwwMUGl6Ndl6JtfMZg7wcDHB6b5jUO1Rde9cx3cIFV057WJ1hscBu72su6WFSm2aFe1Df+lvuIurorLbC4PRIxDbreWcrUoOvSVl3gjzgN9VU9Gop7G9g+OHjKVtFZekCBtth3HI90SYyjpDL0WI3HDvGRgKhNfrSnpop7V9g+GB4SeZpt0Xsdji39Qw42gY4TfpvI9ekiPUSyuNZDrKbg5HAmw3zCRAiEIQCEIQO/qWBBJxPVHFRbAZ4Hd1xRQXvrY4Y26o1cDn/APJQ5nXleZc65f0Lmqrr1ZjcZ8zpiE5IG7vsZ0T05o4U324Tn+l6pzv3W8jLLwMvesWafyGOL4pl5rlRg9IqexmU/wBetI/lHrqL3K31EfTY5JWsPde6j6rKVajD/EpqwORta+50treM66pyX6sp6NRD8V1PfcW8ZZKFZRdda21DccVJEgc03vIe32l8LEeMq2jsntAgj3kNwN9sV77QwBprnpWf4lB8TiOMnnUbpUwO1GI8GuOFpJ01z07OPzC5+bpeMAtN8jzZ2Mbr82Y7+MCOZpnovbscf6luPKVqaI6i9rr7ykMvEZRVSiVNjh9RtBGY7RJp1ChupIO0G0Bd4+nplRRYMbZWOIt8JwjF0lW6a4+8uB7xkfA9sG0ByNZAXT3lBI3Nh7JxGB2wI55G6aAdqHVPA3HlNGgckmu4Wk1753BBUbSMQe4zzSJ1H+FmiU0pGowJZ2ONupTYDwMzEMTKOTPRCnTAwu3WTmY/SuQFtgs6RS0qgBjfLrEzaVpNA5eQH1jwjuXFOWfR+1yosZ86ukOl1JuBmrC68DOwcuPTN7eAnLfSOkA9wLTCUMX8t/8Axt3lD9V8Yqvo5S1+vIjEHcRgYqdN9AfQwVKYq1sQ1mCnogZqT2zzyZK469rJRG3MhPZ5I9G6+kAFV1UP42wHd1mdp0z0XoshXUXVtjcCwHbsnNuUUTQXL67OBcaNTJNgOtz+W5w2zxxcquXcU9pTTXt4HpFyKmi6q84Wc31hYCw2ixM8XWjtM0pqrl3N2JuT/wB6oibUekGqhpDYKRrjIKf9JzXunRuRPQOkF1qoLMcbMcF7MLXPbOecjVFWvSZ+iKiE3ytrDEzvVCqLSdY2heZc/wDSD0NpBSaY1CMrZd4nO6tMqSDmCQZ3LlqqNUzi/LLhq1QjLWMXiCkz+WKSBIhIJpIkQhA6X/D/AJHUURUbpVLncAbC3C89bl3ktChBsZ8z6F+kapSFFyFIJ1SciCSbX2gkz0OXeXVVT7ansBF/CdTDkxxi0071vN3O9No6jsuw2iJr086x1xk+O4jNfLuImSc22t+G5AkgyISI31uV6zBAXPsAKp67DIX68JQ6SG6aK3aPZbiMOIMxwgaxQpt0Xsdj4cGGHG0VX0Zk6SkbD1HccjEx1HSmToki+Y6jvBwMBMJp9dbZT/8AVT/2wgd1xviMMLWjEuRa3ZuMVr3IJGIyyly98r/eUWfC8vG9M6X8lexpzfT1tcTovpdpS2Rdg1pzjTSWOGJ7MZ3fjazFIiWvy51iePVGMZQqOmHUc1YYHeDPe9FKSUtNoPpSqKKvd+ctbI6l1OLANqki2U+p/iRyxSqrc827Agp1jZhb8Nr9m+dyPSoX/dL4XQOTef0ilRTDnWQDr1Qxx32Fz2i06/ybyfQ0RbUlUWBFwMTa9y5IxOWBO3dOQci6XVTSErqC7I4Y7O0E5C4uJ1Kly3TdSaTa6m91wOrfMC2AnL+TjJPWK+v9/l0vjrY4i3b2+X9OuTVbXqWVaq3dtUWBUn+54T5X0W5LGlaXQ0ctqrVqojNsUn2iO2157/pTyooQ0wBrEW6r2Oesc+zGfL8nLVVlqUzqlGVw9wApUgg3OGfVNvhxaMcRZq8uazk/S7Ryq1PRENJKFOnRvzIDKtzZHLllYG9zzftG+V74zkXpRoKUq1kwVkDge7dmBA7Li4v1GfR8senTVyhcElGLnVwUsygErrYgYdYnx/KenNWfXbO1gNg2eZ3kzctMT6akMyztLolLQkRACFVWTVwBDAENfrJxJOd7zjFFSSABcnICewnKtajTNLnW7EuGVNueR7BlvnjkpNta/D1x3iu9svLoXnSVsLgEgZBjn9J0T+G3KNtHCi3sllPG/wBZyt2JxOc9v0U5dOiVbnFGtrDdkw3T0085d2pcoKc1Xjj3YQ0vS2t0bDtP/GeNyf6S06iAqEbtldL5WTE2HH+8j9aPZg5W0gkHAD9Q+gnMvSWrdrds+v5d5cABxt3ic+0vSDUcknrwktaZM5L5Neu2qtgALuxwVF6yTO5+ivK+j+r0zzoItqgKLu2r7JsgxGXdOcU+UNB0fR+avzl7FhTOLHDpN1YjK88VPSmtTYHRwlFBkqqDftcnFj2zUz4fvjrPjT0rPXy7npdVqq+2OaojEU74t21CPLLf1cV/iByslfSf5dilMagI6zc61toy4Q5Z9KtLq0ytWobtb2VGrZc7tbHHZfK+0T5cmONxfpLW2iEITbQSJ9XyL6a1aKBKg1wBYG/tW2G+c+ThA+t030rfSGCKpUMQpJOOOGFt8+TJmrRBqg1D1XVe1iLeAN+G2ZI2CEIQCEIQJheRCBqGNJux0I7wwPkOEyzXVGrTA62IfcACF43Y8NsyQCEIQCSokSyfQ+UAwhaQZK/94iGRaEIQxt34aNYZNbLE/wBo1aZB6K2tnrf3iFIO3HO5H2nmct8trR/l0xrOb3Otl4Sl46TeesLvqZfN+kWna9ViDSUDAfiItvBnzWl6VhY1m3Ipt46vlN/KFRbkhAxOJxc4ncZ49eo+S0h/6y3i1zLNx6REREOZ8hk1ViZqQOAdt7BRwAJ8YymXP+HRA2EKWPFriXB0jYV7bKnjYRT0ah6Tr+qoD9ZvK5PtavSqMf5jgW6ncYfpBuOEUEpr0nJ+Af6mt5SBQTrqr3Kx8wIWpDrdu4IOPteUMJGkIOjTG9zrHhgvhFVqrOfaJJ6vsB1RnPoMqY/UzHwBEg6dU6iF+ABfFReBKaFUzI1Rtf2R4590ClNekxY7Ey+ZvoDEXLHrJ4mPGhVDjqkDa3sji0AbS8CEAQHAhcyOu7HE7spmmr1VR0qij4bufDDxgGpLkrOdrHVHyrc+MDMFPfNI0QjFyE7D0u5BjxsJB017WWyD8otxOZ7zM+tA2U9O5vClcbWOZ7sh4ntjDy5XIsW8J50vSpljYAk9gv5QJrV2fpEmLE1epW6bKm83b5VueNoCpTXoqXO1sB8gPme6AqhQZshh1nIDeTgI8OlPKzttt7K9qg9I9pw7DnEVtJdrXOAyGAA3AYCKJgS7kkkm98cZWEIBCSJpXQza7kIPzZ9y5nhAzAXmtNHAAapcDqH4m3DqHafGHOqnQFz77AX7lxA3m/dMz1CSSSSTmTnAvpNfWOwDBQMgNg879cTCEAhCEAhCNoUC+Qv9O0nIQFzVRpBQHcdqr73/AB7f+g9inlZ2/oH+7y3xFSsWNybk9cCa1UsSTmYqEIBCEIBLL9/KVll+/lBCJK/94yJI/wC8YZEIQhF1vlH0l1QVoi75FgoFt2E+Wr6XpDEk84b5kBvpMVTT299vmPjjPN0vTCfxE985mDjVp4hbc/Lildt+l1a5/wA3+qeXUo12z1jvb7mZGJY4AmW9Vqe43yn7ToUp1hXeTyJy2SdDbr1RvdB9ZPqoGdSmO8n9oIlRodT3G4GX9Qqda23kDzMm1QKCf5g7lb+0i1La57lX6mHqp62QfrX6EyW0UDOpT4sfJYBztIZIx3v9AB5wGl2yp0x+m/7iZXmqYzqX+FSf3askCjtqHuUfUwA6a/UxA2L7I4LYRDsSbm5PbiZo5ymMqZPxPf8AaBD1oDJKY7if3EwM1o+noVRska221hxOEn1+p1Nb4QF4aoEQ9QsbkkntxgP9TI6TIv6tY8Ev4ywWkubM3wqAOLG/hMsLwNXrSjo0xvcljwwHhKvpjkWuQNi+yvyjCZo2no7nJWPd9YCoTT6rtKrvYX4C5EgJTGbE/CMOLW8oGeSFmjnUHRQHtYk+AsJDaY+QOqNigL5QAaG/XZR+YgeBxPcJbVprmS3wjVHFsfCZrwvA0+uEdABO0dL5jjwtMzNc3OO+RCAQk2hAiE0Jor5kWG1vZHjJFOmOk1+xB9Wt4XgZwI6lorML2svvEgDic+6XGkAdBQvafabicOAiKtVmN2JJ7TeBoHNrndz2eyvE4nwi6ulMwtkPdXBeA6+0xN5ECTIhCAQhCAQhCASQZEIFtaReRCDaYSIQPSfleqfxGZzp9X/Mf5jKa6e63zf2ka6e6fm/tMREQnfJa3uVm0yoc3c/qP3ijVb3jxMvrp7h+b+0OcX3B3k/SZQLLmReN51fcX+r/dDn/wAq8ICZMbz/AGL8o+skaS20DcqjyEBIWXFFvdPAyTpL+83EypqscyeMBg0V+tSN+HnaA0Y7VG9hEQgO5kdbr3ax+lpOpT95juUfUxEID9dB+Fjvb7D6w9YAyRRvufM28ImFoDvW36jbcAvkJR6pOZJ3m8paWWkxyBO4GBUyI71V+sW3kDzMnmQM2Ud5P7cPGAiEeVQfiJ3L9SYa9PqUn4m+wEBEutMnLHdjGesbFUfpv+68q2kufxHdew4DCBb1Vuuy/EQvgcZPMqM3+UE+JsJnhA084gyUntY28F+8gaYw6Nl+EAeOfjM8IFnck3OJlYQgEIQgEIQgEIQgEIQgEIQgEIQgEIQgEIQgEI71htvgJHPtt8oCoRvPttMjn295uJgVCHYeEsKLe63AwNVtp4mVLHbAvzDbDwh6u2yKhAbzB7BvZR5mTzP5l4/aJhAbzQ95fE/SBpr73Afe0VCA4BNrHuA+phdNjcR9omEBxqDqUd5J+sDX2Ko/SD53iYQHestttuAHlKNVY5kneTKQgTeF5EIBCEIBCEIBCEIBCEIBCEIBCEIBCEIBCEIHp6VyDpNO+vQqgBghYKSoY2AXXF1JNxgD1xR5Ir4jmatwwpkc22DkgBDhgx1lwz9obZ9Qf4j1yQeap4WsLvYWdmyvtYzaP4lewzc1/OIWkFGsKa0hzV7nXOsxFHMrgXJBwsQ+N0PkWtVZ0VCGQ6rhytPVa5AQmoQNckEBcyQbA2izyXWtfmqttQVL6jW1CGIqXt0bI5vl7J2T0a/pJzlSs1WitRKppsaZZwA1JClI6ysGNldxa9jrZCwt66en7Cky8yuua1OvcM+qaqoytUYBscVoEJivst12ID5inyTWOtak9l1tYlSoXUvrazNYC1iLHrFs5qoejOlvq6uj1fbcU1BWx1iVUXB6IJdBrGwu2c9f/wDdVVYauKAUr63W60K1Oo5VSAxZ9Jq1MSTewvYYb9O/iKRWoNo9M83QNRwKhb23qCrrFgHawHPtYA4Y5A2gfJ8nci1q7ulNbtTVnqBmSmEVCA7MahAUAkXv9InlPkyro5Vaq6pYFlxBuodk1gVJBBKNY9YxFwQZ6vIvpQ2iipzNKmGcVUDm5ZadRQObxwYKUpsL9Yb3jM/KnLvrFOmKtMNWQFee1m1mU1alTVKX1c6pGAyAgeNCX1uyE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The Solar Syst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3565286" cy="1447800"/>
          </a:xfrm>
          <a:prstGeom prst="rect">
            <a:avLst/>
          </a:prstGeom>
          <a:noFill/>
        </p:spPr>
      </p:pic>
      <p:pic>
        <p:nvPicPr>
          <p:cNvPr id="3080" name="Picture 8" descr="http://science-class.net/Notes/Images_8th_Notes/at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295400"/>
            <a:ext cx="3171825" cy="2238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Electric Field Lines</a:t>
            </a:r>
            <a:endParaRPr lang="en-US" dirty="0"/>
          </a:p>
        </p:txBody>
      </p:sp>
      <p:pic>
        <p:nvPicPr>
          <p:cNvPr id="4" name="Picture 3" descr="gri12206_12_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90600"/>
            <a:ext cx="2668361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 descr="gri12206_12_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990600"/>
            <a:ext cx="2715387" cy="278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 descr="gri12206_12_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886200"/>
            <a:ext cx="3454399" cy="266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 descr="electric field of two positive point charges repelli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4038600"/>
            <a:ext cx="2276475" cy="2400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Applications of electrostatics</a:t>
            </a:r>
            <a:endParaRPr lang="en-US" dirty="0"/>
          </a:p>
        </p:txBody>
      </p:sp>
      <p:pic>
        <p:nvPicPr>
          <p:cNvPr id="1026" name="Picture 2" descr="http://www.neundorfer.com/FileUploads/RichTextboxImages/Image/smokestack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733800"/>
            <a:ext cx="4029075" cy="233362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52400" y="6096000"/>
            <a:ext cx="388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http://www.neundorfer.com/knowledge_base/electrostatic_precipitators.aspx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0" y="914400"/>
            <a:ext cx="3936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a. Electrostatic Precipitator (p243, Text)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4648200" y="5334000"/>
            <a:ext cx="434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http://indianapublicmedia.org/amomentofscience/photocopying-machines-work/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105400" y="4267200"/>
            <a:ext cx="2615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b. Photocopying Machine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4648200" y="4648200"/>
            <a:ext cx="426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http://www.youtube.com/watch?v=HFxo4j1EWsA&amp;list=PL77E87113C3F4C5B7</a:t>
            </a:r>
            <a:endParaRPr lang="en-US" dirty="0"/>
          </a:p>
        </p:txBody>
      </p:sp>
      <p:pic>
        <p:nvPicPr>
          <p:cNvPr id="3" name="Picture 2" descr="H:\Courses\PHYS 101 102\Griffith 7th Textbook\images_all_chapters\12_images\Photos\gri12206_ta12_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1447800"/>
            <a:ext cx="3240024" cy="2177634"/>
          </a:xfrm>
          <a:prstGeom prst="rect">
            <a:avLst/>
          </a:prstGeom>
          <a:noFill/>
        </p:spPr>
      </p:pic>
      <p:pic>
        <p:nvPicPr>
          <p:cNvPr id="1027" name="Picture 3" descr="H:\Courses\PHYS 101 102\Griffith 7th Textbook\images_all_chapters\12_images\Line\gri12206_ta12_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67200" y="914400"/>
            <a:ext cx="3198871" cy="29572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Applications of </a:t>
            </a:r>
            <a:r>
              <a:rPr lang="en-US" dirty="0" smtClean="0"/>
              <a:t>electrostatics</a:t>
            </a:r>
            <a:br>
              <a:rPr lang="en-US" dirty="0" smtClean="0"/>
            </a:br>
            <a:r>
              <a:rPr lang="en-US" dirty="0" smtClean="0"/>
              <a:t>Lightning (p252, Text)</a:t>
            </a:r>
            <a:endParaRPr lang="en-US" dirty="0"/>
          </a:p>
        </p:txBody>
      </p:sp>
      <p:pic>
        <p:nvPicPr>
          <p:cNvPr id="2050" name="Picture 2" descr="H:\Courses\PHYS 101 102\Griffith 7th Textbook\images_all_chapters\12_images\Line\gri12206_ta12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133600"/>
            <a:ext cx="4124832" cy="4572255"/>
          </a:xfrm>
          <a:prstGeom prst="rect">
            <a:avLst/>
          </a:prstGeom>
          <a:noFill/>
        </p:spPr>
      </p:pic>
      <p:pic>
        <p:nvPicPr>
          <p:cNvPr id="2051" name="Picture 3" descr="H:\Courses\PHYS 101 102\Griffith 7th Textbook\images_all_chapters\12_images\Photos\gri12206_co_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3600"/>
            <a:ext cx="4245315" cy="3310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37</Words>
  <Application>Microsoft Office PowerPoint</Application>
  <PresentationFormat>On-screen Show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Gravitational Force &amp; Electrostatic Force </vt:lpstr>
      <vt:lpstr>Electric Field Lines</vt:lpstr>
      <vt:lpstr>Applications of electrostatics</vt:lpstr>
      <vt:lpstr>Applications of electrostatics Lightning (p252, Text)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mahes</dc:creator>
  <cp:lastModifiedBy>mahes</cp:lastModifiedBy>
  <cp:revision>5</cp:revision>
  <dcterms:created xsi:type="dcterms:W3CDTF">2013-05-27T21:10:35Z</dcterms:created>
  <dcterms:modified xsi:type="dcterms:W3CDTF">2013-05-28T02:07:58Z</dcterms:modified>
</cp:coreProperties>
</file>