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2" r:id="rId5"/>
    <p:sldId id="276" r:id="rId6"/>
    <p:sldId id="277" r:id="rId7"/>
    <p:sldId id="279" r:id="rId8"/>
    <p:sldId id="281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DFC-C458-4CD1-BE07-1D45AEBC8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C092-4537-4995-9FDF-5E9DF32F8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B2B1-54F7-4A4D-8E9A-C01839255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C4A1-7C71-4368-8045-100448D4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B3B3-EE52-4236-B7E7-CB0BF55A8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A8D2-0D36-41A8-A156-91A63381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87B7-B0A9-4EAE-AC4E-3B259032A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4BC8-7DC4-4465-B5A7-15C827CC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D7D5-76EB-42B5-A8DE-74B6494E1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F536-EDDF-4701-96E0-1D4C497B0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5801-E68B-411B-A236-F1298220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8F64AD-53C6-4EB8-89BA-8F9BD7B24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resource/phy03.sci.phys.mfw.galmo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Projectile_Moti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Chapter-3</a:t>
            </a:r>
            <a:br>
              <a:rPr lang="en-US" sz="4000" smtClean="0"/>
            </a:br>
            <a:r>
              <a:rPr lang="en-US" sz="4000" smtClean="0"/>
              <a:t>Falling Objects and Projectile Motion</a:t>
            </a:r>
          </a:p>
        </p:txBody>
      </p:sp>
      <p:pic>
        <p:nvPicPr>
          <p:cNvPr id="3075" name="Picture 5" descr="03_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828800"/>
            <a:ext cx="3962400" cy="2701925"/>
          </a:xfrm>
          <a:noFill/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286000" y="48006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Outline:</a:t>
            </a:r>
          </a:p>
          <a:p>
            <a:r>
              <a:rPr lang="en-US" sz="2800" dirty="0"/>
              <a:t>Acceleration due to gravity</a:t>
            </a:r>
          </a:p>
          <a:p>
            <a:r>
              <a:rPr lang="en-US" sz="2800" dirty="0"/>
              <a:t>Falling object</a:t>
            </a:r>
          </a:p>
          <a:p>
            <a:r>
              <a:rPr lang="en-US" sz="2800" dirty="0"/>
              <a:t>Projectile motion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267200" y="22860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Overview:</a:t>
            </a:r>
          </a:p>
          <a:p>
            <a:r>
              <a:rPr lang="en-US" sz="2400" dirty="0"/>
              <a:t>Explore how objects move under the influence of gravity close to the surface of the earth.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Falling Objects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8600" y="1447800"/>
            <a:ext cx="6858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Why objects fall to the ground when released? </a:t>
            </a:r>
          </a:p>
          <a:p>
            <a:endParaRPr lang="en-US" dirty="0"/>
          </a:p>
          <a:p>
            <a:r>
              <a:rPr lang="en-US" dirty="0"/>
              <a:t>When you drop objects of different sizes and weights, do they reach the ground at the same time</a:t>
            </a:r>
            <a:r>
              <a:rPr lang="en-US" dirty="0" smtClean="0"/>
              <a:t>? (Click the link below)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04800" y="28194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http://www.teachersdomain.org/resource/phy03.sci.phys.mfw.galmoon/</a:t>
            </a:r>
            <a:endParaRPr lang="en-US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04800" y="35814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Measuring the acceleration due to gravity for Earth:  9.8 m/s</a:t>
            </a:r>
            <a:r>
              <a:rPr lang="en-US" baseline="30000" dirty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Falling Object: Velocity and Distance </a:t>
            </a:r>
          </a:p>
        </p:txBody>
      </p:sp>
      <p:pic>
        <p:nvPicPr>
          <p:cNvPr id="5123" name="Picture 4" descr="c:\Documents and Settings\Mike O'Hanlon\Desktop\griffth\chapt03\art_library\color_art_library\03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4275"/>
            <a:ext cx="333851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Mike O'Hanlon\Desktop\griffth\chapt03\art_library\color_art_library\03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51631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smtClean="0"/>
              <a:t>Spread Sheet (Excel) </a:t>
            </a:r>
            <a:br>
              <a:rPr lang="en-US" sz="2000" smtClean="0"/>
            </a:br>
            <a:r>
              <a:rPr lang="en-US" sz="2000" smtClean="0"/>
              <a:t>Calculations	v=v</a:t>
            </a:r>
            <a:r>
              <a:rPr lang="en-US" sz="2000" baseline="-25000" smtClean="0"/>
              <a:t>0</a:t>
            </a:r>
            <a:r>
              <a:rPr lang="en-US" sz="2000" smtClean="0"/>
              <a:t> + at	d=v</a:t>
            </a:r>
            <a:r>
              <a:rPr lang="en-US" sz="2000" baseline="-25000" smtClean="0"/>
              <a:t>0</a:t>
            </a:r>
            <a:r>
              <a:rPr lang="en-US" sz="2000" smtClean="0"/>
              <a:t>t+1/2 at</a:t>
            </a:r>
            <a:r>
              <a:rPr lang="en-US" sz="2000" baseline="30000" smtClean="0"/>
              <a:t>2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5988050" y="0"/>
          <a:ext cx="3155950" cy="6129338"/>
        </p:xfrm>
        <a:graphic>
          <a:graphicData uri="http://schemas.openxmlformats.org/presentationml/2006/ole">
            <p:oleObj spid="_x0000_s1026" name="Worksheet" r:id="rId3" imgW="2239200" imgH="4218840" progId="Excel.Sheet.8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838200"/>
          <a:ext cx="5200650" cy="2849563"/>
        </p:xfrm>
        <a:graphic>
          <a:graphicData uri="http://schemas.openxmlformats.org/presentationml/2006/ole">
            <p:oleObj spid="_x0000_s1027" name="Chart" r:id="rId4" imgW="5696280" imgH="3026160" progId="Excel.Sheet.8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3810000"/>
          <a:ext cx="5105400" cy="2797175"/>
        </p:xfrm>
        <a:graphic>
          <a:graphicData uri="http://schemas.openxmlformats.org/presentationml/2006/ole">
            <p:oleObj spid="_x0000_s1028" name="Chart" r:id="rId5" imgW="5696280" imgH="3026160" progId="Excel.Sheet.8">
              <p:embed/>
            </p:oleObj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5257800" y="6477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Reaction Time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4" grpId="0"/>
      <p:bldOleChart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800" smtClean="0"/>
              <a:t>Throwing up a ball:</a:t>
            </a:r>
            <a:br>
              <a:rPr lang="en-US" sz="2800" smtClean="0"/>
            </a:br>
            <a:r>
              <a:rPr lang="en-US" sz="2800" smtClean="0"/>
              <a:t>Velocity and Distance</a:t>
            </a:r>
          </a:p>
        </p:txBody>
      </p:sp>
      <p:pic>
        <p:nvPicPr>
          <p:cNvPr id="6147" name="Picture 4" descr="c:\Documents and Settings\Mike O'Hanlon\Desktop\griffth\chapt03\art_library\color_art_library\03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5250"/>
            <a:ext cx="43751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3716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A ball is thrown straight upward and then returns to the Earth. Does the acceleration change during this motion?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000" smtClean="0"/>
              <a:t>Throwing up a ball: </a:t>
            </a:r>
            <a:br>
              <a:rPr lang="en-US" sz="4000" smtClean="0"/>
            </a:br>
            <a:r>
              <a:rPr lang="en-US" sz="4000" smtClean="0"/>
              <a:t>Velocity VS. Time graph</a:t>
            </a:r>
          </a:p>
        </p:txBody>
      </p:sp>
      <p:pic>
        <p:nvPicPr>
          <p:cNvPr id="7171" name="Picture 4" descr="c:\Documents and Settings\Mike O'Hanlon\Desktop\griffth\chapt03\art_library\color_art_library\0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70453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Mike O'Hanlon\Desktop\griffth\chapt03\art_library\color_art_library\03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95250"/>
            <a:ext cx="23939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800" smtClean="0"/>
              <a:t>Projectile Motion: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A Cartoon Coyote Falling off a Cliff</a:t>
            </a:r>
          </a:p>
        </p:txBody>
      </p:sp>
      <p:pic>
        <p:nvPicPr>
          <p:cNvPr id="3075" name="Picture 4" descr="c:\Documents and Settings\Mike O'Hanlon\Desktop\griffth\chapt03\art_library\color_art_library\03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019800" cy="443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consider the horizontal and vertical motions separately in projectile motions. Time is the same for both motions.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 smtClean="0"/>
              <a:t>Horizontal and Vertical motions </a:t>
            </a:r>
          </a:p>
        </p:txBody>
      </p:sp>
      <p:pic>
        <p:nvPicPr>
          <p:cNvPr id="4099" name="Picture 4" descr="c:\Documents and Settings\Mike O'Hanlon\Desktop\griffth\chapt03\art_library\color_art_library\03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557838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Documents and Settings\Mike O'Hanlon\Desktop\griffth\chapt03\art_library\color_art_library\03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8" y="1219200"/>
            <a:ext cx="443706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029200" y="472440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What determines the time of flight?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A: Vertical 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324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Practice Sample Exercise in example box 3.4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mtClean="0"/>
              <a:t>Angle for maximum Range</a:t>
            </a:r>
          </a:p>
        </p:txBody>
      </p:sp>
      <p:pic>
        <p:nvPicPr>
          <p:cNvPr id="5123" name="Picture 4" descr="c:\Documents and Settings\Mike O'Hanlon\Desktop\griffth\chapt03\art_library\color_art_library\03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42138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52578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http://phet.colorado.edu/simulations/sims.php?sim=Projectile_Motion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715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 to the </a:t>
            </a:r>
            <a:r>
              <a:rPr lang="en-US" dirty="0" smtClean="0"/>
              <a:t>above website </a:t>
            </a:r>
            <a:r>
              <a:rPr lang="en-US" dirty="0" smtClean="0"/>
              <a:t>and determine the angle for maximum </a:t>
            </a:r>
            <a:r>
              <a:rPr lang="en-US" dirty="0" smtClean="0"/>
              <a:t>range by firing at different angles. 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Worksheet</vt:lpstr>
      <vt:lpstr>Chart</vt:lpstr>
      <vt:lpstr>Chapter-3 Falling Objects and Projectile Motion</vt:lpstr>
      <vt:lpstr>Falling Objects</vt:lpstr>
      <vt:lpstr>Falling Object: Velocity and Distance </vt:lpstr>
      <vt:lpstr>Spread Sheet (Excel)  Calculations v=v0 + at d=v0t+1/2 at2</vt:lpstr>
      <vt:lpstr>Throwing up a ball: Velocity and Distance</vt:lpstr>
      <vt:lpstr>Throwing up a ball:  Velocity VS. Time graph</vt:lpstr>
      <vt:lpstr>Projectile Motion: A Cartoon Coyote Falling off a Cliff</vt:lpstr>
      <vt:lpstr>Horizontal and Vertical motions </vt:lpstr>
      <vt:lpstr>Angle for maximum Range</vt:lpstr>
    </vt:vector>
  </TitlesOfParts>
  <Company>Home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Chapter-3 Falling Objects and Projectile Motion</dc:title>
  <dc:creator>Niru Mahes</dc:creator>
  <cp:lastModifiedBy>mahes</cp:lastModifiedBy>
  <cp:revision>20</cp:revision>
  <dcterms:created xsi:type="dcterms:W3CDTF">2004-01-29T01:28:56Z</dcterms:created>
  <dcterms:modified xsi:type="dcterms:W3CDTF">2012-05-24T02:25:45Z</dcterms:modified>
</cp:coreProperties>
</file>