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0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4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9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0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1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3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27" b="3785"/>
          <a:stretch/>
        </p:blipFill>
        <p:spPr bwMode="auto">
          <a:xfrm>
            <a:off x="533400" y="990600"/>
            <a:ext cx="8077200" cy="4987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06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4" b="3527"/>
          <a:stretch/>
        </p:blipFill>
        <p:spPr bwMode="auto">
          <a:xfrm>
            <a:off x="76200" y="609600"/>
            <a:ext cx="8915400" cy="550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24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Winthrop Guest Account</dc:creator>
  <cp:lastModifiedBy>Winthrop Guest Account</cp:lastModifiedBy>
  <cp:revision>1</cp:revision>
  <dcterms:created xsi:type="dcterms:W3CDTF">2017-10-05T19:06:28Z</dcterms:created>
  <dcterms:modified xsi:type="dcterms:W3CDTF">2017-10-05T19:08:16Z</dcterms:modified>
</cp:coreProperties>
</file>