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70" d="100"/>
          <a:sy n="170" d="100"/>
        </p:scale>
        <p:origin x="-2320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FD4E-89A9-4F40-B897-07A8DF216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26F7B-5519-C34A-B181-A7618333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46FD-5DA3-6349-95CA-8BB98129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F408-7C8E-BC44-BA2A-B2C8834C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86F2-265D-3242-8C4A-FDFE8A3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F3F9-B4A7-4C41-ADB2-7914C988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E7ED1-A61E-5F43-B583-CC46EA508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3360-EEFE-7C45-BDD3-7385E472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147A8-F2AA-274F-953D-FB5AD7DA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3007-677E-BB4F-9ED8-60B3C302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B08BF-6872-544A-BD26-FD5E81AB7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0DE40-07F4-7247-9981-CEF970C8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37EA-0D11-5943-BAD9-58AC59FC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F201-7317-6144-B8FC-83AF7D04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6BB3F-5C57-854E-9C1E-37C772E4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D956-E0E7-3743-8622-90B94C90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A2BD-3B40-7245-B43F-AE37CE2F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B07E-7013-834C-85F0-4929E4C1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D75D-9C0D-4A48-A22D-00D3CBA5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5D077-F0F6-1747-A4C5-0DC4DD46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9F65-1219-8046-AE62-8C68F9D6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5E45-152E-3A4C-B6A2-446D9975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57DC-ABE6-1845-91EB-98A3A09C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17A3B-8278-E448-9695-BF8CFF03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C1CE-486C-694F-87E6-A9406214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8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98AB-FF2F-0F40-8BE3-05F08F96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EFA59-34C6-8543-A490-1C6B88C64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F349B-DBF7-E34E-9D95-67C7D368D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FF328-62F9-4A4C-8B47-9FF72F15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5842E-0555-F04C-BA60-35B57238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7A02-7989-B84B-9DA2-7B4DDA1B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1276-297A-7349-8720-1747E300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761B8-4D42-0045-B50C-360E22FC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5679A-EC2D-5047-850F-6D80D2AE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4A5CF-3E9B-A646-938F-A23579AD2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87E6B-063E-1847-A9C2-FD3ECB77B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095F5-062E-A242-8D72-82513B76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4FF9B-FDEE-E446-A756-7F53E830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E548F-3F7C-0847-BDE8-CA6F6452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EAAE-8C92-4D42-BD6F-B73AFC9C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1C80E-5A74-AB4A-AEE1-6297437E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506E2-F747-B540-AF33-2707BC03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F9769-5F43-5549-95AA-51914EA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2A4EF-63F6-524E-95F4-C9E7523E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0E3CA-8493-594E-A1A1-39D6D817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8D3B-19F0-344E-824E-7A3387D2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32CA-ED3D-5A47-A6D6-9EC9A186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60C4-6FB8-0E4E-851F-3F3CC596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91793-48A0-2041-82F2-7BB8B5F36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4BF4A-6BDA-8B4E-911F-61771401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CCC40-C061-BD47-B137-3463115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4D2CA-7940-854D-8E48-C317A323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B5C3-84A0-9C4B-AE22-57806274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6F097-519B-D242-9D2B-E6781AE8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B9C36-3F5E-C342-9C6B-F58CBF183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A45E9-A670-F848-B525-C56583E9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1C19F-227D-2A48-9D52-E7A1BD5E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C51AF-BB07-B949-A805-B4EEE7AB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D695C-3017-9940-A52A-60F3B99F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FACE-EE39-524E-9C6B-F43500F06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8F59-568B-7542-9731-0334D9310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32C2-E7EA-8541-A2E8-4A4FA19CBD31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978B-4683-8D41-A3F3-9EEED5F7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3F4B-A457-284C-BC80-F8A6824EF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9053-1E9B-5A44-BE71-1BB29970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2B4742-3F8F-BB4B-8F20-5508DBCD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1848" y="105300"/>
            <a:ext cx="10875579" cy="69471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88C2B7-2ED1-4744-8112-2F9BEC3A288F}"/>
              </a:ext>
            </a:extLst>
          </p:cNvPr>
          <p:cNvSpPr/>
          <p:nvPr/>
        </p:nvSpPr>
        <p:spPr>
          <a:xfrm>
            <a:off x="1236689" y="2668249"/>
            <a:ext cx="1214203" cy="20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785C8-D57D-E645-894D-7021B931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1" y="0"/>
            <a:ext cx="10357298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88C2B7-2ED1-4744-8112-2F9BEC3A288F}"/>
              </a:ext>
            </a:extLst>
          </p:cNvPr>
          <p:cNvSpPr/>
          <p:nvPr/>
        </p:nvSpPr>
        <p:spPr>
          <a:xfrm>
            <a:off x="2465882" y="4954249"/>
            <a:ext cx="1986197" cy="20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DCF8E-A7C9-E642-AF09-AC07D4BD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1" y="172387"/>
            <a:ext cx="1035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F44FE-F1C9-F94D-BF42-21CFE5F1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45" y="0"/>
            <a:ext cx="8894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39675-3BCF-FC41-8F34-FDAA513F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1" y="0"/>
            <a:ext cx="1035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5E236-A708-C048-8ED1-1262E163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1" y="0"/>
            <a:ext cx="1035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4C05C4-20B0-4949-8538-9B757F97F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51" y="0"/>
            <a:ext cx="1035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Hurlbert, Jason C.</dc:creator>
  <cp:lastModifiedBy>Hurlbert, Jason C.</cp:lastModifiedBy>
  <cp:revision>1</cp:revision>
  <dcterms:created xsi:type="dcterms:W3CDTF">2020-08-26T16:21:49Z</dcterms:created>
  <dcterms:modified xsi:type="dcterms:W3CDTF">2020-08-26T16:25:15Z</dcterms:modified>
</cp:coreProperties>
</file>