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80" r:id="rId21"/>
    <p:sldId id="279" r:id="rId22"/>
    <p:sldId id="270" r:id="rId23"/>
    <p:sldId id="269" r:id="rId24"/>
    <p:sldId id="28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86477" autoAdjust="0"/>
  </p:normalViewPr>
  <p:slideViewPr>
    <p:cSldViewPr>
      <p:cViewPr varScale="1">
        <p:scale>
          <a:sx n="79" d="100"/>
          <a:sy n="79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2133600"/>
            <a:ext cx="8820000" cy="16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524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2819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1066800"/>
            <a:ext cx="8820000" cy="4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3048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279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"/>
            <a:ext cx="222196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1524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55760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59" y="198605"/>
            <a:ext cx="3708538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44617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2334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01002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3559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1508760"/>
            <a:ext cx="8820000" cy="26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96904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656008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06010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00992"/>
            <a:ext cx="8820000" cy="324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6371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3850"/>
            <a:ext cx="430230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Fig 7.16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55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304800"/>
            <a:ext cx="7759634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3048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0941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3365"/>
            <a:ext cx="472186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2882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0" y="378605"/>
            <a:ext cx="540011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5984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798320"/>
            <a:ext cx="8820000" cy="26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15240"/>
            <a:ext cx="609600" cy="3841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7.19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2840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1752600"/>
            <a:ext cx="8820000" cy="321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4800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7.20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85888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873"/>
            <a:ext cx="8280000" cy="567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3"/>
            <a:ext cx="609599" cy="212558"/>
          </a:xfrm>
        </p:spPr>
        <p:txBody>
          <a:bodyPr>
            <a:normAutofit fontScale="90000"/>
          </a:bodyPr>
          <a:lstStyle/>
          <a:p>
            <a:r>
              <a:rPr lang="en-GB" sz="900" dirty="0" smtClean="0"/>
              <a:t>Fig 7.21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74240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73" y="183365"/>
            <a:ext cx="1704243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377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7.22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28938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68" y="183365"/>
            <a:ext cx="1914639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7.23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89533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2" y="304800"/>
            <a:ext cx="7896272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587829" cy="300789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7.24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70774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63365"/>
            <a:ext cx="8292893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01131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1219200"/>
            <a:ext cx="8820000" cy="382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7.4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5724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615342"/>
            <a:ext cx="8820000" cy="545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3048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7.5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6734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04800"/>
            <a:ext cx="2612681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1524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7.6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4342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" y="762000"/>
            <a:ext cx="8820000" cy="467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Table 7.1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200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4082"/>
            <a:ext cx="638992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107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7.7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73586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Reproduced from:</a:t>
            </a:r>
            <a:br>
              <a:rPr lang="en-GB" sz="1000" dirty="0" smtClean="0"/>
            </a:br>
            <a:r>
              <a:rPr lang="en-GB" sz="1000" b="1" dirty="0" smtClean="0"/>
              <a:t>Biochemistry</a:t>
            </a:r>
            <a:r>
              <a:rPr lang="en-GB" sz="1000" dirty="0" smtClean="0"/>
              <a:t> by T.A. Brown, ISBN: 9781907904288  © Scion Publishing Ltd, 2017</a:t>
            </a:r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2" y="1219200"/>
            <a:ext cx="8820000" cy="380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33400" cy="231775"/>
          </a:xfrm>
        </p:spPr>
        <p:txBody>
          <a:bodyPr>
            <a:normAutofit/>
          </a:bodyPr>
          <a:lstStyle/>
          <a:p>
            <a:r>
              <a:rPr lang="en-GB" sz="900" dirty="0" smtClean="0"/>
              <a:t>Fig 7.8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5467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125</Words>
  <Application>Microsoft Office PowerPoint</Application>
  <PresentationFormat>On-screen Show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Fig 7.1</vt:lpstr>
      <vt:lpstr>Fig 7.2</vt:lpstr>
      <vt:lpstr>Fig 7.3</vt:lpstr>
      <vt:lpstr>Fig 7.4</vt:lpstr>
      <vt:lpstr>Fig 7.5</vt:lpstr>
      <vt:lpstr>Fig 7.6</vt:lpstr>
      <vt:lpstr>Table 7.1</vt:lpstr>
      <vt:lpstr>Fig 7.7</vt:lpstr>
      <vt:lpstr>Fig 7.8</vt:lpstr>
      <vt:lpstr>Fig 7.9</vt:lpstr>
      <vt:lpstr>Fig 7.10</vt:lpstr>
      <vt:lpstr>Fig 7.11</vt:lpstr>
      <vt:lpstr>Fig 7.12</vt:lpstr>
      <vt:lpstr>Fig 7.13</vt:lpstr>
      <vt:lpstr>Fig 7.14</vt:lpstr>
      <vt:lpstr>Fig 7.15</vt:lpstr>
      <vt:lpstr>Fig 7.16</vt:lpstr>
      <vt:lpstr>Fig 7.17</vt:lpstr>
      <vt:lpstr>Fig 7.18</vt:lpstr>
      <vt:lpstr>Fig 7.19</vt:lpstr>
      <vt:lpstr>Fig 7.20</vt:lpstr>
      <vt:lpstr>Fig 7.21</vt:lpstr>
      <vt:lpstr>Fig 7.22</vt:lpstr>
      <vt:lpstr>Fig 7.23</vt:lpstr>
      <vt:lpstr>Fig 7.24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Simon Watkins</cp:lastModifiedBy>
  <cp:revision>10</cp:revision>
  <dcterms:created xsi:type="dcterms:W3CDTF">2006-08-16T00:00:00Z</dcterms:created>
  <dcterms:modified xsi:type="dcterms:W3CDTF">2016-09-28T08:15:33Z</dcterms:modified>
</cp:coreProperties>
</file>