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9" r:id="rId4"/>
    <p:sldId id="268" r:id="rId5"/>
    <p:sldId id="267" r:id="rId6"/>
    <p:sldId id="266" r:id="rId7"/>
    <p:sldId id="265" r:id="rId8"/>
    <p:sldId id="272" r:id="rId9"/>
    <p:sldId id="264" r:id="rId10"/>
    <p:sldId id="263" r:id="rId11"/>
    <p:sldId id="262" r:id="rId12"/>
    <p:sldId id="258" r:id="rId13"/>
    <p:sldId id="261" r:id="rId14"/>
    <p:sldId id="260" r:id="rId15"/>
    <p:sldId id="282" r:id="rId16"/>
    <p:sldId id="284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3365"/>
            <a:ext cx="400917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" y="0"/>
            <a:ext cx="739141" cy="36336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5783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323"/>
            <a:ext cx="701629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0544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" y="1539240"/>
            <a:ext cx="8820000" cy="330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"/>
            <a:ext cx="6858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11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538355"/>
            <a:ext cx="8820000" cy="310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82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2413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685800"/>
            <a:ext cx="8820000" cy="45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" y="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3526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81200"/>
            <a:ext cx="8820000" cy="17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" y="15240"/>
            <a:ext cx="7620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1325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990600"/>
            <a:ext cx="8820000" cy="43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1728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" y="990600"/>
            <a:ext cx="8820000" cy="42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70898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807720"/>
            <a:ext cx="8820000" cy="454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6.16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405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8" y="363364"/>
            <a:ext cx="3086101" cy="602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6015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752601"/>
            <a:ext cx="8820000" cy="18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5772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533401"/>
            <a:ext cx="8820000" cy="51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131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970"/>
            <a:ext cx="8203325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6507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21080"/>
            <a:ext cx="8820000" cy="30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62000" cy="393277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6.6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1424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" y="960120"/>
            <a:ext cx="8820000" cy="40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1"/>
            <a:ext cx="838200" cy="274319"/>
          </a:xfrm>
        </p:spPr>
        <p:txBody>
          <a:bodyPr/>
          <a:lstStyle/>
          <a:p>
            <a:r>
              <a:rPr lang="en-GB" sz="900" dirty="0" smtClean="0"/>
              <a:t>Fig 6.7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657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1"/>
            <a:ext cx="838200" cy="274319"/>
          </a:xfrm>
        </p:spPr>
        <p:txBody>
          <a:bodyPr/>
          <a:lstStyle/>
          <a:p>
            <a:r>
              <a:rPr lang="en-GB" sz="900" dirty="0" smtClean="0"/>
              <a:t>Fig 6.8</a:t>
            </a:r>
            <a:endParaRPr lang="en-GB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21080"/>
            <a:ext cx="8820000" cy="344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95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0" y="1752600"/>
            <a:ext cx="8820000" cy="198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6.1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5997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85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Fig 6.1</vt:lpstr>
      <vt:lpstr>Fig 6.2</vt:lpstr>
      <vt:lpstr>Fig 6.3</vt:lpstr>
      <vt:lpstr>Fig 6.4</vt:lpstr>
      <vt:lpstr>Fig 6.5</vt:lpstr>
      <vt:lpstr>Fig 6.6</vt:lpstr>
      <vt:lpstr>Fig 6.7</vt:lpstr>
      <vt:lpstr>Fig 6.8</vt:lpstr>
      <vt:lpstr>Table 6.1</vt:lpstr>
      <vt:lpstr>Fig 6.9</vt:lpstr>
      <vt:lpstr>Fig 6.10</vt:lpstr>
      <vt:lpstr>Fig 6.11</vt:lpstr>
      <vt:lpstr>Fig 6.12</vt:lpstr>
      <vt:lpstr>Fig 6.13</vt:lpstr>
      <vt:lpstr>Fig 6.14</vt:lpstr>
      <vt:lpstr>Fig 6.15</vt:lpstr>
      <vt:lpstr>Fig 6.16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12</cp:revision>
  <dcterms:created xsi:type="dcterms:W3CDTF">2006-08-16T00:00:00Z</dcterms:created>
  <dcterms:modified xsi:type="dcterms:W3CDTF">2016-10-12T09:35:48Z</dcterms:modified>
</cp:coreProperties>
</file>