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79" r:id="rId4"/>
    <p:sldId id="278" r:id="rId5"/>
    <p:sldId id="277" r:id="rId6"/>
    <p:sldId id="276" r:id="rId7"/>
    <p:sldId id="275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64" r:id="rId19"/>
    <p:sldId id="287" r:id="rId20"/>
    <p:sldId id="286" r:id="rId21"/>
    <p:sldId id="285" r:id="rId22"/>
    <p:sldId id="284" r:id="rId23"/>
    <p:sldId id="283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9" r:id="rId35"/>
    <p:sldId id="30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86455" autoAdjust="0"/>
  </p:normalViewPr>
  <p:slideViewPr>
    <p:cSldViewPr>
      <p:cViewPr varScale="1">
        <p:scale>
          <a:sx n="79" d="100"/>
          <a:sy n="79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75" y="0"/>
            <a:ext cx="585824" cy="304800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5.1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250373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83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5.8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2697316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23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83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5.9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1" y="2133600"/>
            <a:ext cx="8820000" cy="276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95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011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5.10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89" y="268391"/>
            <a:ext cx="316257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872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4011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5.11</a:t>
            </a:r>
            <a:endParaRPr lang="en-GB" sz="9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4170587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07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3" y="28074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5.12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399"/>
            <a:ext cx="8820000" cy="330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9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5.13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" y="1981200"/>
            <a:ext cx="8820000" cy="29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588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5.14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7" y="1880936"/>
            <a:ext cx="8820000" cy="328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270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5.15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5" y="1981200"/>
            <a:ext cx="8820000" cy="281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0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5.16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6" y="1981200"/>
            <a:ext cx="8280000" cy="246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90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5.17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2133600"/>
            <a:ext cx="8820000" cy="231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2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5.2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" y="1371600"/>
            <a:ext cx="8820000" cy="343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649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28074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5.3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7" y="2354179"/>
            <a:ext cx="8820000" cy="201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087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032"/>
            <a:ext cx="762001" cy="304800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5.18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0" y="990600"/>
            <a:ext cx="8280000" cy="451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875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4011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5.4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0" y="2209800"/>
            <a:ext cx="8280000" cy="207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414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5.19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676400"/>
            <a:ext cx="8820000" cy="357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33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5.20</a:t>
            </a:r>
            <a:endParaRPr lang="en-GB" sz="9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9" y="2209799"/>
            <a:ext cx="8820000" cy="234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250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5.21</a:t>
            </a:r>
            <a:endParaRPr lang="en-GB" sz="9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7" y="2350167"/>
            <a:ext cx="8820000" cy="147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284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5.22</a:t>
            </a:r>
            <a:endParaRPr lang="en-GB" sz="9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77979"/>
            <a:ext cx="8820000" cy="276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637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5.23</a:t>
            </a:r>
            <a:endParaRPr lang="en-GB" sz="9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11" y="371386"/>
            <a:ext cx="3863872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285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5.24</a:t>
            </a:r>
            <a:endParaRPr lang="en-GB" sz="9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3" y="2286000"/>
            <a:ext cx="8820000" cy="243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014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5.25</a:t>
            </a:r>
            <a:endParaRPr lang="en-GB" sz="9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3" y="1905000"/>
            <a:ext cx="8820000" cy="33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42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5.3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1295400"/>
            <a:ext cx="8820000" cy="361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891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5.5</a:t>
            </a:r>
            <a:endParaRPr lang="en-GB" sz="9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820000" cy="1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915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5.26</a:t>
            </a:r>
            <a:endParaRPr lang="en-GB" sz="9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25" y="363365"/>
            <a:ext cx="3876659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018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5.27</a:t>
            </a:r>
            <a:endParaRPr lang="en-GB" sz="9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42" y="387428"/>
            <a:ext cx="4593157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211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5.28</a:t>
            </a:r>
            <a:endParaRPr lang="en-GB" sz="9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15239"/>
            <a:ext cx="1743576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963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5.29</a:t>
            </a:r>
            <a:endParaRPr lang="en-GB" sz="9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366087"/>
            <a:ext cx="8820000" cy="574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359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5.30</a:t>
            </a:r>
            <a:endParaRPr lang="en-GB" sz="9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204483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5.4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6" y="2438400"/>
            <a:ext cx="8820000" cy="124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05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5.1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28600"/>
            <a:ext cx="8280000" cy="602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50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4011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5.5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066800"/>
            <a:ext cx="8820000" cy="409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46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14" y="1"/>
            <a:ext cx="717885" cy="228600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5.2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280000" cy="311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85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4" y="4011"/>
            <a:ext cx="670046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5.6</a:t>
            </a:r>
            <a:endParaRPr lang="en-GB" sz="9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1063" y="-3138488"/>
            <a:ext cx="8280000" cy="322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599"/>
            <a:ext cx="8820000" cy="343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90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5.7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533400"/>
            <a:ext cx="8280000" cy="52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599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175</Words>
  <Application>Microsoft Office PowerPoint</Application>
  <PresentationFormat>On-screen Show (4:3)</PresentationFormat>
  <Paragraphs>70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Fig 5.1</vt:lpstr>
      <vt:lpstr>Fig 5.2</vt:lpstr>
      <vt:lpstr>Fig 5.3</vt:lpstr>
      <vt:lpstr>Fig 5.4</vt:lpstr>
      <vt:lpstr>Table 5.1</vt:lpstr>
      <vt:lpstr>Fig 5.5</vt:lpstr>
      <vt:lpstr>Table 5.2</vt:lpstr>
      <vt:lpstr>Fig 5.6</vt:lpstr>
      <vt:lpstr>Fig 5.7</vt:lpstr>
      <vt:lpstr>Fig 5.8</vt:lpstr>
      <vt:lpstr>Fig 5.9</vt:lpstr>
      <vt:lpstr>Fig 5.10</vt:lpstr>
      <vt:lpstr>Fig 5.11</vt:lpstr>
      <vt:lpstr>Fig 5.12</vt:lpstr>
      <vt:lpstr>Fig 5.13</vt:lpstr>
      <vt:lpstr>Fig 5.14</vt:lpstr>
      <vt:lpstr>Fig 5.15</vt:lpstr>
      <vt:lpstr>Fig 5.16</vt:lpstr>
      <vt:lpstr>Fig 5.17</vt:lpstr>
      <vt:lpstr>Table 5.3</vt:lpstr>
      <vt:lpstr>Fig 5.18</vt:lpstr>
      <vt:lpstr>Table 5.4</vt:lpstr>
      <vt:lpstr>Fig 5.19</vt:lpstr>
      <vt:lpstr>Fig 5.20</vt:lpstr>
      <vt:lpstr>Fig 5.21</vt:lpstr>
      <vt:lpstr>Fig 5.22</vt:lpstr>
      <vt:lpstr>Fig 5.23</vt:lpstr>
      <vt:lpstr>Fig 5.24</vt:lpstr>
      <vt:lpstr>Fig 5.25</vt:lpstr>
      <vt:lpstr>Table 5.5</vt:lpstr>
      <vt:lpstr>Fig 5.26</vt:lpstr>
      <vt:lpstr>Fig 5.27</vt:lpstr>
      <vt:lpstr>Fig 5.28</vt:lpstr>
      <vt:lpstr>Fig 5.29</vt:lpstr>
      <vt:lpstr>Fig 5.30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Watkins</dc:creator>
  <cp:lastModifiedBy>Simon Watkins</cp:lastModifiedBy>
  <cp:revision>12</cp:revision>
  <dcterms:created xsi:type="dcterms:W3CDTF">2006-08-16T00:00:00Z</dcterms:created>
  <dcterms:modified xsi:type="dcterms:W3CDTF">2016-10-12T09:21:02Z</dcterms:modified>
</cp:coreProperties>
</file>