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0" r:id="rId20"/>
    <p:sldId id="279" r:id="rId21"/>
    <p:sldId id="259" r:id="rId22"/>
    <p:sldId id="25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2209800"/>
            <a:ext cx="8820000" cy="209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32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585536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7825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" y="1752600"/>
            <a:ext cx="8820000" cy="26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4.2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9056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33721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2072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805364" cy="604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587829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4409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5397"/>
            <a:ext cx="512723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4410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20000" cy="28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5108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599"/>
            <a:ext cx="3429000" cy="59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9517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12058"/>
            <a:ext cx="8820000" cy="29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599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0672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74180"/>
            <a:ext cx="8686801" cy="22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5662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</a:t>
            </a:r>
            <a:r>
              <a:rPr lang="en-GB" sz="900" baseline="0" dirty="0" smtClean="0"/>
              <a:t> 4.3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8905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533400"/>
            <a:ext cx="8820000" cy="49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33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7855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209800"/>
            <a:ext cx="8820000" cy="20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6318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3364"/>
            <a:ext cx="2895600" cy="59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06" y="1"/>
            <a:ext cx="685800" cy="363364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9112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67" y="152400"/>
            <a:ext cx="3048000" cy="60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3651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4.18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9493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3365"/>
            <a:ext cx="676373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6975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910388"/>
            <a:ext cx="8820000" cy="48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4011"/>
            <a:ext cx="597567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4.20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0372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6" y="1827644"/>
            <a:ext cx="8820000" cy="252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0038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04999"/>
            <a:ext cx="8820000" cy="26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4.1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132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8411"/>
            <a:ext cx="8820000" cy="48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078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457200"/>
            <a:ext cx="8820000" cy="54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511630" cy="304799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5881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" y="1600200"/>
            <a:ext cx="8820000" cy="28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" y="0"/>
            <a:ext cx="605588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2119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5" y="1600199"/>
            <a:ext cx="8820000" cy="282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647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4" y="1447799"/>
            <a:ext cx="8820000" cy="30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4.8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4352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115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Fig 4.1</vt:lpstr>
      <vt:lpstr>Fig 4.2</vt:lpstr>
      <vt:lpstr>Fig 4.3</vt:lpstr>
      <vt:lpstr>Table 4.1</vt:lpstr>
      <vt:lpstr>Fig 4.4</vt:lpstr>
      <vt:lpstr>Fig 4.5</vt:lpstr>
      <vt:lpstr>Fig 4.6</vt:lpstr>
      <vt:lpstr>Fig 4.7</vt:lpstr>
      <vt:lpstr>Fig 4.8</vt:lpstr>
      <vt:lpstr>Fig 4.9</vt:lpstr>
      <vt:lpstr>Table 4.2</vt:lpstr>
      <vt:lpstr>Fig 4.10</vt:lpstr>
      <vt:lpstr>Fig 4.11</vt:lpstr>
      <vt:lpstr>Fig 4.12</vt:lpstr>
      <vt:lpstr>Fig 4.13</vt:lpstr>
      <vt:lpstr>Fig 4.14</vt:lpstr>
      <vt:lpstr>Fig 4.15</vt:lpstr>
      <vt:lpstr>Table 4.3</vt:lpstr>
      <vt:lpstr>Fig 4.16</vt:lpstr>
      <vt:lpstr>Fig 4.17</vt:lpstr>
      <vt:lpstr>Fig 4.18</vt:lpstr>
      <vt:lpstr>Fig 4.19</vt:lpstr>
      <vt:lpstr>Fig 4.20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6</cp:revision>
  <dcterms:created xsi:type="dcterms:W3CDTF">2006-08-16T00:00:00Z</dcterms:created>
  <dcterms:modified xsi:type="dcterms:W3CDTF">2016-10-12T09:14:54Z</dcterms:modified>
</cp:coreProperties>
</file>