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3" r:id="rId3"/>
    <p:sldId id="292" r:id="rId4"/>
    <p:sldId id="291" r:id="rId5"/>
    <p:sldId id="290" r:id="rId6"/>
    <p:sldId id="289" r:id="rId7"/>
    <p:sldId id="288" r:id="rId8"/>
    <p:sldId id="287" r:id="rId9"/>
    <p:sldId id="286" r:id="rId10"/>
    <p:sldId id="285" r:id="rId11"/>
    <p:sldId id="284" r:id="rId12"/>
    <p:sldId id="282" r:id="rId13"/>
    <p:sldId id="281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  <p:sldId id="266" r:id="rId29"/>
    <p:sldId id="265" r:id="rId30"/>
    <p:sldId id="264" r:id="rId31"/>
    <p:sldId id="263" r:id="rId32"/>
    <p:sldId id="261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>
        <p:scale>
          <a:sx n="80" d="100"/>
          <a:sy n="80" d="100"/>
        </p:scale>
        <p:origin x="-126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363365"/>
            <a:ext cx="389636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6049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877"/>
            <a:ext cx="662452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3.3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9498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449"/>
            <a:ext cx="8820000" cy="557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" y="0"/>
            <a:ext cx="681789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5222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057400"/>
            <a:ext cx="8820000" cy="239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7326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819400" cy="609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6388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4243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3365"/>
            <a:ext cx="572955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4" y="5539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707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96" y="286829"/>
            <a:ext cx="606056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6730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" y="2362200"/>
            <a:ext cx="8820000" cy="15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1569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4" y="1676400"/>
            <a:ext cx="8820000" cy="335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0533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396092"/>
            <a:ext cx="8820000" cy="57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3"/>
            <a:ext cx="685800" cy="288758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1273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299"/>
            <a:ext cx="2057400" cy="625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3.16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2483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5" y="1524000"/>
            <a:ext cx="8820000" cy="35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</a:t>
            </a:r>
            <a:r>
              <a:rPr lang="en-GB" sz="900" baseline="0" dirty="0" smtClean="0"/>
              <a:t> 3.1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022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990600"/>
            <a:ext cx="6300000" cy="53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/>
          <a:stretch/>
        </p:blipFill>
        <p:spPr bwMode="auto">
          <a:xfrm>
            <a:off x="609599" y="1037942"/>
            <a:ext cx="2293109" cy="20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8109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399"/>
            <a:ext cx="3124200" cy="62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3706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8" y="2362200"/>
            <a:ext cx="8820000" cy="21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79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653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3365"/>
            <a:ext cx="747311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979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6214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 r="3435"/>
          <a:stretch/>
        </p:blipFill>
        <p:spPr bwMode="auto">
          <a:xfrm>
            <a:off x="228600" y="2550033"/>
            <a:ext cx="8820000" cy="16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0237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0425" y="-7205662"/>
            <a:ext cx="8280000" cy="45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820000" cy="48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22913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3365"/>
            <a:ext cx="3345925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1772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5240"/>
            <a:ext cx="584938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23" y="1979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4314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2" y="457200"/>
            <a:ext cx="8820000" cy="554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79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2142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73936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2521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3124200" cy="62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12"/>
            <a:ext cx="6858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3.2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19249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609600"/>
            <a:ext cx="8820000" cy="50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" y="1"/>
            <a:ext cx="597724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8958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4" y="1828800"/>
            <a:ext cx="8820000" cy="22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45178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20000" cy="50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24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3521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" y="1219200"/>
            <a:ext cx="8820000" cy="36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3.30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704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6517"/>
            <a:ext cx="6152982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9813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323374"/>
            <a:ext cx="8820000" cy="57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5334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2693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600"/>
            <a:ext cx="8820000" cy="209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1403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0" y="1676400"/>
            <a:ext cx="8820000" cy="34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233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6851" r="-48" b="2077"/>
          <a:stretch/>
        </p:blipFill>
        <p:spPr bwMode="auto">
          <a:xfrm>
            <a:off x="701843" y="685800"/>
            <a:ext cx="8013275" cy="524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5" y="28074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92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1066798"/>
            <a:ext cx="8820000" cy="44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3.7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0604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165</Words>
  <Application>Microsoft Office PowerPoint</Application>
  <PresentationFormat>On-screen Show (4:3)</PresentationFormat>
  <Paragraphs>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Fig 3.1</vt:lpstr>
      <vt:lpstr>Table 3.1</vt:lpstr>
      <vt:lpstr>Table 3.2</vt:lpstr>
      <vt:lpstr>Fig 3.2</vt:lpstr>
      <vt:lpstr>Fig 3.3</vt:lpstr>
      <vt:lpstr>Fig 3.4</vt:lpstr>
      <vt:lpstr>Fig 3.5</vt:lpstr>
      <vt:lpstr>Fig 3.6</vt:lpstr>
      <vt:lpstr>Fig 3.7</vt:lpstr>
      <vt:lpstr>Table 3.3</vt:lpstr>
      <vt:lpstr>Fig 3.8</vt:lpstr>
      <vt:lpstr>Fig 3.9</vt:lpstr>
      <vt:lpstr>Fig 3.10</vt:lpstr>
      <vt:lpstr>Fig 3.11</vt:lpstr>
      <vt:lpstr>Fig 3.12</vt:lpstr>
      <vt:lpstr>Fig 3.13</vt:lpstr>
      <vt:lpstr>Fig 3.14</vt:lpstr>
      <vt:lpstr>Fig 3.15</vt:lpstr>
      <vt:lpstr>Fig 3.16</vt:lpstr>
      <vt:lpstr>Fig 3.17</vt:lpstr>
      <vt:lpstr>Fig 3.18</vt:lpstr>
      <vt:lpstr>Fig 3.19</vt:lpstr>
      <vt:lpstr>Fig 3.20</vt:lpstr>
      <vt:lpstr>Fig 3.21</vt:lpstr>
      <vt:lpstr>Fig 3.22</vt:lpstr>
      <vt:lpstr>Fig 3.23</vt:lpstr>
      <vt:lpstr>Fig 3.24</vt:lpstr>
      <vt:lpstr>Fig 3.25</vt:lpstr>
      <vt:lpstr>Fig 3.26</vt:lpstr>
      <vt:lpstr>Fig 3.27</vt:lpstr>
      <vt:lpstr>Fig 3.28</vt:lpstr>
      <vt:lpstr>Fig 3.29</vt:lpstr>
      <vt:lpstr>Fig 3.30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10</cp:revision>
  <dcterms:created xsi:type="dcterms:W3CDTF">2006-08-16T00:00:00Z</dcterms:created>
  <dcterms:modified xsi:type="dcterms:W3CDTF">2016-10-12T09:09:43Z</dcterms:modified>
</cp:coreProperties>
</file>