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2" r:id="rId3"/>
    <p:sldId id="271" r:id="rId4"/>
    <p:sldId id="270" r:id="rId5"/>
    <p:sldId id="269" r:id="rId6"/>
    <p:sldId id="268" r:id="rId7"/>
    <p:sldId id="267" r:id="rId8"/>
    <p:sldId id="266" r:id="rId9"/>
    <p:sldId id="265" r:id="rId10"/>
    <p:sldId id="264" r:id="rId11"/>
    <p:sldId id="263" r:id="rId12"/>
    <p:sldId id="262" r:id="rId13"/>
    <p:sldId id="261" r:id="rId14"/>
    <p:sldId id="260" r:id="rId15"/>
    <p:sldId id="259" r:id="rId16"/>
    <p:sldId id="258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45" autoAdjust="0"/>
    <p:restoredTop sz="86455" autoAdjust="0"/>
  </p:normalViewPr>
  <p:slideViewPr>
    <p:cSldViewPr>
      <p:cViewPr varScale="1">
        <p:scale>
          <a:sx n="79" d="100"/>
          <a:sy n="79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599" y="6436517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Reproduced from:</a:t>
            </a:r>
            <a:br>
              <a:rPr lang="en-GB" sz="1000" dirty="0" smtClean="0"/>
            </a:br>
            <a:r>
              <a:rPr lang="en-GB" sz="1000" b="1" dirty="0" smtClean="0"/>
              <a:t>Biochemistry</a:t>
            </a:r>
            <a:r>
              <a:rPr lang="en-GB" sz="1000" dirty="0" smtClean="0"/>
              <a:t> by T.A. Brown, ISBN: 9781907904288  © Scion Publishing Ltd, 2017</a:t>
            </a:r>
            <a:endParaRPr lang="en-GB" sz="1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" y="6123365"/>
            <a:ext cx="489857" cy="66576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4999"/>
            <a:ext cx="8280000" cy="3098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1" y="0"/>
            <a:ext cx="533400" cy="231775"/>
          </a:xfrm>
        </p:spPr>
        <p:txBody>
          <a:bodyPr>
            <a:normAutofit/>
          </a:bodyPr>
          <a:lstStyle/>
          <a:p>
            <a:r>
              <a:rPr lang="en-GB" sz="900" dirty="0" smtClean="0"/>
              <a:t>Fig 2.1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3757839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599" y="6436517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Reproduced from:</a:t>
            </a:r>
            <a:br>
              <a:rPr lang="en-GB" sz="1000" dirty="0" smtClean="0"/>
            </a:br>
            <a:r>
              <a:rPr lang="en-GB" sz="1000" b="1" dirty="0" smtClean="0"/>
              <a:t>Biochemistry</a:t>
            </a:r>
            <a:r>
              <a:rPr lang="en-GB" sz="1000" dirty="0" smtClean="0"/>
              <a:t> by T.A. Brown, ISBN: 9781907904288  © Scion Publishing Ltd, 2017</a:t>
            </a:r>
            <a:endParaRPr lang="en-GB" sz="1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" y="6123365"/>
            <a:ext cx="489857" cy="665763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33600"/>
            <a:ext cx="8280000" cy="2274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011"/>
            <a:ext cx="914400" cy="231775"/>
          </a:xfrm>
        </p:spPr>
        <p:txBody>
          <a:bodyPr>
            <a:normAutofit/>
          </a:bodyPr>
          <a:lstStyle/>
          <a:p>
            <a:r>
              <a:rPr lang="en-GB" sz="900" dirty="0" smtClean="0"/>
              <a:t>Table 2.1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1011610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599" y="6436517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Reproduced from:</a:t>
            </a:r>
            <a:br>
              <a:rPr lang="en-GB" sz="1000" dirty="0" smtClean="0"/>
            </a:br>
            <a:r>
              <a:rPr lang="en-GB" sz="1000" b="1" dirty="0" smtClean="0"/>
              <a:t>Biochemistry</a:t>
            </a:r>
            <a:r>
              <a:rPr lang="en-GB" sz="1000" dirty="0" smtClean="0"/>
              <a:t> by T.A. Brown, ISBN: 9781907904288  © Scion Publishing Ltd, 2017</a:t>
            </a:r>
            <a:endParaRPr lang="en-GB" sz="1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" y="6123365"/>
            <a:ext cx="489857" cy="665763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57" y="1828800"/>
            <a:ext cx="8280000" cy="3165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6042"/>
            <a:ext cx="762000" cy="307975"/>
          </a:xfrm>
        </p:spPr>
        <p:txBody>
          <a:bodyPr>
            <a:normAutofit/>
          </a:bodyPr>
          <a:lstStyle/>
          <a:p>
            <a:r>
              <a:rPr lang="en-GB" sz="900" dirty="0" smtClean="0"/>
              <a:t>Fig 2.10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3380233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599" y="6436517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Reproduced from:</a:t>
            </a:r>
            <a:br>
              <a:rPr lang="en-GB" sz="1000" dirty="0" smtClean="0"/>
            </a:br>
            <a:r>
              <a:rPr lang="en-GB" sz="1000" b="1" dirty="0" smtClean="0"/>
              <a:t>Biochemistry</a:t>
            </a:r>
            <a:r>
              <a:rPr lang="en-GB" sz="1000" dirty="0" smtClean="0"/>
              <a:t> by T.A. Brown, ISBN: 9781907904288  © Scion Publishing Ltd, 2017</a:t>
            </a:r>
            <a:endParaRPr lang="en-GB" sz="1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" y="6123365"/>
            <a:ext cx="489857" cy="665763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63365"/>
            <a:ext cx="4907955" cy="57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6042"/>
            <a:ext cx="762000" cy="231775"/>
          </a:xfrm>
        </p:spPr>
        <p:txBody>
          <a:bodyPr>
            <a:normAutofit/>
          </a:bodyPr>
          <a:lstStyle/>
          <a:p>
            <a:r>
              <a:rPr lang="en-GB" sz="900" dirty="0" smtClean="0"/>
              <a:t>Fig 2.11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2434539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599" y="6436517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Reproduced from:</a:t>
            </a:r>
            <a:br>
              <a:rPr lang="en-GB" sz="1000" dirty="0" smtClean="0"/>
            </a:br>
            <a:r>
              <a:rPr lang="en-GB" sz="1000" b="1" dirty="0" smtClean="0"/>
              <a:t>Biochemistry</a:t>
            </a:r>
            <a:r>
              <a:rPr lang="en-GB" sz="1000" dirty="0" smtClean="0"/>
              <a:t> by T.A. Brown, ISBN: 9781907904288  © Scion Publishing Ltd, 2017</a:t>
            </a:r>
            <a:endParaRPr lang="en-GB" sz="1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" y="6123365"/>
            <a:ext cx="489857" cy="665763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27" y="1524000"/>
            <a:ext cx="8280000" cy="3960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6042"/>
            <a:ext cx="609600" cy="231775"/>
          </a:xfrm>
        </p:spPr>
        <p:txBody>
          <a:bodyPr>
            <a:normAutofit/>
          </a:bodyPr>
          <a:lstStyle/>
          <a:p>
            <a:r>
              <a:rPr lang="en-GB" sz="900" dirty="0" smtClean="0"/>
              <a:t>Fig 2.12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15941528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599" y="6436517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Reproduced from:</a:t>
            </a:r>
            <a:br>
              <a:rPr lang="en-GB" sz="1000" dirty="0" smtClean="0"/>
            </a:br>
            <a:r>
              <a:rPr lang="en-GB" sz="1000" b="1" dirty="0" smtClean="0"/>
              <a:t>Biochemistry</a:t>
            </a:r>
            <a:r>
              <a:rPr lang="en-GB" sz="1000" dirty="0" smtClean="0"/>
              <a:t> by T.A. Brown, ISBN: 9781907904288  © Scion Publishing Ltd, 2017</a:t>
            </a:r>
            <a:endParaRPr lang="en-GB" sz="1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" y="6123365"/>
            <a:ext cx="489857" cy="665763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8280000" cy="405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770" y="4011"/>
            <a:ext cx="685800" cy="307975"/>
          </a:xfrm>
        </p:spPr>
        <p:txBody>
          <a:bodyPr>
            <a:normAutofit/>
          </a:bodyPr>
          <a:lstStyle/>
          <a:p>
            <a:r>
              <a:rPr lang="en-GB" sz="900" dirty="0" smtClean="0"/>
              <a:t>Fig 2.13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3667923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599" y="6436517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Reproduced from:</a:t>
            </a:r>
            <a:br>
              <a:rPr lang="en-GB" sz="1000" dirty="0" smtClean="0"/>
            </a:br>
            <a:r>
              <a:rPr lang="en-GB" sz="1000" b="1" dirty="0" smtClean="0"/>
              <a:t>Biochemistry</a:t>
            </a:r>
            <a:r>
              <a:rPr lang="en-GB" sz="1000" dirty="0" smtClean="0"/>
              <a:t> by T.A. Brown, ISBN: 9781907904288  © Scion Publishing Ltd, 2017</a:t>
            </a:r>
            <a:endParaRPr lang="en-GB" sz="1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" y="6123365"/>
            <a:ext cx="489857" cy="665763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33400"/>
            <a:ext cx="4621919" cy="57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770" y="16042"/>
            <a:ext cx="685800" cy="384175"/>
          </a:xfrm>
        </p:spPr>
        <p:txBody>
          <a:bodyPr>
            <a:normAutofit/>
          </a:bodyPr>
          <a:lstStyle/>
          <a:p>
            <a:r>
              <a:rPr lang="en-GB" sz="900" dirty="0" smtClean="0"/>
              <a:t>Fig 2.14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26450524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599" y="6436517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Reproduced from:</a:t>
            </a:r>
            <a:br>
              <a:rPr lang="en-GB" sz="1000" dirty="0" smtClean="0"/>
            </a:br>
            <a:r>
              <a:rPr lang="en-GB" sz="1000" b="1" dirty="0" smtClean="0"/>
              <a:t>Biochemistry</a:t>
            </a:r>
            <a:r>
              <a:rPr lang="en-GB" sz="1000" dirty="0" smtClean="0"/>
              <a:t> by T.A. Brown, ISBN: 9781907904288  © Scion Publishing Ltd, 2017</a:t>
            </a:r>
            <a:endParaRPr lang="en-GB" sz="1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" y="6123365"/>
            <a:ext cx="489857" cy="665763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91" y="2438400"/>
            <a:ext cx="8280000" cy="2439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91" y="4011"/>
            <a:ext cx="579808" cy="307975"/>
          </a:xfrm>
        </p:spPr>
        <p:txBody>
          <a:bodyPr>
            <a:normAutofit/>
          </a:bodyPr>
          <a:lstStyle/>
          <a:p>
            <a:r>
              <a:rPr lang="en-GB" sz="900" dirty="0" smtClean="0"/>
              <a:t>Fig 2.15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8205830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599" y="6436517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Reproduced from:</a:t>
            </a:r>
            <a:br>
              <a:rPr lang="en-GB" sz="1000" dirty="0" smtClean="0"/>
            </a:br>
            <a:r>
              <a:rPr lang="en-GB" sz="1000" b="1" dirty="0" smtClean="0"/>
              <a:t>Biochemistry</a:t>
            </a:r>
            <a:r>
              <a:rPr lang="en-GB" sz="1000" dirty="0" smtClean="0"/>
              <a:t> by T.A. Brown, ISBN: 9781907904288  © Scion Publishing Ltd, 2017</a:t>
            </a:r>
            <a:endParaRPr lang="en-GB" sz="1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" y="6123365"/>
            <a:ext cx="489857" cy="665763"/>
          </a:xfrm>
          <a:prstGeom prst="rect">
            <a:avLst/>
          </a:prstGeo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33400"/>
            <a:ext cx="2507921" cy="57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6042"/>
            <a:ext cx="762000" cy="231775"/>
          </a:xfrm>
        </p:spPr>
        <p:txBody>
          <a:bodyPr>
            <a:normAutofit/>
          </a:bodyPr>
          <a:lstStyle/>
          <a:p>
            <a:r>
              <a:rPr lang="en-GB" sz="900" dirty="0" smtClean="0"/>
              <a:t>Fig 2.16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25934134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599" y="6436517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Reproduced from:</a:t>
            </a:r>
            <a:br>
              <a:rPr lang="en-GB" sz="1000" dirty="0" smtClean="0"/>
            </a:br>
            <a:r>
              <a:rPr lang="en-GB" sz="1000" b="1" dirty="0" smtClean="0"/>
              <a:t>Biochemistry</a:t>
            </a:r>
            <a:r>
              <a:rPr lang="en-GB" sz="1000" dirty="0" smtClean="0"/>
              <a:t> by T.A. Brown, ISBN: 9781907904288  © Scion Publishing Ltd, 2017</a:t>
            </a:r>
            <a:endParaRPr lang="en-GB" sz="1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" y="6123365"/>
            <a:ext cx="489857" cy="665763"/>
          </a:xfrm>
          <a:prstGeom prst="rect">
            <a:avLst/>
          </a:prstGeom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70" y="1447800"/>
            <a:ext cx="8280000" cy="3298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011"/>
            <a:ext cx="762000" cy="307975"/>
          </a:xfrm>
        </p:spPr>
        <p:txBody>
          <a:bodyPr>
            <a:normAutofit/>
          </a:bodyPr>
          <a:lstStyle/>
          <a:p>
            <a:r>
              <a:rPr lang="en-GB" sz="900" dirty="0" smtClean="0"/>
              <a:t>Fig 2.17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28411638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599" y="6436517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Reproduced from:</a:t>
            </a:r>
            <a:br>
              <a:rPr lang="en-GB" sz="1000" dirty="0" smtClean="0"/>
            </a:br>
            <a:r>
              <a:rPr lang="en-GB" sz="1000" b="1" dirty="0" smtClean="0"/>
              <a:t>Biochemistry</a:t>
            </a:r>
            <a:r>
              <a:rPr lang="en-GB" sz="1000" dirty="0" smtClean="0"/>
              <a:t> by T.A. Brown, ISBN: 9781907904288  © Scion Publishing Ltd, 2017</a:t>
            </a:r>
            <a:endParaRPr lang="en-GB" sz="1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" y="6123365"/>
            <a:ext cx="489857" cy="665763"/>
          </a:xfrm>
          <a:prstGeom prst="rect">
            <a:avLst/>
          </a:prstGeo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33400"/>
            <a:ext cx="2902797" cy="57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770" y="4011"/>
            <a:ext cx="685800" cy="307975"/>
          </a:xfrm>
        </p:spPr>
        <p:txBody>
          <a:bodyPr>
            <a:normAutofit/>
          </a:bodyPr>
          <a:lstStyle/>
          <a:p>
            <a:r>
              <a:rPr lang="en-GB" sz="900" dirty="0" smtClean="0"/>
              <a:t>Fig 2.18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1653230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599" y="6436517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Reproduced from:</a:t>
            </a:r>
            <a:br>
              <a:rPr lang="en-GB" sz="1000" dirty="0" smtClean="0"/>
            </a:br>
            <a:r>
              <a:rPr lang="en-GB" sz="1000" b="1" dirty="0" smtClean="0"/>
              <a:t>Biochemistry</a:t>
            </a:r>
            <a:r>
              <a:rPr lang="en-GB" sz="1000" dirty="0" smtClean="0"/>
              <a:t> by T.A. Brown, ISBN: 9781907904288  © Scion Publishing Ltd, 2017</a:t>
            </a:r>
            <a:endParaRPr lang="en-GB" sz="1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" y="6123365"/>
            <a:ext cx="489857" cy="66576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70" y="2057400"/>
            <a:ext cx="8280000" cy="301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0"/>
            <a:ext cx="609599" cy="228600"/>
          </a:xfrm>
        </p:spPr>
        <p:txBody>
          <a:bodyPr>
            <a:normAutofit/>
          </a:bodyPr>
          <a:lstStyle/>
          <a:p>
            <a:r>
              <a:rPr lang="en-GB" sz="900" dirty="0" smtClean="0"/>
              <a:t>Fig 2.2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3842022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599" y="6436517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Reproduced from:</a:t>
            </a:r>
            <a:br>
              <a:rPr lang="en-GB" sz="1000" dirty="0" smtClean="0"/>
            </a:br>
            <a:r>
              <a:rPr lang="en-GB" sz="1000" b="1" dirty="0" smtClean="0"/>
              <a:t>Biochemistry</a:t>
            </a:r>
            <a:r>
              <a:rPr lang="en-GB" sz="1000" dirty="0" smtClean="0"/>
              <a:t> by T.A. Brown, ISBN: 9781907904288  © Scion Publishing Ltd, 2017</a:t>
            </a:r>
            <a:endParaRPr lang="en-GB" sz="1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" y="6123365"/>
            <a:ext cx="489857" cy="665763"/>
          </a:xfrm>
          <a:prstGeom prst="rect">
            <a:avLst/>
          </a:prstGeom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1066800"/>
            <a:ext cx="8280000" cy="456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8074"/>
            <a:ext cx="762000" cy="307975"/>
          </a:xfrm>
        </p:spPr>
        <p:txBody>
          <a:bodyPr>
            <a:normAutofit/>
          </a:bodyPr>
          <a:lstStyle/>
          <a:p>
            <a:r>
              <a:rPr lang="en-GB" sz="900" dirty="0" smtClean="0"/>
              <a:t>Fig 2.19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34610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599" y="6436517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Reproduced from:</a:t>
            </a:r>
            <a:br>
              <a:rPr lang="en-GB" sz="1000" dirty="0" smtClean="0"/>
            </a:br>
            <a:r>
              <a:rPr lang="en-GB" sz="1000" b="1" dirty="0" smtClean="0"/>
              <a:t>Biochemistry</a:t>
            </a:r>
            <a:r>
              <a:rPr lang="en-GB" sz="1000" dirty="0" smtClean="0"/>
              <a:t> by T.A. Brown, ISBN: 9781907904288  © Scion Publishing Ltd, 2017</a:t>
            </a:r>
            <a:endParaRPr lang="en-GB" sz="1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" y="6123365"/>
            <a:ext cx="489857" cy="665763"/>
          </a:xfrm>
          <a:prstGeom prst="rect">
            <a:avLst/>
          </a:prstGeom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09800"/>
            <a:ext cx="8280000" cy="2628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685800" cy="231775"/>
          </a:xfrm>
        </p:spPr>
        <p:txBody>
          <a:bodyPr>
            <a:normAutofit/>
          </a:bodyPr>
          <a:lstStyle/>
          <a:p>
            <a:r>
              <a:rPr lang="en-GB" sz="900" dirty="0" smtClean="0"/>
              <a:t>Fig 2.20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3797111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599" y="6436517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Reproduced from:</a:t>
            </a:r>
            <a:br>
              <a:rPr lang="en-GB" sz="1000" dirty="0" smtClean="0"/>
            </a:br>
            <a:r>
              <a:rPr lang="en-GB" sz="1000" b="1" dirty="0" smtClean="0"/>
              <a:t>Biochemistry</a:t>
            </a:r>
            <a:r>
              <a:rPr lang="en-GB" sz="1000" dirty="0" smtClean="0"/>
              <a:t> by T.A. Brown, ISBN: 9781907904288  © Scion Publishing Ltd, 2017</a:t>
            </a:r>
            <a:endParaRPr lang="en-GB" sz="1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" y="6123365"/>
            <a:ext cx="489857" cy="665763"/>
          </a:xfrm>
          <a:prstGeom prst="rect">
            <a:avLst/>
          </a:prstGeom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92464"/>
            <a:ext cx="8280000" cy="3368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1" y="0"/>
            <a:ext cx="609600" cy="231775"/>
          </a:xfrm>
        </p:spPr>
        <p:txBody>
          <a:bodyPr>
            <a:normAutofit/>
          </a:bodyPr>
          <a:lstStyle/>
          <a:p>
            <a:r>
              <a:rPr lang="en-GB" sz="900" dirty="0" smtClean="0"/>
              <a:t>Fig 2.21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29566196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599" y="6436517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Reproduced from:</a:t>
            </a:r>
            <a:br>
              <a:rPr lang="en-GB" sz="1000" dirty="0" smtClean="0"/>
            </a:br>
            <a:r>
              <a:rPr lang="en-GB" sz="1000" b="1" dirty="0" smtClean="0"/>
              <a:t>Biochemistry</a:t>
            </a:r>
            <a:r>
              <a:rPr lang="en-GB" sz="1000" dirty="0" smtClean="0"/>
              <a:t> by T.A. Brown, ISBN: 9781907904288  © Scion Publishing Ltd, 2017</a:t>
            </a:r>
            <a:endParaRPr lang="en-GB" sz="1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" y="6123365"/>
            <a:ext cx="489857" cy="665763"/>
          </a:xfrm>
          <a:prstGeom prst="rect">
            <a:avLst/>
          </a:prstGeom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8280000" cy="468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011"/>
            <a:ext cx="838200" cy="307975"/>
          </a:xfrm>
        </p:spPr>
        <p:txBody>
          <a:bodyPr>
            <a:normAutofit/>
          </a:bodyPr>
          <a:lstStyle/>
          <a:p>
            <a:r>
              <a:rPr lang="en-GB" sz="900" dirty="0" smtClean="0"/>
              <a:t>Fig 2.22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26471508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599" y="6436517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Reproduced from:</a:t>
            </a:r>
            <a:br>
              <a:rPr lang="en-GB" sz="1000" dirty="0" smtClean="0"/>
            </a:br>
            <a:r>
              <a:rPr lang="en-GB" sz="1000" b="1" dirty="0" smtClean="0"/>
              <a:t>Biochemistry</a:t>
            </a:r>
            <a:r>
              <a:rPr lang="en-GB" sz="1000" dirty="0" smtClean="0"/>
              <a:t> by T.A. Brown, ISBN: 9781907904288  © Scion Publishing Ltd, 2017</a:t>
            </a:r>
            <a:endParaRPr lang="en-GB" sz="1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" y="6123365"/>
            <a:ext cx="489857" cy="665763"/>
          </a:xfrm>
          <a:prstGeom prst="rect">
            <a:avLst/>
          </a:prstGeom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352" y="228600"/>
            <a:ext cx="1630788" cy="6183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011"/>
            <a:ext cx="609600" cy="231775"/>
          </a:xfrm>
        </p:spPr>
        <p:txBody>
          <a:bodyPr>
            <a:normAutofit/>
          </a:bodyPr>
          <a:lstStyle/>
          <a:p>
            <a:r>
              <a:rPr lang="en-GB" sz="900" dirty="0" smtClean="0"/>
              <a:t>Fig 2.23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1163715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599" y="6436517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Reproduced from:</a:t>
            </a:r>
            <a:br>
              <a:rPr lang="en-GB" sz="1000" dirty="0" smtClean="0"/>
            </a:br>
            <a:r>
              <a:rPr lang="en-GB" sz="1000" b="1" dirty="0" smtClean="0"/>
              <a:t>Biochemistry</a:t>
            </a:r>
            <a:r>
              <a:rPr lang="en-GB" sz="1000" dirty="0" smtClean="0"/>
              <a:t> by T.A. Brown, ISBN: 9781907904288  © Scion Publishing Ltd, 2017</a:t>
            </a:r>
            <a:endParaRPr lang="en-GB" sz="1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" y="6123365"/>
            <a:ext cx="489857" cy="665763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57200"/>
            <a:ext cx="2929741" cy="57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770" y="4011"/>
            <a:ext cx="685800" cy="231775"/>
          </a:xfrm>
        </p:spPr>
        <p:txBody>
          <a:bodyPr>
            <a:normAutofit/>
          </a:bodyPr>
          <a:lstStyle/>
          <a:p>
            <a:r>
              <a:rPr lang="en-GB" sz="900" dirty="0" smtClean="0"/>
              <a:t>Fig 2.3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793956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599" y="6436517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Reproduced from:</a:t>
            </a:r>
            <a:br>
              <a:rPr lang="en-GB" sz="1000" dirty="0" smtClean="0"/>
            </a:br>
            <a:r>
              <a:rPr lang="en-GB" sz="1000" b="1" dirty="0" smtClean="0"/>
              <a:t>Biochemistry</a:t>
            </a:r>
            <a:r>
              <a:rPr lang="en-GB" sz="1000" dirty="0" smtClean="0"/>
              <a:t> by T.A. Brown, ISBN: 9781907904288  © Scion Publishing Ltd, 2017</a:t>
            </a:r>
            <a:endParaRPr lang="en-GB" sz="1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" y="6123365"/>
            <a:ext cx="489857" cy="665763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13" y="762000"/>
            <a:ext cx="8280000" cy="4899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011"/>
            <a:ext cx="762000" cy="307975"/>
          </a:xfrm>
        </p:spPr>
        <p:txBody>
          <a:bodyPr>
            <a:normAutofit/>
          </a:bodyPr>
          <a:lstStyle/>
          <a:p>
            <a:r>
              <a:rPr lang="en-GB" sz="900" dirty="0" smtClean="0"/>
              <a:t>Fig 2.4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3174330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599" y="6436517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Reproduced from:</a:t>
            </a:r>
            <a:br>
              <a:rPr lang="en-GB" sz="1000" dirty="0" smtClean="0"/>
            </a:br>
            <a:r>
              <a:rPr lang="en-GB" sz="1000" b="1" dirty="0" smtClean="0"/>
              <a:t>Biochemistry</a:t>
            </a:r>
            <a:r>
              <a:rPr lang="en-GB" sz="1000" dirty="0" smtClean="0"/>
              <a:t> by T.A. Brown, ISBN: 9781907904288  © Scion Publishing Ltd, 2017</a:t>
            </a:r>
            <a:endParaRPr lang="en-GB" sz="1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" y="6123365"/>
            <a:ext cx="489857" cy="665763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28600"/>
            <a:ext cx="1866145" cy="61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6042"/>
            <a:ext cx="609600" cy="231775"/>
          </a:xfrm>
        </p:spPr>
        <p:txBody>
          <a:bodyPr>
            <a:normAutofit/>
          </a:bodyPr>
          <a:lstStyle/>
          <a:p>
            <a:r>
              <a:rPr lang="en-GB" sz="900" dirty="0" smtClean="0"/>
              <a:t>Fig 2.5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2373431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599" y="6436517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Reproduced from:</a:t>
            </a:r>
            <a:br>
              <a:rPr lang="en-GB" sz="1000" dirty="0" smtClean="0"/>
            </a:br>
            <a:r>
              <a:rPr lang="en-GB" sz="1000" b="1" dirty="0" smtClean="0"/>
              <a:t>Biochemistry</a:t>
            </a:r>
            <a:r>
              <a:rPr lang="en-GB" sz="1000" dirty="0" smtClean="0"/>
              <a:t> by T.A. Brown, ISBN: 9781907904288  © Scion Publishing Ltd, 2017</a:t>
            </a:r>
            <a:endParaRPr lang="en-GB" sz="1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" y="6123365"/>
            <a:ext cx="489857" cy="665763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59971"/>
            <a:ext cx="8280000" cy="488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685800" cy="231775"/>
          </a:xfrm>
        </p:spPr>
        <p:txBody>
          <a:bodyPr>
            <a:normAutofit/>
          </a:bodyPr>
          <a:lstStyle/>
          <a:p>
            <a:r>
              <a:rPr lang="en-GB" sz="900" dirty="0" smtClean="0"/>
              <a:t>Fig 2.6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2166583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599" y="6436517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Reproduced from:</a:t>
            </a:r>
            <a:br>
              <a:rPr lang="en-GB" sz="1000" dirty="0" smtClean="0"/>
            </a:br>
            <a:r>
              <a:rPr lang="en-GB" sz="1000" b="1" dirty="0" smtClean="0"/>
              <a:t>Biochemistry</a:t>
            </a:r>
            <a:r>
              <a:rPr lang="en-GB" sz="1000" dirty="0" smtClean="0"/>
              <a:t> by T.A. Brown, ISBN: 9781907904288  © Scion Publishing Ltd, 2017</a:t>
            </a:r>
            <a:endParaRPr lang="en-GB" sz="1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" y="6123365"/>
            <a:ext cx="489857" cy="665763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70" y="1600200"/>
            <a:ext cx="8280000" cy="3866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770" y="4011"/>
            <a:ext cx="685800" cy="307975"/>
          </a:xfrm>
        </p:spPr>
        <p:txBody>
          <a:bodyPr>
            <a:normAutofit/>
          </a:bodyPr>
          <a:lstStyle/>
          <a:p>
            <a:r>
              <a:rPr lang="en-GB" sz="900" dirty="0" smtClean="0"/>
              <a:t>Fig 2.7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2916235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599" y="6436517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Reproduced from:</a:t>
            </a:r>
            <a:br>
              <a:rPr lang="en-GB" sz="1000" dirty="0" smtClean="0"/>
            </a:br>
            <a:r>
              <a:rPr lang="en-GB" sz="1000" b="1" dirty="0" smtClean="0"/>
              <a:t>Biochemistry</a:t>
            </a:r>
            <a:r>
              <a:rPr lang="en-GB" sz="1000" dirty="0" smtClean="0"/>
              <a:t> by T.A. Brown, ISBN: 9781907904288  © Scion Publishing Ltd, 2017</a:t>
            </a:r>
            <a:endParaRPr lang="en-GB" sz="1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" y="6123365"/>
            <a:ext cx="489857" cy="665763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64485"/>
            <a:ext cx="4892111" cy="57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011"/>
            <a:ext cx="609600" cy="231775"/>
          </a:xfrm>
        </p:spPr>
        <p:txBody>
          <a:bodyPr>
            <a:normAutofit/>
          </a:bodyPr>
          <a:lstStyle/>
          <a:p>
            <a:r>
              <a:rPr lang="en-GB" sz="900" dirty="0" smtClean="0"/>
              <a:t>Fig 2.8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533816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599" y="6436517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Reproduced from:</a:t>
            </a:r>
            <a:br>
              <a:rPr lang="en-GB" sz="1000" dirty="0" smtClean="0"/>
            </a:br>
            <a:r>
              <a:rPr lang="en-GB" sz="1000" b="1" dirty="0" smtClean="0"/>
              <a:t>Biochemistry</a:t>
            </a:r>
            <a:r>
              <a:rPr lang="en-GB" sz="1000" dirty="0" smtClean="0"/>
              <a:t> by T.A. Brown, ISBN: 9781907904288  © Scion Publishing Ltd, 2017</a:t>
            </a:r>
            <a:endParaRPr lang="en-GB" sz="1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" y="6123365"/>
            <a:ext cx="489857" cy="665763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70" y="1981200"/>
            <a:ext cx="8280000" cy="3072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011"/>
            <a:ext cx="609599" cy="307975"/>
          </a:xfrm>
        </p:spPr>
        <p:txBody>
          <a:bodyPr>
            <a:normAutofit/>
          </a:bodyPr>
          <a:lstStyle/>
          <a:p>
            <a:r>
              <a:rPr lang="en-GB" sz="900" dirty="0" smtClean="0"/>
              <a:t>Fig 2.9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4680356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120</Words>
  <Application>Microsoft Office PowerPoint</Application>
  <PresentationFormat>On-screen Show (4:3)</PresentationFormat>
  <Paragraphs>48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Fig 2.1</vt:lpstr>
      <vt:lpstr>Fig 2.2</vt:lpstr>
      <vt:lpstr>Fig 2.3</vt:lpstr>
      <vt:lpstr>Fig 2.4</vt:lpstr>
      <vt:lpstr>Fig 2.5</vt:lpstr>
      <vt:lpstr>Fig 2.6</vt:lpstr>
      <vt:lpstr>Fig 2.7</vt:lpstr>
      <vt:lpstr>Fig 2.8</vt:lpstr>
      <vt:lpstr>Fig 2.9</vt:lpstr>
      <vt:lpstr>Table 2.1</vt:lpstr>
      <vt:lpstr>Fig 2.10</vt:lpstr>
      <vt:lpstr>Fig 2.11</vt:lpstr>
      <vt:lpstr>Fig 2.12</vt:lpstr>
      <vt:lpstr>Fig 2.13</vt:lpstr>
      <vt:lpstr>Fig 2.14</vt:lpstr>
      <vt:lpstr>Fig 2.15</vt:lpstr>
      <vt:lpstr>Fig 2.16</vt:lpstr>
      <vt:lpstr>Fig 2.17</vt:lpstr>
      <vt:lpstr>Fig 2.18</vt:lpstr>
      <vt:lpstr>Fig 2.19</vt:lpstr>
      <vt:lpstr>Fig 2.20</vt:lpstr>
      <vt:lpstr>Fig 2.21</vt:lpstr>
      <vt:lpstr>Fig 2.22</vt:lpstr>
      <vt:lpstr>Fig 2.23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 Watkins</dc:creator>
  <cp:lastModifiedBy>Simon Watkins</cp:lastModifiedBy>
  <cp:revision>7</cp:revision>
  <dcterms:created xsi:type="dcterms:W3CDTF">2006-08-16T00:00:00Z</dcterms:created>
  <dcterms:modified xsi:type="dcterms:W3CDTF">2016-10-12T09:04:04Z</dcterms:modified>
</cp:coreProperties>
</file>