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4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66" r:id="rId22"/>
    <p:sldId id="265" r:id="rId23"/>
    <p:sldId id="264" r:id="rId24"/>
    <p:sldId id="263" r:id="rId25"/>
    <p:sldId id="262" r:id="rId26"/>
    <p:sldId id="261" r:id="rId27"/>
    <p:sldId id="260" r:id="rId28"/>
    <p:sldId id="259" r:id="rId29"/>
    <p:sldId id="290" r:id="rId30"/>
    <p:sldId id="289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" y="1676400"/>
            <a:ext cx="8820000" cy="332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3479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5291"/>
            <a:ext cx="1981200" cy="632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5822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162"/>
            <a:ext cx="646927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3695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676400"/>
            <a:ext cx="8820000" cy="319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8639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2317"/>
            <a:ext cx="776547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3717"/>
            <a:ext cx="685800" cy="228600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5890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133600"/>
            <a:ext cx="8820000" cy="194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599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8784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6246"/>
            <a:ext cx="2434390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90478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6517"/>
            <a:ext cx="5036931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1286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508703"/>
            <a:ext cx="8820000" cy="56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95477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371600"/>
            <a:ext cx="8820000" cy="36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4974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0422"/>
            <a:ext cx="4076458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4381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6" y="1981200"/>
            <a:ext cx="8820000" cy="313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97620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2558"/>
            <a:ext cx="791328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60519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438400"/>
            <a:ext cx="8820000" cy="175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5667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615018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3300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1" y="914400"/>
            <a:ext cx="8820000" cy="44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2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19.22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3128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" y="1524000"/>
            <a:ext cx="8820000" cy="382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19.23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4850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" y="1515979"/>
            <a:ext cx="8820000" cy="372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19.24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609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5750" y="-6819900"/>
            <a:ext cx="8820000" cy="44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7" y="1143000"/>
            <a:ext cx="8820000" cy="44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59" y="20595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19.25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8450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1676400"/>
            <a:ext cx="8820000" cy="302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19.26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0383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057400"/>
            <a:ext cx="8820000" cy="248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19.27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61839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2289261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19.28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4927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888958"/>
            <a:ext cx="8820000" cy="24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5731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6290508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19.29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84648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828800"/>
            <a:ext cx="8820000" cy="316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19.30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1992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7" y="930442"/>
            <a:ext cx="8820000" cy="448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19.1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2602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" y="1905000"/>
            <a:ext cx="8820000" cy="26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9911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4" y="609600"/>
            <a:ext cx="8820000" cy="496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2517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438400"/>
            <a:ext cx="8820000" cy="202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538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20000" cy="417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587829" cy="27672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6726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4" y="1371600"/>
            <a:ext cx="8820000" cy="308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19.8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00161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155</Words>
  <Application>Microsoft Office PowerPoint</Application>
  <PresentationFormat>On-screen Show (4:3)</PresentationFormat>
  <Paragraphs>62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Fig 19.1</vt:lpstr>
      <vt:lpstr>Fig 19.2</vt:lpstr>
      <vt:lpstr>Fig 19.3</vt:lpstr>
      <vt:lpstr>Table 19.1</vt:lpstr>
      <vt:lpstr>Fig 19.4</vt:lpstr>
      <vt:lpstr>Fig 19.5</vt:lpstr>
      <vt:lpstr>Fig 19.6</vt:lpstr>
      <vt:lpstr>Fig 19.7</vt:lpstr>
      <vt:lpstr>Fig 19.8</vt:lpstr>
      <vt:lpstr>Fig 19.9</vt:lpstr>
      <vt:lpstr>Fig 19.10</vt:lpstr>
      <vt:lpstr>Fig 19.11</vt:lpstr>
      <vt:lpstr>Fig 19.12</vt:lpstr>
      <vt:lpstr>Fig 19.13</vt:lpstr>
      <vt:lpstr>Fig 19.14</vt:lpstr>
      <vt:lpstr>Fig 19.15</vt:lpstr>
      <vt:lpstr>Fig 19.16</vt:lpstr>
      <vt:lpstr>Fig 19.17</vt:lpstr>
      <vt:lpstr>Fig 19.18</vt:lpstr>
      <vt:lpstr>Fig 19.19</vt:lpstr>
      <vt:lpstr>Fig 19.20</vt:lpstr>
      <vt:lpstr>Fig 19.21</vt:lpstr>
      <vt:lpstr>Fig 19.22</vt:lpstr>
      <vt:lpstr>Fig 19.23</vt:lpstr>
      <vt:lpstr>Fig 19.24</vt:lpstr>
      <vt:lpstr>Fig 19.25</vt:lpstr>
      <vt:lpstr>Fig 19.26</vt:lpstr>
      <vt:lpstr>Fig 19.27</vt:lpstr>
      <vt:lpstr>Fig 19.28</vt:lpstr>
      <vt:lpstr>Fig 19.29</vt:lpstr>
      <vt:lpstr>Fig 19.30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19.1</dc:title>
  <dc:creator>Simon Watkins</dc:creator>
  <cp:lastModifiedBy>Simon Watkins</cp:lastModifiedBy>
  <cp:revision>6</cp:revision>
  <dcterms:created xsi:type="dcterms:W3CDTF">2006-08-16T00:00:00Z</dcterms:created>
  <dcterms:modified xsi:type="dcterms:W3CDTF">2016-10-13T09:16:41Z</dcterms:modified>
</cp:coreProperties>
</file>