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5" r:id="rId4"/>
    <p:sldId id="284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5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1143000"/>
            <a:ext cx="8820000" cy="364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1223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9460"/>
            <a:ext cx="557691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6592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20000" cy="35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9157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4" y="2057400"/>
            <a:ext cx="8820000" cy="22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74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434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1524000"/>
            <a:ext cx="8820000" cy="33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53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398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447800"/>
            <a:ext cx="8820000" cy="3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678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29" y="228600"/>
            <a:ext cx="348234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2303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395663"/>
            <a:ext cx="8820000" cy="33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7837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95400"/>
            <a:ext cx="8820000" cy="31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18.17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4215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1828800"/>
            <a:ext cx="8820000" cy="25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8382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7009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143000"/>
            <a:ext cx="8820000" cy="443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422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533400"/>
            <a:ext cx="8820000" cy="49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6619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439"/>
            <a:ext cx="7979459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3" y="0"/>
            <a:ext cx="625641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8310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05" y="152400"/>
            <a:ext cx="3215887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5656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3436640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628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04" y="152400"/>
            <a:ext cx="302778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3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8354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97" y="381000"/>
            <a:ext cx="4195191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3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5771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2209800"/>
            <a:ext cx="8820000" cy="22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2458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1676400"/>
            <a:ext cx="8820000" cy="25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2" y="16042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0992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" y="1295400"/>
            <a:ext cx="8820000" cy="37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941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3365"/>
            <a:ext cx="201685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2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618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752600"/>
            <a:ext cx="8820000" cy="301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18.9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85849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110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Fig 18.1</vt:lpstr>
      <vt:lpstr>Fig 18.2</vt:lpstr>
      <vt:lpstr>Fig 18.3</vt:lpstr>
      <vt:lpstr>Fig 18.4</vt:lpstr>
      <vt:lpstr>Fig 18.5</vt:lpstr>
      <vt:lpstr>Fig 18.6</vt:lpstr>
      <vt:lpstr>Fig 18.7</vt:lpstr>
      <vt:lpstr>Fig 18.8</vt:lpstr>
      <vt:lpstr>Fig 18.9</vt:lpstr>
      <vt:lpstr>Fig 18.10</vt:lpstr>
      <vt:lpstr>Fig 18.11</vt:lpstr>
      <vt:lpstr>Fig 18.12</vt:lpstr>
      <vt:lpstr>Fig 18.13</vt:lpstr>
      <vt:lpstr>Fig 18.14</vt:lpstr>
      <vt:lpstr>Fig 18.15</vt:lpstr>
      <vt:lpstr>Fig 18.16</vt:lpstr>
      <vt:lpstr>Fig 18.17</vt:lpstr>
      <vt:lpstr>Fig 18.18</vt:lpstr>
      <vt:lpstr>Fig 18.19</vt:lpstr>
      <vt:lpstr>Fig 18.20</vt:lpstr>
      <vt:lpstr>Fig 18.21</vt:lpstr>
      <vt:lpstr>Fig 18.22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18.1</dc:title>
  <dc:creator>Simon Watkins</dc:creator>
  <cp:lastModifiedBy>Simon Watkins</cp:lastModifiedBy>
  <cp:revision>5</cp:revision>
  <dcterms:created xsi:type="dcterms:W3CDTF">2006-08-16T00:00:00Z</dcterms:created>
  <dcterms:modified xsi:type="dcterms:W3CDTF">2016-10-13T09:15:28Z</dcterms:modified>
</cp:coreProperties>
</file>