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88" r:id="rId4"/>
    <p:sldId id="287" r:id="rId5"/>
    <p:sldId id="286" r:id="rId6"/>
    <p:sldId id="285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60" r:id="rId31"/>
    <p:sldId id="259" r:id="rId32"/>
    <p:sldId id="258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>
        <p:scale>
          <a:sx n="69" d="100"/>
          <a:sy n="69" d="100"/>
        </p:scale>
        <p:origin x="-139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516381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90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62701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6464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4603396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0353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05000"/>
            <a:ext cx="8820000" cy="24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5780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762000"/>
            <a:ext cx="8820000" cy="49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2505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05000"/>
            <a:ext cx="8820000" cy="33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1482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651148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7208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2438400"/>
            <a:ext cx="8820000" cy="152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576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79" y="152400"/>
            <a:ext cx="610455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6" y="152400"/>
            <a:ext cx="190511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4011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353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36517"/>
            <a:ext cx="2316556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682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365"/>
            <a:ext cx="797506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556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" y="1219199"/>
            <a:ext cx="8820000" cy="38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803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35" y="228600"/>
            <a:ext cx="718512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7844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24000"/>
            <a:ext cx="8820000" cy="30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6902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28600"/>
            <a:ext cx="1717916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7749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20000" cy="274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1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752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" y="241632"/>
            <a:ext cx="8640000" cy="586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0281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1066800"/>
            <a:ext cx="8820000" cy="405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5309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381000"/>
            <a:ext cx="8820000" cy="530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0957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762000"/>
            <a:ext cx="8820000" cy="45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6535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990600"/>
            <a:ext cx="8820000" cy="45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66947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143000"/>
            <a:ext cx="8820000" cy="42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093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2057400"/>
            <a:ext cx="8820000" cy="14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27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920000" cy="28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20000" cy="23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" y="4011"/>
            <a:ext cx="990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337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81200"/>
            <a:ext cx="8820000" cy="23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049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81200"/>
            <a:ext cx="8820000" cy="33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28074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62834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838200"/>
            <a:ext cx="8820000" cy="45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5417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906306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67450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800"/>
            <a:ext cx="8820000" cy="58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16.29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59344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1524000"/>
            <a:ext cx="8820000" cy="383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82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16.30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80218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1511967"/>
            <a:ext cx="8820000" cy="36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16.31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42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" y="2244842"/>
            <a:ext cx="8820000" cy="11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180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6" y="1752600"/>
            <a:ext cx="8820000" cy="29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28074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16.2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64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20000" cy="352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74" y="28074"/>
            <a:ext cx="637673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8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2454"/>
            <a:ext cx="395413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854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457200"/>
            <a:ext cx="8820000" cy="540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3277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517"/>
            <a:ext cx="624796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16.7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9502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On-screen Show (4:3)</PresentationFormat>
  <Paragraphs>74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Fig 16.1</vt:lpstr>
      <vt:lpstr>Fig 16.2</vt:lpstr>
      <vt:lpstr>Fig 16.3</vt:lpstr>
      <vt:lpstr>Table 16.1</vt:lpstr>
      <vt:lpstr>Table 16.2</vt:lpstr>
      <vt:lpstr>Fig 16.4</vt:lpstr>
      <vt:lpstr>Fig 16.5</vt:lpstr>
      <vt:lpstr>Fig 16.6</vt:lpstr>
      <vt:lpstr>Fig 16.7</vt:lpstr>
      <vt:lpstr>Fig 16.8</vt:lpstr>
      <vt:lpstr>Fig 16.9</vt:lpstr>
      <vt:lpstr>Fig 16.10</vt:lpstr>
      <vt:lpstr>Fig 16.11</vt:lpstr>
      <vt:lpstr>Fig 16.12</vt:lpstr>
      <vt:lpstr>Fig 16.13</vt:lpstr>
      <vt:lpstr>Table 16.3</vt:lpstr>
      <vt:lpstr>Table 16.4</vt:lpstr>
      <vt:lpstr>Fig 16.14</vt:lpstr>
      <vt:lpstr>Fig 16.15</vt:lpstr>
      <vt:lpstr>Fig 16.16</vt:lpstr>
      <vt:lpstr>Table 16.5</vt:lpstr>
      <vt:lpstr>Fig 16.17</vt:lpstr>
      <vt:lpstr>Fig 16.18</vt:lpstr>
      <vt:lpstr>Fig 16.19</vt:lpstr>
      <vt:lpstr>Fig 16.20</vt:lpstr>
      <vt:lpstr>Fig 16.21</vt:lpstr>
      <vt:lpstr>Table 16.6</vt:lpstr>
      <vt:lpstr>Fig 16.22</vt:lpstr>
      <vt:lpstr>Fig 16.23</vt:lpstr>
      <vt:lpstr>Fig 16.24</vt:lpstr>
      <vt:lpstr>Fig 16.25</vt:lpstr>
      <vt:lpstr>Fig 16.26</vt:lpstr>
      <vt:lpstr>Fig 16.27</vt:lpstr>
      <vt:lpstr>Fig 16.28</vt:lpstr>
      <vt:lpstr>Fig 16.29</vt:lpstr>
      <vt:lpstr>Fig 16.30</vt:lpstr>
      <vt:lpstr>Fig 16.31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16.1</dc:title>
  <dc:creator>Simon Watkins</dc:creator>
  <cp:lastModifiedBy>Simon Watkins</cp:lastModifiedBy>
  <cp:revision>6</cp:revision>
  <dcterms:created xsi:type="dcterms:W3CDTF">2006-08-16T00:00:00Z</dcterms:created>
  <dcterms:modified xsi:type="dcterms:W3CDTF">2016-10-13T09:07:51Z</dcterms:modified>
</cp:coreProperties>
</file>