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81" r:id="rId21"/>
    <p:sldId id="280" r:id="rId22"/>
    <p:sldId id="279" r:id="rId23"/>
    <p:sldId id="278" r:id="rId24"/>
    <p:sldId id="283" r:id="rId25"/>
    <p:sldId id="282" r:id="rId26"/>
    <p:sldId id="259" r:id="rId27"/>
    <p:sldId id="258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55" autoAdjust="0"/>
  </p:normalViewPr>
  <p:slideViewPr>
    <p:cSldViewPr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46" y="533400"/>
            <a:ext cx="664384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6890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5011"/>
            <a:ext cx="8820000" cy="55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7123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28" y="144379"/>
            <a:ext cx="567914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1191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3365"/>
            <a:ext cx="5811706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6802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0" y="1514880"/>
            <a:ext cx="8820000" cy="312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032" y="28074"/>
            <a:ext cx="685800" cy="307975"/>
          </a:xfrm>
        </p:spPr>
        <p:txBody>
          <a:bodyPr/>
          <a:lstStyle/>
          <a:p>
            <a:r>
              <a:rPr lang="en-GB" sz="900" dirty="0" smtClean="0"/>
              <a:t>Fig 15.11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2391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6" y="685800"/>
            <a:ext cx="8820000" cy="498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4719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" y="1295400"/>
            <a:ext cx="8820000" cy="371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87567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5" y="1371600"/>
            <a:ext cx="8820000" cy="36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0568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20000" cy="423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722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955575"/>
            <a:ext cx="8820000" cy="278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16042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2059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8820000" cy="47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6794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91" y="533400"/>
            <a:ext cx="6229415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534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7" y="1142999"/>
            <a:ext cx="8820000" cy="415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16042"/>
            <a:ext cx="749968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8991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536" y="638864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449862"/>
            <a:ext cx="8820000" cy="56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6543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5" y="1447800"/>
            <a:ext cx="8820000" cy="28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1902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" y="2286000"/>
            <a:ext cx="8820000" cy="13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1" y="16042"/>
            <a:ext cx="9144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31072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523999"/>
            <a:ext cx="8820000" cy="33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7933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04" y="300475"/>
            <a:ext cx="580658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42448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676400"/>
            <a:ext cx="8820000" cy="36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15.24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06532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057400"/>
            <a:ext cx="8820000" cy="24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15.25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60724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8358"/>
            <a:ext cx="482781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3247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15.26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8567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286000"/>
            <a:ext cx="8820000" cy="26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28074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15.1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909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3365"/>
            <a:ext cx="6404436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6718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221616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3195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438400"/>
            <a:ext cx="8820000" cy="150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15.2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6579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1828800"/>
            <a:ext cx="8820000" cy="240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231775"/>
          </a:xfrm>
        </p:spPr>
        <p:txBody>
          <a:bodyPr>
            <a:normAutofit fontScale="90000"/>
          </a:bodyPr>
          <a:lstStyle/>
          <a:p>
            <a:r>
              <a:rPr lang="en-GB" sz="1000" dirty="0" smtClean="0"/>
              <a:t>Fig 15.5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0934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057400"/>
            <a:ext cx="8820000" cy="24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9808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457200"/>
            <a:ext cx="8820000" cy="55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8074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15.7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3230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140</Words>
  <Application>Microsoft Office PowerPoint</Application>
  <PresentationFormat>On-screen Show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Fig 15.1</vt:lpstr>
      <vt:lpstr>Fig 15.2</vt:lpstr>
      <vt:lpstr>Table 15.1</vt:lpstr>
      <vt:lpstr>Fig 15.3</vt:lpstr>
      <vt:lpstr>Fig 15.4</vt:lpstr>
      <vt:lpstr>Table 15.2</vt:lpstr>
      <vt:lpstr>Fig 15.5</vt:lpstr>
      <vt:lpstr>Fig 15.6</vt:lpstr>
      <vt:lpstr>Fig 15.7</vt:lpstr>
      <vt:lpstr>Fig 15.8</vt:lpstr>
      <vt:lpstr>Fig 15.9</vt:lpstr>
      <vt:lpstr>Fig 15.10</vt:lpstr>
      <vt:lpstr>Fig 15.11</vt:lpstr>
      <vt:lpstr>Fig 15.12</vt:lpstr>
      <vt:lpstr>Fig 15.13</vt:lpstr>
      <vt:lpstr>Fig 15.14</vt:lpstr>
      <vt:lpstr>Fig 15.15</vt:lpstr>
      <vt:lpstr>Fig 15.16</vt:lpstr>
      <vt:lpstr>Fig 15.17</vt:lpstr>
      <vt:lpstr>Fig 15.18</vt:lpstr>
      <vt:lpstr>Fig 15.19</vt:lpstr>
      <vt:lpstr>Fig 15.20</vt:lpstr>
      <vt:lpstr>Fig 15.21</vt:lpstr>
      <vt:lpstr>Fig 15.22</vt:lpstr>
      <vt:lpstr>Fig 15.23</vt:lpstr>
      <vt:lpstr>Fig 15.24</vt:lpstr>
      <vt:lpstr>Fig 15.25</vt:lpstr>
      <vt:lpstr>Fig 15.26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15.1</dc:title>
  <dc:creator>Simon Watkins</dc:creator>
  <cp:lastModifiedBy>Simon Watkins</cp:lastModifiedBy>
  <cp:revision>5</cp:revision>
  <dcterms:created xsi:type="dcterms:W3CDTF">2006-08-16T00:00:00Z</dcterms:created>
  <dcterms:modified xsi:type="dcterms:W3CDTF">2016-10-13T09:05:21Z</dcterms:modified>
</cp:coreProperties>
</file>