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8" r:id="rId4"/>
    <p:sldId id="277" r:id="rId5"/>
    <p:sldId id="276" r:id="rId6"/>
    <p:sldId id="275" r:id="rId7"/>
    <p:sldId id="273" r:id="rId8"/>
    <p:sldId id="271" r:id="rId9"/>
    <p:sldId id="270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8" r:id="rId18"/>
    <p:sldId id="261" r:id="rId19"/>
    <p:sldId id="284" r:id="rId20"/>
    <p:sldId id="283" r:id="rId21"/>
    <p:sldId id="282" r:id="rId22"/>
    <p:sldId id="281" r:id="rId23"/>
    <p:sldId id="280" r:id="rId24"/>
    <p:sldId id="279" r:id="rId25"/>
    <p:sldId id="260" r:id="rId26"/>
    <p:sldId id="259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5303" autoAdjust="0"/>
  </p:normalViewPr>
  <p:slideViewPr>
    <p:cSldViewPr>
      <p:cViewPr>
        <p:scale>
          <a:sx n="80" d="100"/>
          <a:sy n="80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19200"/>
            <a:ext cx="8820000" cy="37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194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6246"/>
            <a:ext cx="5621363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3" y="2827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0292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0" y="304800"/>
            <a:ext cx="8280000" cy="570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445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948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7" y="685800"/>
            <a:ext cx="8280000" cy="53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8531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26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2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5004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" y="914400"/>
            <a:ext cx="8820000" cy="44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2250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752599"/>
            <a:ext cx="8820000" cy="37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6821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820000" cy="55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14.16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2145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219200"/>
            <a:ext cx="8820000" cy="40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074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200557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1281"/>
            <a:ext cx="825321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14.18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5805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838200"/>
            <a:ext cx="8820000" cy="47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8339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3365"/>
            <a:ext cx="161127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46700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381000"/>
            <a:ext cx="6811656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4478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99845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42137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" y="2362200"/>
            <a:ext cx="8820000" cy="22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1508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1828800"/>
            <a:ext cx="8820000" cy="30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1918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88" y="219460"/>
            <a:ext cx="1734537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8644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997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28074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1992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76200"/>
            <a:ext cx="6958108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0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68245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6635740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-2957513"/>
            <a:ext cx="1440000" cy="167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" y="408317"/>
            <a:ext cx="2160000" cy="25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65" y="1"/>
            <a:ext cx="772065" cy="2286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7311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2254145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7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8776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4514"/>
            <a:ext cx="8820000" cy="420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7917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14.29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5045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6480000" cy="37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468"/>
            <a:ext cx="219651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238"/>
            <a:ext cx="762000" cy="341847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73965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59" y="205136"/>
            <a:ext cx="2110012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14.30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707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21791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2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9213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81000"/>
            <a:ext cx="8640000" cy="56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4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4579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6989"/>
            <a:ext cx="7001585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8037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7" y="1828800"/>
            <a:ext cx="8820000" cy="26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21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23778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14.8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6936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Reproduced from:</a:t>
            </a:r>
            <a:br>
              <a:rPr lang="en-GB" sz="1000" dirty="0" smtClean="0">
                <a:solidFill>
                  <a:prstClr val="black"/>
                </a:solidFill>
              </a:rPr>
            </a:br>
            <a:r>
              <a:rPr lang="en-GB" sz="1000" b="1" dirty="0" smtClean="0">
                <a:solidFill>
                  <a:prstClr val="black"/>
                </a:solidFill>
              </a:rPr>
              <a:t>Biochemistry</a:t>
            </a:r>
            <a:r>
              <a:rPr lang="en-GB" sz="1000" dirty="0" smtClean="0">
                <a:solidFill>
                  <a:prstClr val="black"/>
                </a:solidFill>
              </a:rPr>
              <a:t> by T.A. Brown, ISBN: 9781907904288  © Scion Publishing Ltd, 2017</a:t>
            </a:r>
            <a:endParaRPr lang="en-GB" sz="1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143000"/>
            <a:ext cx="8820000" cy="40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</a:t>
            </a:r>
            <a:r>
              <a:rPr lang="en-GB" sz="900" baseline="0" dirty="0" smtClean="0"/>
              <a:t> 14.9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5378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150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Fig 14.1</vt:lpstr>
      <vt:lpstr>Fig 14.2</vt:lpstr>
      <vt:lpstr>Fig 14.3</vt:lpstr>
      <vt:lpstr>Fig 14.4</vt:lpstr>
      <vt:lpstr>Fig 14.5</vt:lpstr>
      <vt:lpstr>Fig 14.6</vt:lpstr>
      <vt:lpstr>Fig 14.7</vt:lpstr>
      <vt:lpstr>Fig 14.8</vt:lpstr>
      <vt:lpstr>Fig 14.9</vt:lpstr>
      <vt:lpstr>Fig 14.10</vt:lpstr>
      <vt:lpstr>Fig 14.11</vt:lpstr>
      <vt:lpstr>Fig 14.12</vt:lpstr>
      <vt:lpstr>Fig 14.13</vt:lpstr>
      <vt:lpstr>Fig 14.14</vt:lpstr>
      <vt:lpstr>Fig 14.15</vt:lpstr>
      <vt:lpstr>Fig 14.16</vt:lpstr>
      <vt:lpstr>Fig 14.17</vt:lpstr>
      <vt:lpstr>Fig 14.18</vt:lpstr>
      <vt:lpstr>Fig 14.19</vt:lpstr>
      <vt:lpstr>Fig 14.20</vt:lpstr>
      <vt:lpstr>Fig 14.21</vt:lpstr>
      <vt:lpstr>Fig 14.22</vt:lpstr>
      <vt:lpstr>Fig 14.23</vt:lpstr>
      <vt:lpstr>Fig 14.24</vt:lpstr>
      <vt:lpstr>Fig 14.25</vt:lpstr>
      <vt:lpstr>Fig 14.26</vt:lpstr>
      <vt:lpstr>Fig 14.27</vt:lpstr>
      <vt:lpstr>Fig 14.28</vt:lpstr>
      <vt:lpstr>Fig 14.29</vt:lpstr>
      <vt:lpstr>Fig 14.30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11</cp:revision>
  <dcterms:created xsi:type="dcterms:W3CDTF">2006-08-16T00:00:00Z</dcterms:created>
  <dcterms:modified xsi:type="dcterms:W3CDTF">2016-10-13T09:04:20Z</dcterms:modified>
</cp:coreProperties>
</file>