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4" r:id="rId13"/>
    <p:sldId id="263" r:id="rId14"/>
    <p:sldId id="262" r:id="rId15"/>
    <p:sldId id="261" r:id="rId16"/>
    <p:sldId id="260" r:id="rId17"/>
    <p:sldId id="259" r:id="rId18"/>
    <p:sldId id="258" r:id="rId19"/>
    <p:sldId id="277" r:id="rId20"/>
    <p:sldId id="278" r:id="rId21"/>
    <p:sldId id="279" r:id="rId22"/>
    <p:sldId id="286" r:id="rId23"/>
    <p:sldId id="285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99436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8791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439779"/>
            <a:ext cx="8820000" cy="33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455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312"/>
            <a:ext cx="5530189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193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3029"/>
            <a:ext cx="723481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1279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2285999"/>
            <a:ext cx="8820000" cy="25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75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13.12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4701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" y="677779"/>
            <a:ext cx="8820000" cy="50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1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402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0" y="304800"/>
            <a:ext cx="7166038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377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5277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2286000"/>
            <a:ext cx="8820000" cy="22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595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2" y="304800"/>
            <a:ext cx="618600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8984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2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4" y="0"/>
            <a:ext cx="625930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5559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44" y="191603"/>
            <a:ext cx="364651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8216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6" y="1600199"/>
            <a:ext cx="8820000" cy="35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901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1752600"/>
            <a:ext cx="8820000" cy="305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5829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1" y="304800"/>
            <a:ext cx="837368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296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762000"/>
            <a:ext cx="8820000" cy="478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" y="28074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7745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82842"/>
            <a:ext cx="8820000" cy="38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232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20000" cy="44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5130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066800"/>
            <a:ext cx="8820000" cy="44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4" y="28075"/>
            <a:ext cx="657726" cy="276726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85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367589"/>
            <a:ext cx="8820000" cy="409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1"/>
            <a:ext cx="589546" cy="3048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0407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1945105"/>
            <a:ext cx="8820000" cy="224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1097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1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7025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1138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13.1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0291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3" y="304800"/>
            <a:ext cx="773090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850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" y="228600"/>
            <a:ext cx="8460000" cy="57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6927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1219200"/>
            <a:ext cx="8820000" cy="36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13.8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7566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Fig 13.1</vt:lpstr>
      <vt:lpstr>Fig 13.2</vt:lpstr>
      <vt:lpstr>Fig 13.3</vt:lpstr>
      <vt:lpstr>Fig 13.4</vt:lpstr>
      <vt:lpstr>Fig 13.5</vt:lpstr>
      <vt:lpstr>Table 13.1</vt:lpstr>
      <vt:lpstr>Fig 13.6</vt:lpstr>
      <vt:lpstr>Fig 13.7</vt:lpstr>
      <vt:lpstr>Fig 13.8</vt:lpstr>
      <vt:lpstr>Fig 13.9</vt:lpstr>
      <vt:lpstr>Fig 13.10</vt:lpstr>
      <vt:lpstr>Fig 13.11</vt:lpstr>
      <vt:lpstr>Fig 13.12</vt:lpstr>
      <vt:lpstr>Fig 13.13</vt:lpstr>
      <vt:lpstr>Fig 13.14</vt:lpstr>
      <vt:lpstr>Fig 13.15</vt:lpstr>
      <vt:lpstr>Fig 13.16</vt:lpstr>
      <vt:lpstr>Fig 13.17</vt:lpstr>
      <vt:lpstr>Fig 13.18</vt:lpstr>
      <vt:lpstr>Fig 13.19</vt:lpstr>
      <vt:lpstr>Fig 13.20</vt:lpstr>
      <vt:lpstr>Fig 13.21</vt:lpstr>
      <vt:lpstr>Fig 13.22</vt:lpstr>
      <vt:lpstr>Fig 13.23</vt:lpstr>
      <vt:lpstr>Fig 13.24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9</cp:revision>
  <dcterms:created xsi:type="dcterms:W3CDTF">2006-08-16T00:00:00Z</dcterms:created>
  <dcterms:modified xsi:type="dcterms:W3CDTF">2016-10-13T09:03:18Z</dcterms:modified>
</cp:coreProperties>
</file>