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3" r:id="rId12"/>
    <p:sldId id="261" r:id="rId13"/>
    <p:sldId id="260" r:id="rId14"/>
    <p:sldId id="275" r:id="rId15"/>
    <p:sldId id="259" r:id="rId16"/>
    <p:sldId id="258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455" autoAdjust="0"/>
  </p:normalViewPr>
  <p:slideViewPr>
    <p:cSldViewPr>
      <p:cViewPr varScale="1">
        <p:scale>
          <a:sx n="79" d="100"/>
          <a:sy n="79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524000"/>
            <a:ext cx="8820000" cy="265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17825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6392152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6042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11.10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2005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8" y="1524000"/>
            <a:ext cx="8820000" cy="196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11.11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5567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8" y="1143000"/>
            <a:ext cx="8820000" cy="39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11.12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53889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820000" cy="32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11.13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1671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3365"/>
            <a:ext cx="5741401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11.14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10233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5" y="1981200"/>
            <a:ext cx="8820000" cy="179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12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11.15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21813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" y="1752600"/>
            <a:ext cx="8820000" cy="260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074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11.16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44365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6517"/>
            <a:ext cx="3079703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11.17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820325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609600"/>
            <a:ext cx="8820000" cy="51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74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5247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8031142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8636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6" y="1066800"/>
            <a:ext cx="8820000" cy="400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3589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0" y="275527"/>
            <a:ext cx="8687518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7083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914400"/>
            <a:ext cx="8820000" cy="384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74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4356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4" y="1828800"/>
            <a:ext cx="8820000" cy="278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2" y="1604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21939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3365"/>
            <a:ext cx="8283089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3170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55344"/>
            <a:ext cx="8031957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8897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366378"/>
            <a:ext cx="8820000" cy="281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11.9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1706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90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Fig 11.1</vt:lpstr>
      <vt:lpstr>Fig 11.2</vt:lpstr>
      <vt:lpstr>Fig 11.3</vt:lpstr>
      <vt:lpstr>Fig 11.4</vt:lpstr>
      <vt:lpstr>Fig 11.5</vt:lpstr>
      <vt:lpstr>Fig 11.6</vt:lpstr>
      <vt:lpstr>Fig 11.7</vt:lpstr>
      <vt:lpstr>Fig 11.8</vt:lpstr>
      <vt:lpstr>Fig 11.9</vt:lpstr>
      <vt:lpstr>Fig 11.10</vt:lpstr>
      <vt:lpstr>Fig 11.11</vt:lpstr>
      <vt:lpstr>Fig 11.12</vt:lpstr>
      <vt:lpstr>Fig 11.13</vt:lpstr>
      <vt:lpstr>Fig 11.14</vt:lpstr>
      <vt:lpstr>Fig 11.15</vt:lpstr>
      <vt:lpstr>Fig 11.16</vt:lpstr>
      <vt:lpstr>Fig 11.17</vt:lpstr>
      <vt:lpstr>Fig 11.18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 11.1</dc:title>
  <dc:creator>Simon Watkins</dc:creator>
  <cp:lastModifiedBy>Simon Watkins</cp:lastModifiedBy>
  <cp:revision>6</cp:revision>
  <dcterms:created xsi:type="dcterms:W3CDTF">2006-08-16T00:00:00Z</dcterms:created>
  <dcterms:modified xsi:type="dcterms:W3CDTF">2016-10-13T08:45:14Z</dcterms:modified>
</cp:coreProperties>
</file>