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306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260" r:id="rId19"/>
    <p:sldId id="261" r:id="rId20"/>
    <p:sldId id="262" r:id="rId21"/>
    <p:sldId id="263" r:id="rId22"/>
    <p:sldId id="265" r:id="rId23"/>
    <p:sldId id="264" r:id="rId24"/>
    <p:sldId id="266" r:id="rId25"/>
    <p:sldId id="268" r:id="rId26"/>
    <p:sldId id="269" r:id="rId27"/>
    <p:sldId id="270" r:id="rId28"/>
    <p:sldId id="272" r:id="rId29"/>
    <p:sldId id="273" r:id="rId30"/>
    <p:sldId id="274" r:id="rId31"/>
    <p:sldId id="275" r:id="rId32"/>
    <p:sldId id="276" r:id="rId33"/>
    <p:sldId id="278" r:id="rId34"/>
    <p:sldId id="288" r:id="rId35"/>
    <p:sldId id="289" r:id="rId36"/>
    <p:sldId id="290" r:id="rId37"/>
    <p:sldId id="28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624"/>
    <a:srgbClr val="0C3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26447-2335-0F4C-8B5E-4C5149F0B0A6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27D2B-48D9-C044-800A-6300B88B8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Which category scored the highest in your Study Skills Inventory
https://www.polleverywhere.com/multiple_choice_polls/eHHciHnwV1mRIhxg865vT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0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answered the questions in the inventory honestly.
https://www.polleverywhere.com/multiple_choice_polls/rezCA8ZT4v8uiDjo62Srb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94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My inventory surprised me.
https://www.polleverywhere.com/multiple_choice_polls/HDbmrXombG0U5deDiOcKE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64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can use my inventory to help me study smarter.
https://www.polleverywhere.com/multiple_choice_polls/deW0hqWXTe4THxeHMLSzx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6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study a lot.
https://www.polleverywhere.com/multiple_choice_polls/Zz3Dk2c2zrqouu1kRuuCH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25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study smart.
https://www.polleverywhere.com/multiple_choice_polls/zTeBThKhGflkimiOhQ2nn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12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understand the difference between studying smart and studying hard.
https://www.polleverywhere.com/multiple_choice_polls/zDfSy8e9HJTUxBXoh9fi1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Which category scored the LOWEST in your Study Skills Inventory
https://www.polleverywhere.com/multiple_choice_polls/LCiYs88I5Fu8Mfh9mfhiw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3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study differently for classes I enjoy.
https://www.polleverywhere.com/multiple_choice_polls/aNCcUfI4tj1N5IlPVpxxe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8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study more for classes I enjoy
https://www.polleverywhere.com/multiple_choice_polls/gg4SVmuJ1rW5aSenOYFaK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5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rewrite notes that I take in class.
https://www.polleverywhere.com/multiple_choice_polls/l4yX8lWhL4PDItvXgEc5F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66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It helps me to study with one or more people.
https://www.polleverywhere.com/multiple_choice_polls/VUFhA6XZjZu0DkxVUKu0F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91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regularly complete coursework even if it is not required.
https://www.polleverywhere.com/multiple_choice_polls/idjTBTY2t2siJWIRy00Wc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41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 am an accomplished procrastinator.
https://www.polleverywhere.com/multiple_choice_polls/nMxEq2iqIHBpQOY6NBSv2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29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When I'm reading assigned work, I find my self asking questions and trying to answer them.
https://www.polleverywhere.com/multiple_choice_polls/BfYxwVSYQ0irvnzzntwoC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27D2B-48D9-C044-800A-6300B88B8D58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9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2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6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34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4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3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9B0CB-4D91-DD44-AAD4-52B9F785B0A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58420-B730-6543-AAC2-4CCAB4B3C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7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7hdJBELxZc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r="1482" b="12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A9F4A-EF8E-6341-84CD-86E9CF66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906477" y="516100"/>
            <a:ext cx="4379045" cy="4379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6A06DD-2972-494A-A244-43787173BA39}"/>
              </a:ext>
            </a:extLst>
          </p:cNvPr>
          <p:cNvSpPr/>
          <p:nvPr/>
        </p:nvSpPr>
        <p:spPr>
          <a:xfrm>
            <a:off x="0" y="5342227"/>
            <a:ext cx="12192000" cy="1068690"/>
          </a:xfrm>
          <a:prstGeom prst="rect">
            <a:avLst/>
          </a:prstGeom>
          <a:solidFill>
            <a:srgbClr val="0C335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0E5B6-D873-5845-AE6C-960598658239}"/>
              </a:ext>
            </a:extLst>
          </p:cNvPr>
          <p:cNvSpPr txBox="1"/>
          <p:nvPr/>
        </p:nvSpPr>
        <p:spPr>
          <a:xfrm>
            <a:off x="0" y="545999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utiger LT Std 65" panose="020B0602020204020204" pitchFamily="34" charset="0"/>
              </a:rPr>
              <a:t>WEEK SEVEN: ACADEMIC SUCCESS</a:t>
            </a:r>
          </a:p>
        </p:txBody>
      </p:sp>
    </p:spTree>
    <p:extLst>
      <p:ext uri="{BB962C8B-B14F-4D97-AF65-F5344CB8AC3E}">
        <p14:creationId xmlns:p14="http://schemas.microsoft.com/office/powerpoint/2010/main" val="13194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4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4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2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06" y="0"/>
            <a:ext cx="12327206" cy="692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2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 Pep Talk from Kid President to Y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5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18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0400" y="2445174"/>
            <a:ext cx="7721600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4470400" y="2637937"/>
            <a:ext cx="772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DISCUSSION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6" t="49703" r="68056" b="40515"/>
          <a:stretch/>
        </p:blipFill>
        <p:spPr>
          <a:xfrm>
            <a:off x="10089012" y="5888567"/>
            <a:ext cx="705655" cy="6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10794667" y="6033886"/>
            <a:ext cx="139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4470400" y="3507333"/>
            <a:ext cx="772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STUDY SKILLS INVENTORY</a:t>
            </a:r>
          </a:p>
        </p:txBody>
      </p:sp>
    </p:spTree>
    <p:extLst>
      <p:ext uri="{BB962C8B-B14F-4D97-AF65-F5344CB8AC3E}">
        <p14:creationId xmlns:p14="http://schemas.microsoft.com/office/powerpoint/2010/main" val="7033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4025032" y="252622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SEEI ACTIVITY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4025033" y="3582748"/>
            <a:ext cx="816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ACADEMIC SUCCESS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9"/>
            <a:ext cx="5173980" cy="51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5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4025032" y="2526225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panose="020B0602020204020204" pitchFamily="34" charset="0"/>
              </a:rPr>
              <a:t>POLL EVERYWHERE</a:t>
            </a:r>
          </a:p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panose="020B0602020204020204" pitchFamily="34" charset="0"/>
              </a:rPr>
              <a:t>ACTIVITY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4025032" y="4592514"/>
            <a:ext cx="816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ACADEMIC SUCCESS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4" r="21926" b="20708"/>
          <a:stretch/>
        </p:blipFill>
        <p:spPr>
          <a:xfrm>
            <a:off x="0" y="1741834"/>
            <a:ext cx="3946358" cy="35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39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0" y="486109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panose="020B0602020204020204" pitchFamily="34" charset="0"/>
              </a:rPr>
              <a:t>POLL EVERYWHERE</a:t>
            </a:r>
          </a:p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panose="020B0602020204020204" pitchFamily="34" charset="0"/>
              </a:rPr>
              <a:t>INSTRUCTIONS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0" y="3044865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charset="0"/>
              <a:buChar char="•"/>
            </a:pPr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 Text ___________ to _____________</a:t>
            </a:r>
          </a:p>
          <a:p>
            <a:pPr marL="571500" indent="-571500" algn="ctr">
              <a:buFont typeface="Arial" charset="0"/>
              <a:buChar char="•"/>
            </a:pPr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Answer the prompts by texting in your responses</a:t>
            </a:r>
          </a:p>
        </p:txBody>
      </p:sp>
    </p:spTree>
    <p:extLst>
      <p:ext uri="{BB962C8B-B14F-4D97-AF65-F5344CB8AC3E}">
        <p14:creationId xmlns:p14="http://schemas.microsoft.com/office/powerpoint/2010/main" val="981274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4025032" y="2085959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STUDY APPS </a:t>
            </a:r>
          </a:p>
          <a:p>
            <a:pPr algn="ctr"/>
            <a:r>
              <a:rPr lang="en-US" sz="66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ACTIVITY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4025032" y="4040284"/>
            <a:ext cx="816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ACADEMIC SUCCESS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364066"/>
            <a:ext cx="6112934" cy="611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8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4025032" y="2085959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panose="020B0602020204020204" pitchFamily="34" charset="0"/>
              </a:rPr>
              <a:t>QUIZLET</a:t>
            </a:r>
          </a:p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panose="020B0602020204020204" pitchFamily="34" charset="0"/>
              </a:rPr>
              <a:t>ACTIVITY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4025032" y="4040284"/>
            <a:ext cx="816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ACADEMIC SUCCESS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33" y="1515532"/>
            <a:ext cx="3945467" cy="39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03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360045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600450"/>
            <a:ext cx="12192000" cy="3257550"/>
          </a:xfrm>
          <a:prstGeom prst="rect">
            <a:avLst/>
          </a:prstGeom>
          <a:solidFill>
            <a:srgbClr val="F6C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3950" y="2247900"/>
            <a:ext cx="10020300" cy="230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9225" y="2180303"/>
            <a:ext cx="9429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ACADEMIC SUCCESS</a:t>
            </a:r>
          </a:p>
        </p:txBody>
      </p:sp>
    </p:spTree>
    <p:extLst>
      <p:ext uri="{BB962C8B-B14F-4D97-AF65-F5344CB8AC3E}">
        <p14:creationId xmlns:p14="http://schemas.microsoft.com/office/powerpoint/2010/main" val="771031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4800" cy="6870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84800" y="2445174"/>
            <a:ext cx="6807200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5384800" y="2637937"/>
            <a:ext cx="680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DISCUSSION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6" t="49703" r="68056" b="40515"/>
          <a:stretch/>
        </p:blipFill>
        <p:spPr>
          <a:xfrm>
            <a:off x="10089012" y="5888567"/>
            <a:ext cx="705655" cy="6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10794667" y="6033886"/>
            <a:ext cx="139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64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5384800" y="3507333"/>
            <a:ext cx="680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ACADEMIC RESOURCES</a:t>
            </a:r>
          </a:p>
        </p:txBody>
      </p:sp>
    </p:spTree>
    <p:extLst>
      <p:ext uri="{BB962C8B-B14F-4D97-AF65-F5344CB8AC3E}">
        <p14:creationId xmlns:p14="http://schemas.microsoft.com/office/powerpoint/2010/main" val="1054544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9225" y="1256805"/>
            <a:ext cx="9429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ACADEMIC SUCCESS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627472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DINKINS HALL, ROOM 106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7700" y="5135764"/>
            <a:ext cx="7734300" cy="12421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57700" y="5223964"/>
            <a:ext cx="7734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ATTEND A TUTTEE SEMINAR</a:t>
            </a:r>
          </a:p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WINTHROP.EDU/SUCCESS</a:t>
            </a:r>
            <a:endParaRPr lang="en-US" sz="3200" dirty="0">
              <a:solidFill>
                <a:srgbClr val="0C3353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4458469"/>
            <a:ext cx="20828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4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9225" y="1672304"/>
            <a:ext cx="9429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BUSINESS RESOURCE ROOM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042971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THURMOND HALL, ROOM 107</a:t>
            </a:r>
          </a:p>
        </p:txBody>
      </p:sp>
    </p:spTree>
    <p:extLst>
      <p:ext uri="{BB962C8B-B14F-4D97-AF65-F5344CB8AC3E}">
        <p14:creationId xmlns:p14="http://schemas.microsoft.com/office/powerpoint/2010/main" val="2145955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9225" y="1672304"/>
            <a:ext cx="9429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HOUSE CALLS</a:t>
            </a:r>
          </a:p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TUTORING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22684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CALL 803.323.1422 </a:t>
            </a:r>
          </a:p>
        </p:txBody>
      </p:sp>
    </p:spTree>
    <p:extLst>
      <p:ext uri="{BB962C8B-B14F-4D97-AF65-F5344CB8AC3E}">
        <p14:creationId xmlns:p14="http://schemas.microsoft.com/office/powerpoint/2010/main" val="162040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9225" y="1672304"/>
            <a:ext cx="9429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INTERNATIONAL STUDENT TUTOR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042971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DINKINS HALL, ROOM 219</a:t>
            </a:r>
          </a:p>
        </p:txBody>
      </p:sp>
    </p:spTree>
    <p:extLst>
      <p:ext uri="{BB962C8B-B14F-4D97-AF65-F5344CB8AC3E}">
        <p14:creationId xmlns:p14="http://schemas.microsoft.com/office/powerpoint/2010/main" val="1880938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9225" y="1672304"/>
            <a:ext cx="9429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MATH TUTORIAL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042971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BANCROFT HALL, ROOM 271</a:t>
            </a:r>
          </a:p>
        </p:txBody>
      </p:sp>
    </p:spTree>
    <p:extLst>
      <p:ext uri="{BB962C8B-B14F-4D97-AF65-F5344CB8AC3E}">
        <p14:creationId xmlns:p14="http://schemas.microsoft.com/office/powerpoint/2010/main" val="228028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1124" y="2332704"/>
            <a:ext cx="9429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WRITING CENTER</a:t>
            </a:r>
            <a:endParaRPr lang="en-US" sz="8000" b="1" dirty="0">
              <a:solidFill>
                <a:srgbClr val="0C3353"/>
              </a:solidFill>
              <a:latin typeface="Frutiger LT Std 65" charset="0"/>
              <a:ea typeface="Frutiger LT Std 65" charset="0"/>
              <a:cs typeface="Frutiger LT Std 65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503743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BANCROFT HALL, </a:t>
            </a:r>
            <a:r>
              <a:rPr lang="en-US" sz="480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ROOM 242</a:t>
            </a:r>
            <a:endParaRPr lang="en-US" sz="4800" dirty="0">
              <a:solidFill>
                <a:srgbClr val="0C3353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7700" y="5135764"/>
            <a:ext cx="7734300" cy="12421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57700" y="5178003"/>
            <a:ext cx="773429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SCHEDULE APPOINTMENT AT </a:t>
            </a:r>
          </a:p>
          <a:p>
            <a:pPr algn="ctr"/>
            <a:r>
              <a:rPr lang="en-US" sz="32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WINTHROP.MYWCONLINE.COM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7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1" b="2170"/>
          <a:stretch/>
        </p:blipFill>
        <p:spPr>
          <a:xfrm>
            <a:off x="-79434" y="0"/>
            <a:ext cx="1227143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64AC54-D51C-F649-9C62-1CD6C6F3A250}"/>
              </a:ext>
            </a:extLst>
          </p:cNvPr>
          <p:cNvSpPr/>
          <p:nvPr/>
        </p:nvSpPr>
        <p:spPr>
          <a:xfrm>
            <a:off x="-79434" y="-37211"/>
            <a:ext cx="12271434" cy="6895212"/>
          </a:xfrm>
          <a:prstGeom prst="rect">
            <a:avLst/>
          </a:prstGeom>
          <a:solidFill>
            <a:srgbClr val="FDC333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C09FE-EDA1-4D46-8062-B24C11792074}"/>
              </a:ext>
            </a:extLst>
          </p:cNvPr>
          <p:cNvSpPr txBox="1"/>
          <p:nvPr/>
        </p:nvSpPr>
        <p:spPr>
          <a:xfrm>
            <a:off x="2981713" y="2497296"/>
            <a:ext cx="9210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ASSIGNMENTS</a:t>
            </a:r>
            <a:endParaRPr lang="en-US" sz="13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92832-F23D-EF4E-BE69-F9AAFB0B9967}"/>
              </a:ext>
            </a:extLst>
          </p:cNvPr>
          <p:cNvSpPr txBox="1"/>
          <p:nvPr/>
        </p:nvSpPr>
        <p:spPr>
          <a:xfrm>
            <a:off x="3385750" y="3732133"/>
            <a:ext cx="8357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DUE NEXT WEEK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E04734-4016-0D4C-A339-70CA6065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42363" y="0"/>
            <a:ext cx="15863777" cy="89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54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EA466-A269-FC48-8690-872F14FFB965}"/>
              </a:ext>
            </a:extLst>
          </p:cNvPr>
          <p:cNvSpPr/>
          <p:nvPr/>
        </p:nvSpPr>
        <p:spPr>
          <a:xfrm>
            <a:off x="0" y="10274"/>
            <a:ext cx="12192000" cy="6858000"/>
          </a:xfrm>
          <a:prstGeom prst="rect">
            <a:avLst/>
          </a:prstGeom>
          <a:solidFill>
            <a:srgbClr val="0C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367171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INTERIM GRADES POSTED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Monday, OCTOBER 7</a:t>
            </a:r>
            <a:r>
              <a:rPr lang="en-US" sz="6000" baseline="30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th</a:t>
            </a:r>
            <a:r>
              <a:rPr lang="en-US" sz="6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7700" y="5135764"/>
            <a:ext cx="7734300" cy="94499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57702" y="4824296"/>
            <a:ext cx="7734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0C3353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WINGSPAN.WINTHROP.EDU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3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DAFAEA-B2B5-7748-B7A1-190594C70438}"/>
              </a:ext>
            </a:extLst>
          </p:cNvPr>
          <p:cNvSpPr txBox="1"/>
          <p:nvPr/>
        </p:nvSpPr>
        <p:spPr>
          <a:xfrm>
            <a:off x="-16668" y="2144467"/>
            <a:ext cx="122086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Login to Wingspan </a:t>
            </a:r>
          </a:p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and print interim grades</a:t>
            </a:r>
          </a:p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Bring printed interim grades next week to ACAD </a:t>
            </a:r>
          </a:p>
          <a:p>
            <a:pPr algn="ctr"/>
            <a:endParaRPr lang="en-US" sz="5400" dirty="0">
              <a:solidFill>
                <a:srgbClr val="0C3353"/>
              </a:solidFill>
              <a:latin typeface="Frutiger LT Std 45 Light" panose="020B0402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697917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INTERIM GRADES</a:t>
            </a:r>
          </a:p>
        </p:txBody>
      </p:sp>
    </p:spTree>
    <p:extLst>
      <p:ext uri="{BB962C8B-B14F-4D97-AF65-F5344CB8AC3E}">
        <p14:creationId xmlns:p14="http://schemas.microsoft.com/office/powerpoint/2010/main" val="120312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DAFAEA-B2B5-7748-B7A1-190594C70438}"/>
              </a:ext>
            </a:extLst>
          </p:cNvPr>
          <p:cNvSpPr txBox="1"/>
          <p:nvPr/>
        </p:nvSpPr>
        <p:spPr>
          <a:xfrm>
            <a:off x="-16668" y="948690"/>
            <a:ext cx="1220866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Watch the State Scholarship video from Financial Aid </a:t>
            </a:r>
          </a:p>
          <a:p>
            <a:pPr algn="ctr"/>
            <a:r>
              <a:rPr lang="en-US" sz="4400" dirty="0">
                <a:hlinkClick r:id="rId2"/>
              </a:rPr>
              <a:t>https://www.youtube.com/watch?v=d7hdJBELxZc</a:t>
            </a:r>
            <a:endParaRPr lang="en-US" sz="4400" dirty="0"/>
          </a:p>
          <a:p>
            <a:pPr algn="ctr"/>
            <a:r>
              <a:rPr lang="en-US" sz="4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Complete the Financial Aid Video Guide (pg. 70) as you watch the video</a:t>
            </a:r>
          </a:p>
          <a:p>
            <a:pPr algn="ctr"/>
            <a:endParaRPr lang="en-US" sz="5400" dirty="0">
              <a:solidFill>
                <a:srgbClr val="0C3353"/>
              </a:solidFill>
              <a:latin typeface="Frutiger LT Std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78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-16668" y="0"/>
            <a:ext cx="1220866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FE05F6-CA81-9A4D-BD6C-C6F4AF38CD7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C3353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CD3B5-A32F-A946-AC10-BB0A8B51725F}"/>
              </a:ext>
            </a:extLst>
          </p:cNvPr>
          <p:cNvSpPr txBox="1"/>
          <p:nvPr/>
        </p:nvSpPr>
        <p:spPr>
          <a:xfrm>
            <a:off x="2998381" y="2828835"/>
            <a:ext cx="9210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Frutiger LT Std 65" panose="020B0602020204020204" pitchFamily="34" charset="0"/>
              </a:rPr>
              <a:t>ANNOUNCEMENTS</a:t>
            </a:r>
            <a:endParaRPr lang="en-US" sz="8800" b="1" dirty="0">
              <a:solidFill>
                <a:schemeClr val="bg1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A533B-91C1-0949-BFF4-2565987F187E}"/>
              </a:ext>
            </a:extLst>
          </p:cNvPr>
          <p:cNvSpPr txBox="1"/>
          <p:nvPr/>
        </p:nvSpPr>
        <p:spPr>
          <a:xfrm>
            <a:off x="3211033" y="3768982"/>
            <a:ext cx="899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&amp; UPCOMING EVENTS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265FD-F2BD-5840-8FB4-F016ABF2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097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9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72b19ca-7457-41a8-8b03-f57d537dd1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bef727a-3a11-4d97-b69c-1293cc3394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991287a-62d6-4889-b813-6dd04fa346f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283bb00-2a71-47e7-b800-e3908c1ed5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7891d4c-c93f-4dfe-9861-144b44fd3ab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ee439d8-c9b3-4e7e-9c2b-ae9c41012e0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3ae036b-e252-4b10-9962-0f2990e584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55db932-221b-4e0f-b64a-448ae5ac5f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b823039-7239-450e-86a3-d923b3e9144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cd799d5-9c17-4dba-bb51-bdd5c23883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a7bbc55-2c9c-44ac-b693-dd779cfe04f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c2e5c5d-4fc1-4e2b-b51c-fd3178dc2a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54aba0d-dedc-4ae3-b5f5-8cfee31787d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d6fe768-9cbf-4039-8860-6602e6b5af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50450d8-eb83-4743-94a8-5a15620be93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187</Words>
  <Application>Microsoft Office PowerPoint</Application>
  <PresentationFormat>Widescreen</PresentationFormat>
  <Paragraphs>86</Paragraphs>
  <Slides>37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Frutiger LT Std 45 Light</vt:lpstr>
      <vt:lpstr>Frutiger LT Std 65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Jennie Montgomery</dc:creator>
  <cp:lastModifiedBy>Grossoehme, Nicholas</cp:lastModifiedBy>
  <cp:revision>18</cp:revision>
  <dcterms:created xsi:type="dcterms:W3CDTF">2018-07-30T15:44:00Z</dcterms:created>
  <dcterms:modified xsi:type="dcterms:W3CDTF">2019-10-03T17:36:08Z</dcterms:modified>
</cp:coreProperties>
</file>