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979" y="565512"/>
            <a:ext cx="7193759" cy="46166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56000"/>
                </a:schemeClr>
              </a:gs>
              <a:gs pos="35000">
                <a:schemeClr val="accent3">
                  <a:tint val="37000"/>
                  <a:satMod val="300000"/>
                  <a:alpha val="56000"/>
                </a:schemeClr>
              </a:gs>
              <a:gs pos="100000">
                <a:schemeClr val="accent3">
                  <a:tint val="15000"/>
                  <a:satMod val="350000"/>
                  <a:alpha val="56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Sedimentary Depositional Environments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1</cp:revision>
  <dcterms:created xsi:type="dcterms:W3CDTF">2011-01-03T01:00:58Z</dcterms:created>
  <dcterms:modified xsi:type="dcterms:W3CDTF">2011-01-03T01:05:46Z</dcterms:modified>
</cp:coreProperties>
</file>