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docProps/app.xml" ContentType="application/vnd.openxmlformats-officedocument.extended-properties+xml"/>
  <Default Extension="rels" ContentType="application/vnd.openxmlformats-package.relationship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080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7599" y="203321"/>
            <a:ext cx="7193759" cy="584776"/>
          </a:xfrm>
          <a:prstGeom prst="rect">
            <a:avLst/>
          </a:prstGeom>
          <a:solidFill>
            <a:schemeClr val="accent6">
              <a:lumMod val="20000"/>
              <a:lumOff val="80000"/>
              <a:alpha val="69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Plate Tectonics III: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Orogeny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Gwen Daley</dc:creator>
  <cp:lastModifiedBy>Gwen Daley</cp:lastModifiedBy>
  <cp:revision>18</cp:revision>
  <dcterms:created xsi:type="dcterms:W3CDTF">2011-01-03T01:43:27Z</dcterms:created>
  <dcterms:modified xsi:type="dcterms:W3CDTF">2011-01-03T01:54:00Z</dcterms:modified>
</cp:coreProperties>
</file>