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pPr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2140" y="788097"/>
            <a:ext cx="7193759" cy="58477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Plate Tectonics II: How it works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16</cp:revision>
  <dcterms:created xsi:type="dcterms:W3CDTF">2011-01-03T01:43:27Z</dcterms:created>
  <dcterms:modified xsi:type="dcterms:W3CDTF">2011-01-03T01:50:01Z</dcterms:modified>
</cp:coreProperties>
</file>