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docProps/app.xml" ContentType="application/vnd.openxmlformats-officedocument.extended-properties+xml"/>
  <Default Extension="rels" ContentType="application/vnd.openxmlformats-package.relationship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080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3979" y="565512"/>
            <a:ext cx="7193759" cy="461665"/>
          </a:xfrm>
          <a:prstGeom prst="rect">
            <a:avLst/>
          </a:prstGeom>
          <a:solidFill>
            <a:schemeClr val="accent5">
              <a:lumMod val="40000"/>
              <a:lumOff val="60000"/>
              <a:alpha val="73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Mesozoic </a:t>
            </a:r>
            <a:r>
              <a:rPr lang="en-US" sz="2400" smtClean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Earth History II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Gwen Daley</dc:creator>
  <cp:lastModifiedBy>Gwen Daley</cp:lastModifiedBy>
  <cp:revision>15</cp:revision>
  <dcterms:created xsi:type="dcterms:W3CDTF">2011-01-03T01:00:58Z</dcterms:created>
  <dcterms:modified xsi:type="dcterms:W3CDTF">2011-01-03T01:25:42Z</dcterms:modified>
</cp:coreProperties>
</file>