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80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979" y="565512"/>
            <a:ext cx="7193759" cy="461665"/>
          </a:xfrm>
          <a:prstGeom prst="rect">
            <a:avLst/>
          </a:prstGeom>
          <a:solidFill>
            <a:schemeClr val="accent2">
              <a:lumMod val="40000"/>
              <a:lumOff val="60000"/>
              <a:alpha val="78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Earth Materials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4</cp:revision>
  <dcterms:created xsi:type="dcterms:W3CDTF">2011-01-03T01:00:58Z</dcterms:created>
  <dcterms:modified xsi:type="dcterms:W3CDTF">2011-01-03T01:12:12Z</dcterms:modified>
</cp:coreProperties>
</file>