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4">
              <a:lumMod val="40000"/>
              <a:lumOff val="60000"/>
              <a:alpha val="7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660066"/>
                </a:solidFill>
                <a:latin typeface="Arial"/>
                <a:cs typeface="Arial"/>
              </a:rPr>
              <a:t>Cambrian </a:t>
            </a:r>
            <a:r>
              <a:rPr lang="en-US" sz="2400" smtClean="0">
                <a:solidFill>
                  <a:srgbClr val="660066"/>
                </a:solidFill>
                <a:latin typeface="Arial"/>
                <a:cs typeface="Arial"/>
              </a:rPr>
              <a:t>Earth History</a:t>
            </a:r>
            <a:endParaRPr lang="en-US" sz="2400" dirty="0">
              <a:solidFill>
                <a:srgbClr val="66006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13</cp:revision>
  <dcterms:created xsi:type="dcterms:W3CDTF">2011-01-03T01:00:58Z</dcterms:created>
  <dcterms:modified xsi:type="dcterms:W3CDTF">2011-01-03T01:22:48Z</dcterms:modified>
</cp:coreProperties>
</file>