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104" y="-4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6578"/>
          </a:xfrm>
          <a:prstGeom prst="rect">
            <a:avLst/>
          </a:prstGeom>
        </p:spPr>
        <p:txBody>
          <a:bodyPr vert="horz" lIns="92112" tIns="46055" rIns="92112" bIns="46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6578"/>
          </a:xfrm>
          <a:prstGeom prst="rect">
            <a:avLst/>
          </a:prstGeom>
        </p:spPr>
        <p:txBody>
          <a:bodyPr vert="horz" lIns="92112" tIns="46055" rIns="92112" bIns="46055" rtlCol="0"/>
          <a:lstStyle>
            <a:lvl1pPr algn="r">
              <a:defRPr sz="1200"/>
            </a:lvl1pPr>
          </a:lstStyle>
          <a:p>
            <a:fld id="{68DFD7EF-9195-4975-9223-5E7A7FA1643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6578"/>
          </a:xfrm>
          <a:prstGeom prst="rect">
            <a:avLst/>
          </a:prstGeom>
        </p:spPr>
        <p:txBody>
          <a:bodyPr vert="horz" lIns="92112" tIns="46055" rIns="92112" bIns="46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6578"/>
          </a:xfrm>
          <a:prstGeom prst="rect">
            <a:avLst/>
          </a:prstGeom>
        </p:spPr>
        <p:txBody>
          <a:bodyPr vert="horz" lIns="92112" tIns="46055" rIns="92112" bIns="46055" rtlCol="0" anchor="b"/>
          <a:lstStyle>
            <a:lvl1pPr algn="r">
              <a:defRPr sz="1200"/>
            </a:lvl1pPr>
          </a:lstStyle>
          <a:p>
            <a:fld id="{77344EC6-31CB-410A-89AF-85D1B0DF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8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83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167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769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6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3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83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168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29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18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5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9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67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9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6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5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4661C5-B256-4C0E-8DC6-7311C7EBC4B4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BFC1AE-F946-4E06-AB1B-7A97851B6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7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99CD6-5C33-4AD1-9392-0DEF3FE40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7</a:t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06D1CFC3-069E-428C-BA1E-AF590ED49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PHYS212</a:t>
            </a:r>
          </a:p>
        </p:txBody>
      </p:sp>
    </p:spTree>
    <p:extLst>
      <p:ext uri="{BB962C8B-B14F-4D97-AF65-F5344CB8AC3E}">
        <p14:creationId xmlns:p14="http://schemas.microsoft.com/office/powerpoint/2010/main" val="316609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30B08-1188-4DFF-8923-E4F3E763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21 Problem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DFA24-1340-428C-B075-198460E43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16.	(II) Two negative and two positive point charges (Q=4.15mC)   are placed on opposite corners of a square as shown in  Fig. 21–54. Determine the magnitude and direction of the force on charge </a:t>
            </a:r>
            <a:r>
              <a:rPr lang="en-US" b="1" dirty="0" smtClean="0"/>
              <a:t>4 </a:t>
            </a:r>
            <a:r>
              <a:rPr lang="en-US" b="1" dirty="0"/>
              <a:t>(at the top right).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5AD6FC-9CB8-4A43-B605-A6A92902D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215" y="3999452"/>
            <a:ext cx="3808892" cy="25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27DC5E-F532-466F-8431-C7E02AD0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21- Problem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10A067-282E-44B7-819D-8DDB743D7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36.	(II) Two point charges,   Q</a:t>
            </a:r>
            <a:r>
              <a:rPr lang="en-US" b="1" baseline="-25000" dirty="0"/>
              <a:t>1</a:t>
            </a:r>
            <a:r>
              <a:rPr lang="en-US" b="1" dirty="0"/>
              <a:t>=-25</a:t>
            </a:r>
            <a:r>
              <a:rPr lang="el-GR" b="1" dirty="0"/>
              <a:t>μ</a:t>
            </a:r>
            <a:r>
              <a:rPr lang="en-US" b="1" dirty="0"/>
              <a:t>C and Q</a:t>
            </a:r>
            <a:r>
              <a:rPr lang="en-US" b="1" baseline="-25000" dirty="0"/>
              <a:t>2</a:t>
            </a:r>
            <a:r>
              <a:rPr lang="en-US" b="1"/>
              <a:t>=</a:t>
            </a:r>
            <a:r>
              <a:rPr lang="en-US" b="1" smtClean="0"/>
              <a:t>+45 </a:t>
            </a:r>
            <a:r>
              <a:rPr lang="el-GR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μ</a:t>
            </a: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C</a:t>
            </a:r>
            <a:r>
              <a:rPr lang="en-US" b="1" dirty="0"/>
              <a:t> are separated by a distance of 12 cm. The electric field at the point P (see Fig. 21–58) is zero. How far from Q</a:t>
            </a:r>
            <a:r>
              <a:rPr lang="en-US" b="1" baseline="-25000" dirty="0"/>
              <a:t>1</a:t>
            </a:r>
            <a:r>
              <a:rPr lang="en-US" b="1" dirty="0"/>
              <a:t>  is P?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BBFFD5-E5A9-452D-B7F7-B2E76F764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155" y="4093827"/>
            <a:ext cx="6218142" cy="12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7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DF44B-CA25-453F-8CD2-AEA733CF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21-Problem 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3E97BCA-8F8C-4CD0-8C77-F709F52FD1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56.	(II) An electron with speed 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27.5×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m/s is traveling parallel to a uniform electric field of magnitude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=11.4×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N/C  (a) How far will the electron travel before it stops? (b) How much time will elapse before it returns to its starting point? m</a:t>
                </a:r>
                <a:r>
                  <a:rPr lang="en-US" baseline="-25000" dirty="0"/>
                  <a:t>e</a:t>
                </a:r>
                <a:r>
                  <a:rPr lang="en-US" dirty="0"/>
                  <a:t>=9.11</a:t>
                </a:r>
                <a14:m>
                  <m:oMath xmlns:m="http://schemas.openxmlformats.org/officeDocument/2006/math" xmlns="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−31</m:t>
                        </m:r>
                      </m:sup>
                    </m:sSup>
                  </m:oMath>
                </a14:m>
                <a:r>
                  <a:rPr lang="en-US" dirty="0"/>
                  <a:t>kg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97BCA-8F8C-4CD0-8C77-F709F52FD1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752" r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3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D687B-36C3-48CF-B98A-EC79DC24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23-Problem 25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67488C9-EBEB-456A-AA9A-B7107D9054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25.	(I) (a) What is the electric potential  0.5</a:t>
                </a:r>
                <a14:m>
                  <m:oMath xmlns:m="http://schemas.openxmlformats.org/officeDocument/2006/math" xmlns="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dirty="0"/>
                  <a:t>m from a proton (charge e+ )? Let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  </m:t>
                    </m:r>
                  </m:oMath>
                </a14:m>
                <a:r>
                  <a:rPr lang="en-US" dirty="0"/>
                  <a:t>at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/>
                  <a:t>  (b) What is the potential energy of an electron at this point?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7488C9-EBEB-456A-AA9A-B7107D9054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10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D687B-36C3-48CF-B98A-EC79DC24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26-Problem 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7488C9-EBEB-456A-AA9A-B7107D905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9.	(II) Suppose that you have a 9.0-V battery and you wish to apply a voltage of only 4.0 V. Given an unlimited supply of </a:t>
            </a:r>
            <a:r>
              <a:rPr lang="en-US" dirty="0" smtClean="0"/>
              <a:t>1.0  </a:t>
            </a:r>
            <a:r>
              <a:rPr lang="el-GR" dirty="0" smtClean="0"/>
              <a:t>Ω</a:t>
            </a:r>
            <a:r>
              <a:rPr lang="en-US" dirty="0" smtClean="0"/>
              <a:t>resistors</a:t>
            </a:r>
            <a:r>
              <a:rPr lang="en-US" dirty="0"/>
              <a:t>, how could you connect them so as to make a “voltage divider” that produces a 4.0-V output for a 9.0-V input?</a:t>
            </a:r>
          </a:p>
        </p:txBody>
      </p:sp>
    </p:spTree>
    <p:extLst>
      <p:ext uri="{BB962C8B-B14F-4D97-AF65-F5344CB8AC3E}">
        <p14:creationId xmlns:p14="http://schemas.microsoft.com/office/powerpoint/2010/main" val="261336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35</Words>
  <Application>Microsoft Macintosh PowerPoint</Application>
  <PresentationFormat>Custom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Quiz 7 </vt:lpstr>
      <vt:lpstr>Chapter 21 Problem 16</vt:lpstr>
      <vt:lpstr>Chapter 21- Problem 36</vt:lpstr>
      <vt:lpstr>Chapter 21-Problem 56</vt:lpstr>
      <vt:lpstr>Chapter 23-Problem 25</vt:lpstr>
      <vt:lpstr>Chapter 26-Problem 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7 </dc:title>
  <dc:creator>Fatima</dc:creator>
  <cp:lastModifiedBy>FATIMA Amir</cp:lastModifiedBy>
  <cp:revision>6</cp:revision>
  <cp:lastPrinted>2024-04-18T16:25:11Z</cp:lastPrinted>
  <dcterms:created xsi:type="dcterms:W3CDTF">2024-04-14T17:29:09Z</dcterms:created>
  <dcterms:modified xsi:type="dcterms:W3CDTF">2024-04-19T19:30:58Z</dcterms:modified>
</cp:coreProperties>
</file>