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59" r:id="rId4"/>
    <p:sldId id="261" r:id="rId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8D212BA7-CED1-4B4A-9F63-15A32EF610D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16DD84A-9DE9-405A-94D0-2B392B84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3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0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0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6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3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66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0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68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7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44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4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9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815CE4-C664-4493-8DAE-502802983F1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B74908-5B20-488B-A3A2-0C1534D3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Quiz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PHYS212</a:t>
            </a:r>
          </a:p>
        </p:txBody>
      </p:sp>
    </p:spTree>
    <p:extLst>
      <p:ext uri="{BB962C8B-B14F-4D97-AF65-F5344CB8AC3E}">
        <p14:creationId xmlns:p14="http://schemas.microsoft.com/office/powerpoint/2010/main" val="382577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Chapter 17-Problem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tabLst>
                <a:tab pos="228600" algn="dec"/>
              </a:tabLst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13.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	(II) To make a secure fit, rivets that are larger than the rivet hole are often used and the rivet is cooled (usually in dry ice) before it is placed in the hole. A steel rivet 1.872 cm in diameter is to be placed in a hole 1.870 cm in diameter in a metal at 20°C. To what temperature must the rivet be cooled if it is to fit in the hole?</a:t>
            </a:r>
            <a:endParaRPr lang="en-US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8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Chapter 19-Problem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tabLst>
                <a:tab pos="228600" algn="dec"/>
              </a:tabLst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11.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	(II) How long does it take a 750-W coffeepot to bring to a boil 0.75 L of water initially at 8.0°C? Assume that the part of the pot which is heated with the water is made of 280 g of aluminum, and that no water boils away.</a:t>
            </a:r>
            <a:endParaRPr lang="en-US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FFD6-3FDC-4801-BF96-1AA24008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Chapter 21-Problem 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6331E-135D-4E20-AEB8-4AF2AD32F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4418"/>
            <a:ext cx="9601196" cy="345145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16.	(II) Two negative and two positive point charges (magnitude Q=4.15mC)   are placed on opposite corners of a square as shown in  Fig. 21–54. Determine the magnitude and </a:t>
            </a:r>
            <a:r>
              <a:rPr lang="en-US" b="1" dirty="0">
                <a:latin typeface="Comic Sans MS" panose="030F0702030302020204" pitchFamily="66" charset="0"/>
              </a:rPr>
              <a:t>direction of the force on the charge at the top right of the square.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B11A5-4FDF-4CB5-92B9-72010BE5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04" y="4006976"/>
            <a:ext cx="2788963" cy="18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89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282</TotalTime>
  <Words>201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Comic Sans MS</vt:lpstr>
      <vt:lpstr>Garamond</vt:lpstr>
      <vt:lpstr>Times New Roman</vt:lpstr>
      <vt:lpstr>Organic</vt:lpstr>
      <vt:lpstr>Quiz 1</vt:lpstr>
      <vt:lpstr>Chapter 17-Problem 13</vt:lpstr>
      <vt:lpstr>Chapter 19-Problem 11</vt:lpstr>
      <vt:lpstr>Chapter 21-Problem 16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2</dc:title>
  <dc:creator>Amir, Fatima Zohra</dc:creator>
  <cp:lastModifiedBy>Amir, Fatima Zohra</cp:lastModifiedBy>
  <cp:revision>12</cp:revision>
  <cp:lastPrinted>2024-01-14T18:43:20Z</cp:lastPrinted>
  <dcterms:created xsi:type="dcterms:W3CDTF">2022-01-26T19:10:45Z</dcterms:created>
  <dcterms:modified xsi:type="dcterms:W3CDTF">2024-01-19T20:57:51Z</dcterms:modified>
</cp:coreProperties>
</file>