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Lst>
  <p:notesMasterIdLst>
    <p:notesMasterId r:id="rId37"/>
  </p:notesMasterIdLst>
  <p:handoutMasterIdLst>
    <p:handoutMasterId r:id="rId38"/>
  </p:handoutMasterIdLst>
  <p:sldIdLst>
    <p:sldId id="283" r:id="rId6"/>
    <p:sldId id="257" r:id="rId7"/>
    <p:sldId id="258" r:id="rId8"/>
    <p:sldId id="259" r:id="rId9"/>
    <p:sldId id="260" r:id="rId10"/>
    <p:sldId id="261" r:id="rId11"/>
    <p:sldId id="262" r:id="rId12"/>
    <p:sldId id="263" r:id="rId13"/>
    <p:sldId id="264" r:id="rId14"/>
    <p:sldId id="265" r:id="rId15"/>
    <p:sldId id="266" r:id="rId16"/>
    <p:sldId id="284" r:id="rId17"/>
    <p:sldId id="285"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7" r:id="rId35"/>
    <p:sldId id="286" r:id="rId36"/>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7"/>
          </a:xfrm>
          <a:prstGeom prst="rect">
            <a:avLst/>
          </a:prstGeom>
        </p:spPr>
        <p:txBody>
          <a:bodyPr vert="horz" lIns="92487" tIns="46244" rIns="92487" bIns="46244"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3407"/>
          </a:xfrm>
          <a:prstGeom prst="rect">
            <a:avLst/>
          </a:prstGeom>
        </p:spPr>
        <p:txBody>
          <a:bodyPr vert="horz" lIns="92487" tIns="46244" rIns="92487" bIns="46244" rtlCol="0"/>
          <a:lstStyle>
            <a:lvl1pPr algn="r">
              <a:defRPr sz="1200"/>
            </a:lvl1pPr>
          </a:lstStyle>
          <a:p>
            <a:fld id="{6F086B48-09BE-48C2-9D8D-FC194ACE103E}" type="datetimeFigureOut">
              <a:rPr lang="en-US" smtClean="0"/>
              <a:t>4/22/2024</a:t>
            </a:fld>
            <a:endParaRPr lang="en-US"/>
          </a:p>
        </p:txBody>
      </p:sp>
      <p:sp>
        <p:nvSpPr>
          <p:cNvPr id="4" name="Footer Placeholder 3"/>
          <p:cNvSpPr>
            <a:spLocks noGrp="1"/>
          </p:cNvSpPr>
          <p:nvPr>
            <p:ph type="ftr" sz="quarter" idx="2"/>
          </p:nvPr>
        </p:nvSpPr>
        <p:spPr>
          <a:xfrm>
            <a:off x="0" y="8772669"/>
            <a:ext cx="3011699" cy="463406"/>
          </a:xfrm>
          <a:prstGeom prst="rect">
            <a:avLst/>
          </a:prstGeom>
        </p:spPr>
        <p:txBody>
          <a:bodyPr vert="horz" lIns="92487" tIns="46244" rIns="92487" bIns="46244"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9"/>
            <a:ext cx="3011699" cy="463406"/>
          </a:xfrm>
          <a:prstGeom prst="rect">
            <a:avLst/>
          </a:prstGeom>
        </p:spPr>
        <p:txBody>
          <a:bodyPr vert="horz" lIns="92487" tIns="46244" rIns="92487" bIns="46244" rtlCol="0" anchor="b"/>
          <a:lstStyle>
            <a:lvl1pPr algn="r">
              <a:defRPr sz="1200"/>
            </a:lvl1pPr>
          </a:lstStyle>
          <a:p>
            <a:fld id="{16AD421E-B9C1-41F7-BD4C-AD5FCD796293}" type="slidenum">
              <a:rPr lang="en-US" smtClean="0"/>
              <a:t>‹#›</a:t>
            </a:fld>
            <a:endParaRPr lang="en-US"/>
          </a:p>
        </p:txBody>
      </p:sp>
    </p:spTree>
    <p:extLst>
      <p:ext uri="{BB962C8B-B14F-4D97-AF65-F5344CB8AC3E}">
        <p14:creationId xmlns:p14="http://schemas.microsoft.com/office/powerpoint/2010/main" val="16444170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7"/>
          </a:xfrm>
          <a:prstGeom prst="rect">
            <a:avLst/>
          </a:prstGeom>
        </p:spPr>
        <p:txBody>
          <a:bodyPr vert="horz" lIns="92487" tIns="46244" rIns="92487" bIns="46244" rtlCol="0"/>
          <a:lstStyle>
            <a:lvl1pPr algn="l">
              <a:defRPr sz="1200"/>
            </a:lvl1pPr>
          </a:lstStyle>
          <a:p>
            <a:endParaRPr lang="en-US"/>
          </a:p>
        </p:txBody>
      </p:sp>
      <p:sp>
        <p:nvSpPr>
          <p:cNvPr id="3" name="Date Placeholder 2"/>
          <p:cNvSpPr>
            <a:spLocks noGrp="1"/>
          </p:cNvSpPr>
          <p:nvPr>
            <p:ph type="dt" idx="1"/>
          </p:nvPr>
        </p:nvSpPr>
        <p:spPr>
          <a:xfrm>
            <a:off x="3936768" y="0"/>
            <a:ext cx="3011699" cy="463407"/>
          </a:xfrm>
          <a:prstGeom prst="rect">
            <a:avLst/>
          </a:prstGeom>
        </p:spPr>
        <p:txBody>
          <a:bodyPr vert="horz" lIns="92487" tIns="46244" rIns="92487" bIns="46244" rtlCol="0"/>
          <a:lstStyle>
            <a:lvl1pPr algn="r">
              <a:defRPr sz="1200"/>
            </a:lvl1pPr>
          </a:lstStyle>
          <a:p>
            <a:fld id="{1D2E5626-BEA8-4DC0-993C-489F439674B8}" type="datetimeFigureOut">
              <a:rPr lang="en-US" smtClean="0"/>
              <a:t>4/22/2024</a:t>
            </a:fld>
            <a:endParaRPr lang="en-US"/>
          </a:p>
        </p:txBody>
      </p:sp>
      <p:sp>
        <p:nvSpPr>
          <p:cNvPr id="4" name="Slide Image Placeholder 3"/>
          <p:cNvSpPr>
            <a:spLocks noGrp="1" noRot="1" noChangeAspect="1"/>
          </p:cNvSpPr>
          <p:nvPr>
            <p:ph type="sldImg" idx="2"/>
          </p:nvPr>
        </p:nvSpPr>
        <p:spPr>
          <a:xfrm>
            <a:off x="706438" y="1154113"/>
            <a:ext cx="5537200" cy="3116262"/>
          </a:xfrm>
          <a:prstGeom prst="rect">
            <a:avLst/>
          </a:prstGeom>
          <a:noFill/>
          <a:ln w="12700">
            <a:solidFill>
              <a:prstClr val="black"/>
            </a:solidFill>
          </a:ln>
        </p:spPr>
        <p:txBody>
          <a:bodyPr vert="horz" lIns="92487" tIns="46244" rIns="92487" bIns="46244"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87" tIns="46244" rIns="92487" bIns="4624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6"/>
          </a:xfrm>
          <a:prstGeom prst="rect">
            <a:avLst/>
          </a:prstGeom>
        </p:spPr>
        <p:txBody>
          <a:bodyPr vert="horz" lIns="92487" tIns="46244" rIns="92487" bIns="46244"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6"/>
          </a:xfrm>
          <a:prstGeom prst="rect">
            <a:avLst/>
          </a:prstGeom>
        </p:spPr>
        <p:txBody>
          <a:bodyPr vert="horz" lIns="92487" tIns="46244" rIns="92487" bIns="46244" rtlCol="0" anchor="b"/>
          <a:lstStyle>
            <a:lvl1pPr algn="r">
              <a:defRPr sz="1200"/>
            </a:lvl1pPr>
          </a:lstStyle>
          <a:p>
            <a:fld id="{268278BD-87A7-4FE5-B9AA-08352BD7D80F}" type="slidenum">
              <a:rPr lang="en-US" smtClean="0"/>
              <a:t>‹#›</a:t>
            </a:fld>
            <a:endParaRPr lang="en-US"/>
          </a:p>
        </p:txBody>
      </p:sp>
    </p:spTree>
    <p:extLst>
      <p:ext uri="{BB962C8B-B14F-4D97-AF65-F5344CB8AC3E}">
        <p14:creationId xmlns:p14="http://schemas.microsoft.com/office/powerpoint/2010/main" val="375499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826101" indent="-317732" eaLnBrk="0" hangingPunct="0">
              <a:spcBef>
                <a:spcPct val="30000"/>
              </a:spcBef>
              <a:defRPr sz="1200">
                <a:solidFill>
                  <a:schemeClr val="tx1"/>
                </a:solidFill>
                <a:latin typeface="Calibri" panose="020F0502020204030204" pitchFamily="34" charset="0"/>
              </a:defRPr>
            </a:lvl2pPr>
            <a:lvl3pPr marL="1270926" indent="-254185" eaLnBrk="0" hangingPunct="0">
              <a:spcBef>
                <a:spcPct val="30000"/>
              </a:spcBef>
              <a:defRPr sz="1200">
                <a:solidFill>
                  <a:schemeClr val="tx1"/>
                </a:solidFill>
                <a:latin typeface="Calibri" panose="020F0502020204030204" pitchFamily="34" charset="0"/>
              </a:defRPr>
            </a:lvl3pPr>
            <a:lvl4pPr marL="1779297" indent="-254185" eaLnBrk="0" hangingPunct="0">
              <a:spcBef>
                <a:spcPct val="30000"/>
              </a:spcBef>
              <a:defRPr sz="1200">
                <a:solidFill>
                  <a:schemeClr val="tx1"/>
                </a:solidFill>
                <a:latin typeface="Calibri" panose="020F0502020204030204" pitchFamily="34" charset="0"/>
              </a:defRPr>
            </a:lvl4pPr>
            <a:lvl5pPr marL="2287666" indent="-254185" eaLnBrk="0" hangingPunct="0">
              <a:spcBef>
                <a:spcPct val="30000"/>
              </a:spcBef>
              <a:defRPr sz="1200">
                <a:solidFill>
                  <a:schemeClr val="tx1"/>
                </a:solidFill>
                <a:latin typeface="Calibri" panose="020F0502020204030204" pitchFamily="34" charset="0"/>
              </a:defRPr>
            </a:lvl5pPr>
            <a:lvl6pPr marL="2796036" indent="-254185" eaLnBrk="0" fontAlgn="base" hangingPunct="0">
              <a:spcBef>
                <a:spcPct val="30000"/>
              </a:spcBef>
              <a:spcAft>
                <a:spcPct val="0"/>
              </a:spcAft>
              <a:defRPr sz="1200">
                <a:solidFill>
                  <a:schemeClr val="tx1"/>
                </a:solidFill>
                <a:latin typeface="Calibri" panose="020F0502020204030204" pitchFamily="34" charset="0"/>
              </a:defRPr>
            </a:lvl6pPr>
            <a:lvl7pPr marL="3304406" indent="-254185" eaLnBrk="0" fontAlgn="base" hangingPunct="0">
              <a:spcBef>
                <a:spcPct val="30000"/>
              </a:spcBef>
              <a:spcAft>
                <a:spcPct val="0"/>
              </a:spcAft>
              <a:defRPr sz="1200">
                <a:solidFill>
                  <a:schemeClr val="tx1"/>
                </a:solidFill>
                <a:latin typeface="Calibri" panose="020F0502020204030204" pitchFamily="34" charset="0"/>
              </a:defRPr>
            </a:lvl7pPr>
            <a:lvl8pPr marL="3812778" indent="-254185" eaLnBrk="0" fontAlgn="base" hangingPunct="0">
              <a:spcBef>
                <a:spcPct val="30000"/>
              </a:spcBef>
              <a:spcAft>
                <a:spcPct val="0"/>
              </a:spcAft>
              <a:defRPr sz="1200">
                <a:solidFill>
                  <a:schemeClr val="tx1"/>
                </a:solidFill>
                <a:latin typeface="Calibri" panose="020F0502020204030204" pitchFamily="34" charset="0"/>
              </a:defRPr>
            </a:lvl8pPr>
            <a:lvl9pPr marL="4321148" indent="-254185" eaLnBrk="0" fontAlgn="base" hangingPunct="0">
              <a:spcBef>
                <a:spcPct val="30000"/>
              </a:spcBef>
              <a:spcAft>
                <a:spcPct val="0"/>
              </a:spcAft>
              <a:defRPr sz="1200">
                <a:solidFill>
                  <a:schemeClr val="tx1"/>
                </a:solidFill>
                <a:latin typeface="Calibri" panose="020F0502020204030204" pitchFamily="34" charset="0"/>
              </a:defRPr>
            </a:lvl9pPr>
          </a:lstStyle>
          <a:p>
            <a:pPr defTabSz="1016740" eaLnBrk="1" fontAlgn="base" hangingPunct="1">
              <a:spcBef>
                <a:spcPct val="0"/>
              </a:spcBef>
              <a:spcAft>
                <a:spcPct val="0"/>
              </a:spcAft>
              <a:defRPr/>
            </a:pPr>
            <a:fld id="{761037A1-ADD0-4E68-BE9E-F5DE69986245}" type="slidenum">
              <a:rPr lang="en-US" altLang="en-US">
                <a:solidFill>
                  <a:srgbClr val="000000"/>
                </a:solidFill>
                <a:latin typeface="Arial" panose="020B0604020202020204" pitchFamily="34" charset="0"/>
                <a:ea typeface="MS PGothic" panose="020B0600070205080204" pitchFamily="34" charset="-128"/>
              </a:rPr>
              <a:pPr defTabSz="1016740" eaLnBrk="1" fontAlgn="base" hangingPunct="1">
                <a:spcBef>
                  <a:spcPct val="0"/>
                </a:spcBef>
                <a:spcAft>
                  <a:spcPct val="0"/>
                </a:spcAft>
                <a:defRPr/>
              </a:pPr>
              <a:t>1</a:t>
            </a:fld>
            <a:endParaRPr lang="en-US" altLang="en-US">
              <a:solidFill>
                <a:srgbClr val="000000"/>
              </a:solidFill>
              <a:latin typeface="Arial" panose="020B0604020202020204" pitchFamily="34" charset="0"/>
              <a:ea typeface="MS PGothic" panose="020B0600070205080204" pitchFamily="34" charset="-128"/>
            </a:endParaRPr>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Chapter 35 opener. Parallel coherent light from a laser, which acts as nearly a point source, illuminates these shears. Instead of a clean shadow, there is a dramatic diffraction pattern, which is a strong confirmation of the wave theory of light. Diffraction patterns are washed out when typical extended sources of light are used, and hence are not seen, although a careful examination of shadows will reveal fuzziness. We will examine diffraction by a single slit, and how it affects the double-slit pattern. We also discuss diffraction gratings and diffraction of X-rays by crystals. We will see how diffraction affects the resolution of optical instruments, and that the ultimate resolution can never be greater than the wavelength of the radiation used. Finally we study the polarization of light.</a:t>
            </a:r>
          </a:p>
        </p:txBody>
      </p:sp>
    </p:spTree>
    <p:extLst>
      <p:ext uri="{BB962C8B-B14F-4D97-AF65-F5344CB8AC3E}">
        <p14:creationId xmlns:p14="http://schemas.microsoft.com/office/powerpoint/2010/main" val="39897200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71364">
              <a:defRPr/>
            </a:pPr>
            <a:fld id="{51145860-CDB9-4AAA-9269-7E03DBC503F5}" type="slidenum">
              <a:rPr lang="en-US" altLang="en-US">
                <a:solidFill>
                  <a:prstClr val="black"/>
                </a:solidFill>
                <a:latin typeface="Calibri" panose="020F0502020204030204"/>
              </a:rPr>
              <a:pPr defTabSz="971364">
                <a:defRPr/>
              </a:pPr>
              <a:t>23</a:t>
            </a:fld>
            <a:endParaRPr lang="en-US" altLang="en-US">
              <a:solidFill>
                <a:prstClr val="black"/>
              </a:solidFill>
              <a:latin typeface="Calibri" panose="020F0502020204030204"/>
            </a:endParaRPr>
          </a:p>
        </p:txBody>
      </p:sp>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p:txBody>
          <a:bodyPr/>
          <a:lstStyle/>
          <a:p>
            <a:r>
              <a:rPr lang="en-US" altLang="en-US"/>
              <a:t>Figure 35-22. Line spectra for the gases indicated, and the spectrum from the Sun showing absorption lines</a:t>
            </a:r>
          </a:p>
        </p:txBody>
      </p:sp>
    </p:spTree>
    <p:extLst>
      <p:ext uri="{BB962C8B-B14F-4D97-AF65-F5344CB8AC3E}">
        <p14:creationId xmlns:p14="http://schemas.microsoft.com/office/powerpoint/2010/main" val="31303406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53252">
              <a:defRPr/>
            </a:pPr>
            <a:fld id="{05A19D1F-49A7-7A4C-A341-AB798FF4E007}" type="slidenum">
              <a:rPr lang="en-US">
                <a:solidFill>
                  <a:prstClr val="black"/>
                </a:solidFill>
                <a:latin typeface="Calibri"/>
              </a:rPr>
              <a:pPr defTabSz="953252">
                <a:defRPr/>
              </a:pPr>
              <a:t>25</a:t>
            </a:fld>
            <a:endParaRPr lang="en-US">
              <a:solidFill>
                <a:prstClr val="black"/>
              </a:solidFill>
              <a:latin typeface="Calibri"/>
            </a:endParaRPr>
          </a:p>
        </p:txBody>
      </p:sp>
      <p:sp>
        <p:nvSpPr>
          <p:cNvPr id="1710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71011" name="Rectangle 3"/>
          <p:cNvSpPr>
            <a:spLocks noGrp="1" noChangeArrowheads="1"/>
          </p:cNvSpPr>
          <p:nvPr>
            <p:ph type="body" idx="1"/>
          </p:nvPr>
        </p:nvSpPr>
        <p:spPr/>
        <p:txBody>
          <a:bodyPr/>
          <a:lstStyle/>
          <a:p>
            <a:r>
              <a:rPr lang="en-US" dirty="0"/>
              <a:t>Since these are the lines nearest the center, m = 1. Then the wavelengths are 410 nm, 434 nm, 486 nm, and 656 nm.</a:t>
            </a:r>
          </a:p>
        </p:txBody>
      </p:sp>
    </p:spTree>
    <p:extLst>
      <p:ext uri="{BB962C8B-B14F-4D97-AF65-F5344CB8AC3E}">
        <p14:creationId xmlns:p14="http://schemas.microsoft.com/office/powerpoint/2010/main" val="43917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71364">
              <a:defRPr/>
            </a:pPr>
            <a:fld id="{DA07BBE4-7C54-446A-ABBA-15F0EEA9B894}" type="slidenum">
              <a:rPr lang="en-US" altLang="en-US">
                <a:solidFill>
                  <a:prstClr val="black"/>
                </a:solidFill>
                <a:latin typeface="Calibri" panose="020F0502020204030204"/>
              </a:rPr>
              <a:pPr defTabSz="971364">
                <a:defRPr/>
              </a:pPr>
              <a:t>27</a:t>
            </a:fld>
            <a:endParaRPr lang="en-US" altLang="en-US">
              <a:solidFill>
                <a:prstClr val="black"/>
              </a:solidFill>
              <a:latin typeface="Calibri" panose="020F0502020204030204"/>
            </a:endParaRPr>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p:txBody>
          <a:bodyPr/>
          <a:lstStyle/>
          <a:p>
            <a:r>
              <a:rPr lang="en-US" altLang="en-US"/>
              <a:t>Figure 35-28. X-ray diffraction by a crystal.</a:t>
            </a:r>
          </a:p>
        </p:txBody>
      </p:sp>
    </p:spTree>
    <p:extLst>
      <p:ext uri="{BB962C8B-B14F-4D97-AF65-F5344CB8AC3E}">
        <p14:creationId xmlns:p14="http://schemas.microsoft.com/office/powerpoint/2010/main" val="3823334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71364">
              <a:defRPr/>
            </a:pPr>
            <a:fld id="{FEB6B051-2DB8-4B8B-B143-0F34A14C8156}" type="slidenum">
              <a:rPr lang="en-US" altLang="en-US">
                <a:solidFill>
                  <a:prstClr val="black"/>
                </a:solidFill>
                <a:latin typeface="Calibri" panose="020F0502020204030204"/>
              </a:rPr>
              <a:pPr defTabSz="971364">
                <a:defRPr/>
              </a:pPr>
              <a:t>28</a:t>
            </a:fld>
            <a:endParaRPr lang="en-US" altLang="en-US">
              <a:solidFill>
                <a:prstClr val="black"/>
              </a:solidFill>
              <a:latin typeface="Calibri" panose="020F0502020204030204"/>
            </a:endParaRPr>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p:txBody>
          <a:bodyPr/>
          <a:lstStyle/>
          <a:p>
            <a:r>
              <a:rPr lang="en-US" altLang="en-US" dirty="0"/>
              <a:t>Figure 35-29. X-rays can be diffracted from many possible planes within a crystal.</a:t>
            </a:r>
          </a:p>
        </p:txBody>
      </p:sp>
    </p:spTree>
    <p:extLst>
      <p:ext uri="{BB962C8B-B14F-4D97-AF65-F5344CB8AC3E}">
        <p14:creationId xmlns:p14="http://schemas.microsoft.com/office/powerpoint/2010/main" val="3528166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804013" indent="-307113" eaLnBrk="0" hangingPunct="0">
              <a:spcBef>
                <a:spcPct val="30000"/>
              </a:spcBef>
              <a:defRPr sz="1200">
                <a:solidFill>
                  <a:schemeClr val="tx1"/>
                </a:solidFill>
                <a:latin typeface="Calibri" panose="020F0502020204030204" pitchFamily="34" charset="0"/>
              </a:defRPr>
            </a:lvl2pPr>
            <a:lvl3pPr marL="1238803" indent="-244998" eaLnBrk="0" hangingPunct="0">
              <a:spcBef>
                <a:spcPct val="30000"/>
              </a:spcBef>
              <a:defRPr sz="1200">
                <a:solidFill>
                  <a:schemeClr val="tx1"/>
                </a:solidFill>
                <a:latin typeface="Calibri" panose="020F0502020204030204" pitchFamily="34" charset="0"/>
              </a:defRPr>
            </a:lvl3pPr>
            <a:lvl4pPr marL="1735702" indent="-244998" eaLnBrk="0" hangingPunct="0">
              <a:spcBef>
                <a:spcPct val="30000"/>
              </a:spcBef>
              <a:defRPr sz="1200">
                <a:solidFill>
                  <a:schemeClr val="tx1"/>
                </a:solidFill>
                <a:latin typeface="Calibri" panose="020F0502020204030204" pitchFamily="34" charset="0"/>
              </a:defRPr>
            </a:lvl4pPr>
            <a:lvl5pPr marL="2232606" indent="-244998" eaLnBrk="0" hangingPunct="0">
              <a:spcBef>
                <a:spcPct val="30000"/>
              </a:spcBef>
              <a:defRPr sz="1200">
                <a:solidFill>
                  <a:schemeClr val="tx1"/>
                </a:solidFill>
                <a:latin typeface="Calibri" panose="020F0502020204030204" pitchFamily="34" charset="0"/>
              </a:defRPr>
            </a:lvl5pPr>
            <a:lvl6pPr marL="2729504" indent="-244998" eaLnBrk="0" fontAlgn="base" hangingPunct="0">
              <a:spcBef>
                <a:spcPct val="30000"/>
              </a:spcBef>
              <a:spcAft>
                <a:spcPct val="0"/>
              </a:spcAft>
              <a:defRPr sz="1200">
                <a:solidFill>
                  <a:schemeClr val="tx1"/>
                </a:solidFill>
                <a:latin typeface="Calibri" panose="020F0502020204030204" pitchFamily="34" charset="0"/>
              </a:defRPr>
            </a:lvl6pPr>
            <a:lvl7pPr marL="3226405" indent="-244998" eaLnBrk="0" fontAlgn="base" hangingPunct="0">
              <a:spcBef>
                <a:spcPct val="30000"/>
              </a:spcBef>
              <a:spcAft>
                <a:spcPct val="0"/>
              </a:spcAft>
              <a:defRPr sz="1200">
                <a:solidFill>
                  <a:schemeClr val="tx1"/>
                </a:solidFill>
                <a:latin typeface="Calibri" panose="020F0502020204030204" pitchFamily="34" charset="0"/>
              </a:defRPr>
            </a:lvl7pPr>
            <a:lvl8pPr marL="3723305" indent="-244998" eaLnBrk="0" fontAlgn="base" hangingPunct="0">
              <a:spcBef>
                <a:spcPct val="30000"/>
              </a:spcBef>
              <a:spcAft>
                <a:spcPct val="0"/>
              </a:spcAft>
              <a:defRPr sz="1200">
                <a:solidFill>
                  <a:schemeClr val="tx1"/>
                </a:solidFill>
                <a:latin typeface="Calibri" panose="020F0502020204030204" pitchFamily="34" charset="0"/>
              </a:defRPr>
            </a:lvl8pPr>
            <a:lvl9pPr marL="4220206" indent="-244998" eaLnBrk="0" fontAlgn="base" hangingPunct="0">
              <a:spcBef>
                <a:spcPct val="30000"/>
              </a:spcBef>
              <a:spcAft>
                <a:spcPct val="0"/>
              </a:spcAft>
              <a:defRPr sz="1200">
                <a:solidFill>
                  <a:schemeClr val="tx1"/>
                </a:solidFill>
                <a:latin typeface="Calibri" panose="020F0502020204030204" pitchFamily="34" charset="0"/>
              </a:defRPr>
            </a:lvl9pPr>
          </a:lstStyle>
          <a:p>
            <a:pPr defTabSz="993802" eaLnBrk="1" fontAlgn="base" hangingPunct="1">
              <a:spcBef>
                <a:spcPct val="0"/>
              </a:spcBef>
              <a:spcAft>
                <a:spcPct val="0"/>
              </a:spcAft>
              <a:defRPr/>
            </a:pPr>
            <a:fld id="{911205BF-2228-4FDD-8186-F302FECDED8D}" type="slidenum">
              <a:rPr lang="en-US" altLang="en-US">
                <a:solidFill>
                  <a:srgbClr val="000000"/>
                </a:solidFill>
                <a:latin typeface="Arial" panose="020B0604020202020204" pitchFamily="34" charset="0"/>
                <a:ea typeface="MS PGothic" panose="020B0600070205080204" pitchFamily="34" charset="-128"/>
              </a:rPr>
              <a:pPr defTabSz="993802" eaLnBrk="1" fontAlgn="base" hangingPunct="1">
                <a:spcBef>
                  <a:spcPct val="0"/>
                </a:spcBef>
                <a:spcAft>
                  <a:spcPct val="0"/>
                </a:spcAft>
                <a:defRPr/>
              </a:pPr>
              <a:t>3</a:t>
            </a:fld>
            <a:endParaRPr lang="en-US" altLang="en-US">
              <a:solidFill>
                <a:srgbClr val="000000"/>
              </a:solidFill>
              <a:latin typeface="Arial" panose="020B0604020202020204" pitchFamily="34" charset="0"/>
              <a:ea typeface="MS PGothic" panose="020B0600070205080204" pitchFamily="34" charset="-128"/>
            </a:endParaRPr>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Figure 35-7. Slit of width </a:t>
            </a:r>
            <a:r>
              <a:rPr lang="en-US" altLang="en-US" i="1"/>
              <a:t>D </a:t>
            </a:r>
            <a:r>
              <a:rPr lang="en-US" altLang="en-US"/>
              <a:t>divided into </a:t>
            </a:r>
            <a:r>
              <a:rPr lang="en-US" altLang="en-US" i="1"/>
              <a:t>N </a:t>
            </a:r>
            <a:r>
              <a:rPr lang="en-US" altLang="en-US"/>
              <a:t>strips of width </a:t>
            </a:r>
            <a:r>
              <a:rPr lang="el-GR" altLang="en-US">
                <a:cs typeface="Arial" panose="020B0604020202020204" pitchFamily="34" charset="0"/>
              </a:rPr>
              <a:t>Δ</a:t>
            </a:r>
            <a:r>
              <a:rPr lang="en-US" altLang="en-US" i="1"/>
              <a:t>y</a:t>
            </a:r>
            <a:r>
              <a:rPr lang="en-US" altLang="en-US"/>
              <a:t>.</a:t>
            </a:r>
          </a:p>
        </p:txBody>
      </p:sp>
    </p:spTree>
    <p:extLst>
      <p:ext uri="{BB962C8B-B14F-4D97-AF65-F5344CB8AC3E}">
        <p14:creationId xmlns:p14="http://schemas.microsoft.com/office/powerpoint/2010/main" val="2368291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ea typeface="MS PGothic" panose="020B0600070205080204" pitchFamily="34" charset="-128"/>
              </a:defRPr>
            </a:lvl1pPr>
            <a:lvl2pPr marL="836647" indent="-320686">
              <a:defRPr>
                <a:solidFill>
                  <a:schemeClr val="tx1"/>
                </a:solidFill>
                <a:latin typeface="Comic Sans MS" panose="030F0702030302020204" pitchFamily="66" charset="0"/>
                <a:ea typeface="MS PGothic" panose="020B0600070205080204" pitchFamily="34" charset="-128"/>
              </a:defRPr>
            </a:lvl2pPr>
            <a:lvl3pPr marL="1288116" indent="-256190">
              <a:defRPr>
                <a:solidFill>
                  <a:schemeClr val="tx1"/>
                </a:solidFill>
                <a:latin typeface="Comic Sans MS" panose="030F0702030302020204" pitchFamily="66" charset="0"/>
                <a:ea typeface="MS PGothic" panose="020B0600070205080204" pitchFamily="34" charset="-128"/>
              </a:defRPr>
            </a:lvl3pPr>
            <a:lvl4pPr marL="1804078" indent="-256190">
              <a:defRPr>
                <a:solidFill>
                  <a:schemeClr val="tx1"/>
                </a:solidFill>
                <a:latin typeface="Comic Sans MS" panose="030F0702030302020204" pitchFamily="66" charset="0"/>
                <a:ea typeface="MS PGothic" panose="020B0600070205080204" pitchFamily="34" charset="-128"/>
              </a:defRPr>
            </a:lvl4pPr>
            <a:lvl5pPr marL="2320041" indent="-256190">
              <a:defRPr>
                <a:solidFill>
                  <a:schemeClr val="tx1"/>
                </a:solidFill>
                <a:latin typeface="Comic Sans MS" panose="030F0702030302020204" pitchFamily="66" charset="0"/>
                <a:ea typeface="MS PGothic" panose="020B0600070205080204" pitchFamily="34" charset="-128"/>
              </a:defRPr>
            </a:lvl5pPr>
            <a:lvl6pPr marL="2836001" indent="-256190" fontAlgn="base">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351966" indent="-256190" fontAlgn="base">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867926" indent="-256190" fontAlgn="base">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383890" indent="-256190" fontAlgn="base">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defTabSz="1031925" fontAlgn="base">
              <a:spcBef>
                <a:spcPct val="0"/>
              </a:spcBef>
              <a:spcAft>
                <a:spcPct val="0"/>
              </a:spcAft>
              <a:defRPr/>
            </a:pPr>
            <a:fld id="{F21FE793-ACD2-4BB9-A2D7-4E9CDA31438D}" type="slidenum">
              <a:rPr lang="en-US" altLang="en-US">
                <a:solidFill>
                  <a:srgbClr val="000000"/>
                </a:solidFill>
                <a:latin typeface="Arial" panose="020B0604020202020204" pitchFamily="34" charset="0"/>
              </a:rPr>
              <a:pPr defTabSz="1031925" fontAlgn="base">
                <a:spcBef>
                  <a:spcPct val="0"/>
                </a:spcBef>
                <a:spcAft>
                  <a:spcPct val="0"/>
                </a:spcAft>
                <a:defRPr/>
              </a:pPr>
              <a:t>6</a:t>
            </a:fld>
            <a:endParaRPr lang="en-US" altLang="en-US">
              <a:solidFill>
                <a:srgbClr val="000000"/>
              </a:solidFill>
              <a:latin typeface="Arial" panose="020B0604020202020204" pitchFamily="34" charset="0"/>
            </a:endParaRPr>
          </a:p>
        </p:txBody>
      </p:sp>
      <p:sp>
        <p:nvSpPr>
          <p:cNvPr id="860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Figure 35-10. (a) Diffraction factor, (b) interference factor, and (c) the resultant intensity plotted as a function of </a:t>
            </a:r>
            <a:r>
              <a:rPr lang="el-GR" altLang="en-US">
                <a:latin typeface="Times New Roman" panose="02020603050405020304" pitchFamily="18" charset="0"/>
                <a:cs typeface="Times New Roman" panose="02020603050405020304" pitchFamily="18" charset="0"/>
              </a:rPr>
              <a:t>θ</a:t>
            </a:r>
            <a:r>
              <a:rPr lang="en-US" altLang="en-US"/>
              <a:t> for d = 6D = 60</a:t>
            </a:r>
            <a:r>
              <a:rPr lang="el-GR" altLang="en-US">
                <a:cs typeface="Arial" panose="020B0604020202020204" pitchFamily="34" charset="0"/>
              </a:rPr>
              <a:t>λ</a:t>
            </a:r>
            <a:r>
              <a:rPr lang="en-US" altLang="en-US"/>
              <a:t>.</a:t>
            </a:r>
          </a:p>
        </p:txBody>
      </p:sp>
    </p:spTree>
    <p:extLst>
      <p:ext uri="{BB962C8B-B14F-4D97-AF65-F5344CB8AC3E}">
        <p14:creationId xmlns:p14="http://schemas.microsoft.com/office/powerpoint/2010/main" val="372818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804013" indent="-307113" eaLnBrk="0" hangingPunct="0">
              <a:spcBef>
                <a:spcPct val="30000"/>
              </a:spcBef>
              <a:defRPr sz="1200">
                <a:solidFill>
                  <a:schemeClr val="tx1"/>
                </a:solidFill>
                <a:latin typeface="Calibri" panose="020F0502020204030204" pitchFamily="34" charset="0"/>
              </a:defRPr>
            </a:lvl2pPr>
            <a:lvl3pPr marL="1238803" indent="-244998" eaLnBrk="0" hangingPunct="0">
              <a:spcBef>
                <a:spcPct val="30000"/>
              </a:spcBef>
              <a:defRPr sz="1200">
                <a:solidFill>
                  <a:schemeClr val="tx1"/>
                </a:solidFill>
                <a:latin typeface="Calibri" panose="020F0502020204030204" pitchFamily="34" charset="0"/>
              </a:defRPr>
            </a:lvl3pPr>
            <a:lvl4pPr marL="1735702" indent="-244998" eaLnBrk="0" hangingPunct="0">
              <a:spcBef>
                <a:spcPct val="30000"/>
              </a:spcBef>
              <a:defRPr sz="1200">
                <a:solidFill>
                  <a:schemeClr val="tx1"/>
                </a:solidFill>
                <a:latin typeface="Calibri" panose="020F0502020204030204" pitchFamily="34" charset="0"/>
              </a:defRPr>
            </a:lvl4pPr>
            <a:lvl5pPr marL="2232606" indent="-244998" eaLnBrk="0" hangingPunct="0">
              <a:spcBef>
                <a:spcPct val="30000"/>
              </a:spcBef>
              <a:defRPr sz="1200">
                <a:solidFill>
                  <a:schemeClr val="tx1"/>
                </a:solidFill>
                <a:latin typeface="Calibri" panose="020F0502020204030204" pitchFamily="34" charset="0"/>
              </a:defRPr>
            </a:lvl5pPr>
            <a:lvl6pPr marL="2729504" indent="-244998" eaLnBrk="0" fontAlgn="base" hangingPunct="0">
              <a:spcBef>
                <a:spcPct val="30000"/>
              </a:spcBef>
              <a:spcAft>
                <a:spcPct val="0"/>
              </a:spcAft>
              <a:defRPr sz="1200">
                <a:solidFill>
                  <a:schemeClr val="tx1"/>
                </a:solidFill>
                <a:latin typeface="Calibri" panose="020F0502020204030204" pitchFamily="34" charset="0"/>
              </a:defRPr>
            </a:lvl6pPr>
            <a:lvl7pPr marL="3226405" indent="-244998" eaLnBrk="0" fontAlgn="base" hangingPunct="0">
              <a:spcBef>
                <a:spcPct val="30000"/>
              </a:spcBef>
              <a:spcAft>
                <a:spcPct val="0"/>
              </a:spcAft>
              <a:defRPr sz="1200">
                <a:solidFill>
                  <a:schemeClr val="tx1"/>
                </a:solidFill>
                <a:latin typeface="Calibri" panose="020F0502020204030204" pitchFamily="34" charset="0"/>
              </a:defRPr>
            </a:lvl7pPr>
            <a:lvl8pPr marL="3723305" indent="-244998" eaLnBrk="0" fontAlgn="base" hangingPunct="0">
              <a:spcBef>
                <a:spcPct val="30000"/>
              </a:spcBef>
              <a:spcAft>
                <a:spcPct val="0"/>
              </a:spcAft>
              <a:defRPr sz="1200">
                <a:solidFill>
                  <a:schemeClr val="tx1"/>
                </a:solidFill>
                <a:latin typeface="Calibri" panose="020F0502020204030204" pitchFamily="34" charset="0"/>
              </a:defRPr>
            </a:lvl8pPr>
            <a:lvl9pPr marL="4220206" indent="-244998" eaLnBrk="0" fontAlgn="base" hangingPunct="0">
              <a:spcBef>
                <a:spcPct val="30000"/>
              </a:spcBef>
              <a:spcAft>
                <a:spcPct val="0"/>
              </a:spcAft>
              <a:defRPr sz="1200">
                <a:solidFill>
                  <a:schemeClr val="tx1"/>
                </a:solidFill>
                <a:latin typeface="Calibri" panose="020F0502020204030204" pitchFamily="34" charset="0"/>
              </a:defRPr>
            </a:lvl9pPr>
          </a:lstStyle>
          <a:p>
            <a:pPr defTabSz="993802" eaLnBrk="1" fontAlgn="base" hangingPunct="1">
              <a:spcBef>
                <a:spcPct val="0"/>
              </a:spcBef>
              <a:spcAft>
                <a:spcPct val="0"/>
              </a:spcAft>
              <a:defRPr/>
            </a:pPr>
            <a:fld id="{4654DFF9-3FEB-435E-8DB6-544C82B663E7}" type="slidenum">
              <a:rPr lang="en-US" altLang="en-US">
                <a:solidFill>
                  <a:srgbClr val="000000"/>
                </a:solidFill>
                <a:latin typeface="Arial" panose="020B0604020202020204" pitchFamily="34" charset="0"/>
                <a:ea typeface="MS PGothic" panose="020B0600070205080204" pitchFamily="34" charset="-128"/>
              </a:rPr>
              <a:pPr defTabSz="993802" eaLnBrk="1" fontAlgn="base" hangingPunct="1">
                <a:spcBef>
                  <a:spcPct val="0"/>
                </a:spcBef>
                <a:spcAft>
                  <a:spcPct val="0"/>
                </a:spcAft>
                <a:defRPr/>
              </a:pPr>
              <a:t>8</a:t>
            </a:fld>
            <a:endParaRPr lang="en-US" altLang="en-US">
              <a:solidFill>
                <a:srgbClr val="000000"/>
              </a:solidFill>
              <a:latin typeface="Arial" panose="020B0604020202020204" pitchFamily="34" charset="0"/>
              <a:ea typeface="MS PGothic" panose="020B0600070205080204" pitchFamily="34" charset="-128"/>
            </a:endParaRPr>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Figure 35-13. Intensity of light across the diffraction pattern of a circular hole.</a:t>
            </a:r>
          </a:p>
        </p:txBody>
      </p:sp>
    </p:spTree>
    <p:extLst>
      <p:ext uri="{BB962C8B-B14F-4D97-AF65-F5344CB8AC3E}">
        <p14:creationId xmlns:p14="http://schemas.microsoft.com/office/powerpoint/2010/main" val="1384403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832006" indent="-317806" eaLnBrk="0" hangingPunct="0">
              <a:spcBef>
                <a:spcPct val="30000"/>
              </a:spcBef>
              <a:defRPr sz="1200">
                <a:solidFill>
                  <a:schemeClr val="tx1"/>
                </a:solidFill>
                <a:latin typeface="Calibri" panose="020F0502020204030204" pitchFamily="34" charset="0"/>
              </a:defRPr>
            </a:lvl2pPr>
            <a:lvl3pPr marL="1281932" indent="-253529" eaLnBrk="0" hangingPunct="0">
              <a:spcBef>
                <a:spcPct val="30000"/>
              </a:spcBef>
              <a:defRPr sz="1200">
                <a:solidFill>
                  <a:schemeClr val="tx1"/>
                </a:solidFill>
                <a:latin typeface="Calibri" panose="020F0502020204030204" pitchFamily="34" charset="0"/>
              </a:defRPr>
            </a:lvl3pPr>
            <a:lvl4pPr marL="1796131" indent="-253529" eaLnBrk="0" hangingPunct="0">
              <a:spcBef>
                <a:spcPct val="30000"/>
              </a:spcBef>
              <a:defRPr sz="1200">
                <a:solidFill>
                  <a:schemeClr val="tx1"/>
                </a:solidFill>
                <a:latin typeface="Calibri" panose="020F0502020204030204" pitchFamily="34" charset="0"/>
              </a:defRPr>
            </a:lvl4pPr>
            <a:lvl5pPr marL="2310334" indent="-253529" eaLnBrk="0" hangingPunct="0">
              <a:spcBef>
                <a:spcPct val="30000"/>
              </a:spcBef>
              <a:defRPr sz="1200">
                <a:solidFill>
                  <a:schemeClr val="tx1"/>
                </a:solidFill>
                <a:latin typeface="Calibri" panose="020F0502020204030204" pitchFamily="34" charset="0"/>
              </a:defRPr>
            </a:lvl5pPr>
            <a:lvl6pPr marL="2824533" indent="-253529" eaLnBrk="0" fontAlgn="base" hangingPunct="0">
              <a:spcBef>
                <a:spcPct val="30000"/>
              </a:spcBef>
              <a:spcAft>
                <a:spcPct val="0"/>
              </a:spcAft>
              <a:defRPr sz="1200">
                <a:solidFill>
                  <a:schemeClr val="tx1"/>
                </a:solidFill>
                <a:latin typeface="Calibri" panose="020F0502020204030204" pitchFamily="34" charset="0"/>
              </a:defRPr>
            </a:lvl6pPr>
            <a:lvl7pPr marL="3338733" indent="-253529" eaLnBrk="0" fontAlgn="base" hangingPunct="0">
              <a:spcBef>
                <a:spcPct val="30000"/>
              </a:spcBef>
              <a:spcAft>
                <a:spcPct val="0"/>
              </a:spcAft>
              <a:defRPr sz="1200">
                <a:solidFill>
                  <a:schemeClr val="tx1"/>
                </a:solidFill>
                <a:latin typeface="Calibri" panose="020F0502020204030204" pitchFamily="34" charset="0"/>
              </a:defRPr>
            </a:lvl7pPr>
            <a:lvl8pPr marL="3852934" indent="-253529" eaLnBrk="0" fontAlgn="base" hangingPunct="0">
              <a:spcBef>
                <a:spcPct val="30000"/>
              </a:spcBef>
              <a:spcAft>
                <a:spcPct val="0"/>
              </a:spcAft>
              <a:defRPr sz="1200">
                <a:solidFill>
                  <a:schemeClr val="tx1"/>
                </a:solidFill>
                <a:latin typeface="Calibri" panose="020F0502020204030204" pitchFamily="34" charset="0"/>
              </a:defRPr>
            </a:lvl8pPr>
            <a:lvl9pPr marL="4367132" indent="-253529" eaLnBrk="0" fontAlgn="base" hangingPunct="0">
              <a:spcBef>
                <a:spcPct val="30000"/>
              </a:spcBef>
              <a:spcAft>
                <a:spcPct val="0"/>
              </a:spcAft>
              <a:defRPr sz="1200">
                <a:solidFill>
                  <a:schemeClr val="tx1"/>
                </a:solidFill>
                <a:latin typeface="Calibri" panose="020F0502020204030204" pitchFamily="34" charset="0"/>
              </a:defRPr>
            </a:lvl9pPr>
          </a:lstStyle>
          <a:p>
            <a:pPr defTabSz="1028401" eaLnBrk="1" fontAlgn="base" hangingPunct="1">
              <a:spcBef>
                <a:spcPct val="0"/>
              </a:spcBef>
              <a:spcAft>
                <a:spcPct val="0"/>
              </a:spcAft>
              <a:defRPr/>
            </a:pPr>
            <a:fld id="{6CF4E64A-AFC4-4C08-9592-3DDB615CB51F}" type="slidenum">
              <a:rPr lang="en-US" altLang="en-US">
                <a:solidFill>
                  <a:srgbClr val="000000"/>
                </a:solidFill>
                <a:latin typeface="Arial" panose="020B0604020202020204" pitchFamily="34" charset="0"/>
                <a:ea typeface="MS PGothic" panose="020B0600070205080204" pitchFamily="34" charset="-128"/>
              </a:rPr>
              <a:pPr defTabSz="1028401" eaLnBrk="1" fontAlgn="base" hangingPunct="1">
                <a:spcBef>
                  <a:spcPct val="0"/>
                </a:spcBef>
                <a:spcAft>
                  <a:spcPct val="0"/>
                </a:spcAft>
                <a:defRPr/>
              </a:pPr>
              <a:t>9</a:t>
            </a:fld>
            <a:endParaRPr lang="en-US" altLang="en-US">
              <a:solidFill>
                <a:srgbClr val="000000"/>
              </a:solidFill>
              <a:latin typeface="Arial" panose="020B0604020202020204" pitchFamily="34" charset="0"/>
              <a:ea typeface="MS PGothic" panose="020B0600070205080204" pitchFamily="34" charset="-128"/>
            </a:endParaRPr>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Figure 35-14. The </a:t>
            </a:r>
            <a:r>
              <a:rPr lang="en-US" altLang="en-US" i="1" dirty="0"/>
              <a:t>Rayleigh criterion</a:t>
            </a:r>
            <a:r>
              <a:rPr lang="en-US" altLang="en-US" dirty="0"/>
              <a:t>. Two images are just resolvable when the center of the diffraction peak of one is directly over the first minimum in the diffraction pattern of the other. The two point objects O and O’ subtend an angle </a:t>
            </a:r>
            <a:r>
              <a:rPr lang="el-GR" altLang="en-US" dirty="0">
                <a:latin typeface="Times New Roman" panose="02020603050405020304" pitchFamily="18" charset="0"/>
                <a:cs typeface="Times New Roman" panose="02020603050405020304" pitchFamily="18" charset="0"/>
              </a:rPr>
              <a:t>θ</a:t>
            </a:r>
            <a:r>
              <a:rPr lang="en-US" altLang="en-US" dirty="0"/>
              <a:t> at the lens; only one ray (it passes through the center of the lens) is drawn for each object, to indicate the center of the diffraction pattern of its image.</a:t>
            </a:r>
          </a:p>
        </p:txBody>
      </p:sp>
    </p:spTree>
    <p:extLst>
      <p:ext uri="{BB962C8B-B14F-4D97-AF65-F5344CB8AC3E}">
        <p14:creationId xmlns:p14="http://schemas.microsoft.com/office/powerpoint/2010/main" val="3084382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833788" indent="-319588" eaLnBrk="0" hangingPunct="0">
              <a:spcBef>
                <a:spcPct val="30000"/>
              </a:spcBef>
              <a:defRPr sz="1200">
                <a:solidFill>
                  <a:schemeClr val="tx1"/>
                </a:solidFill>
                <a:latin typeface="Calibri" panose="020F0502020204030204" pitchFamily="34" charset="0"/>
              </a:defRPr>
            </a:lvl2pPr>
            <a:lvl3pPr marL="1283717" indent="-255316" eaLnBrk="0" hangingPunct="0">
              <a:spcBef>
                <a:spcPct val="30000"/>
              </a:spcBef>
              <a:defRPr sz="1200">
                <a:solidFill>
                  <a:schemeClr val="tx1"/>
                </a:solidFill>
                <a:latin typeface="Calibri" panose="020F0502020204030204" pitchFamily="34" charset="0"/>
              </a:defRPr>
            </a:lvl3pPr>
            <a:lvl4pPr marL="1797917" indent="-255316" eaLnBrk="0" hangingPunct="0">
              <a:spcBef>
                <a:spcPct val="30000"/>
              </a:spcBef>
              <a:defRPr sz="1200">
                <a:solidFill>
                  <a:schemeClr val="tx1"/>
                </a:solidFill>
                <a:latin typeface="Calibri" panose="020F0502020204030204" pitchFamily="34" charset="0"/>
              </a:defRPr>
            </a:lvl4pPr>
            <a:lvl5pPr marL="2312118" indent="-255316" eaLnBrk="0" hangingPunct="0">
              <a:spcBef>
                <a:spcPct val="30000"/>
              </a:spcBef>
              <a:defRPr sz="1200">
                <a:solidFill>
                  <a:schemeClr val="tx1"/>
                </a:solidFill>
                <a:latin typeface="Calibri" panose="020F0502020204030204" pitchFamily="34" charset="0"/>
              </a:defRPr>
            </a:lvl5pPr>
            <a:lvl6pPr marL="2826317" indent="-255316" eaLnBrk="0" fontAlgn="base" hangingPunct="0">
              <a:spcBef>
                <a:spcPct val="30000"/>
              </a:spcBef>
              <a:spcAft>
                <a:spcPct val="0"/>
              </a:spcAft>
              <a:defRPr sz="1200">
                <a:solidFill>
                  <a:schemeClr val="tx1"/>
                </a:solidFill>
                <a:latin typeface="Calibri" panose="020F0502020204030204" pitchFamily="34" charset="0"/>
              </a:defRPr>
            </a:lvl6pPr>
            <a:lvl7pPr marL="3340518" indent="-255316" eaLnBrk="0" fontAlgn="base" hangingPunct="0">
              <a:spcBef>
                <a:spcPct val="30000"/>
              </a:spcBef>
              <a:spcAft>
                <a:spcPct val="0"/>
              </a:spcAft>
              <a:defRPr sz="1200">
                <a:solidFill>
                  <a:schemeClr val="tx1"/>
                </a:solidFill>
                <a:latin typeface="Calibri" panose="020F0502020204030204" pitchFamily="34" charset="0"/>
              </a:defRPr>
            </a:lvl7pPr>
            <a:lvl8pPr marL="3854720" indent="-255316" eaLnBrk="0" fontAlgn="base" hangingPunct="0">
              <a:spcBef>
                <a:spcPct val="30000"/>
              </a:spcBef>
              <a:spcAft>
                <a:spcPct val="0"/>
              </a:spcAft>
              <a:defRPr sz="1200">
                <a:solidFill>
                  <a:schemeClr val="tx1"/>
                </a:solidFill>
                <a:latin typeface="Calibri" panose="020F0502020204030204" pitchFamily="34" charset="0"/>
              </a:defRPr>
            </a:lvl8pPr>
            <a:lvl9pPr marL="4368920" indent="-255316" eaLnBrk="0" fontAlgn="base" hangingPunct="0">
              <a:spcBef>
                <a:spcPct val="30000"/>
              </a:spcBef>
              <a:spcAft>
                <a:spcPct val="0"/>
              </a:spcAft>
              <a:defRPr sz="1200">
                <a:solidFill>
                  <a:schemeClr val="tx1"/>
                </a:solidFill>
                <a:latin typeface="Calibri" panose="020F0502020204030204" pitchFamily="34" charset="0"/>
              </a:defRPr>
            </a:lvl9pPr>
          </a:lstStyle>
          <a:p>
            <a:pPr defTabSz="1028401" eaLnBrk="1" fontAlgn="base" hangingPunct="1">
              <a:spcBef>
                <a:spcPct val="0"/>
              </a:spcBef>
              <a:spcAft>
                <a:spcPct val="0"/>
              </a:spcAft>
              <a:defRPr/>
            </a:pPr>
            <a:fld id="{5D131E9E-6C12-4C2F-A848-ED49F256DE94}" type="slidenum">
              <a:rPr lang="en-US" altLang="en-US">
                <a:solidFill>
                  <a:srgbClr val="000000"/>
                </a:solidFill>
                <a:latin typeface="Arial" panose="020B0604020202020204" pitchFamily="34" charset="0"/>
                <a:ea typeface="MS PGothic" panose="020B0600070205080204" pitchFamily="34" charset="-128"/>
              </a:rPr>
              <a:pPr defTabSz="1028401" eaLnBrk="1" fontAlgn="base" hangingPunct="1">
                <a:spcBef>
                  <a:spcPct val="0"/>
                </a:spcBef>
                <a:spcAft>
                  <a:spcPct val="0"/>
                </a:spcAft>
                <a:defRPr/>
              </a:pPr>
              <a:t>16</a:t>
            </a:fld>
            <a:endParaRPr lang="en-US" altLang="en-US">
              <a:solidFill>
                <a:srgbClr val="000000"/>
              </a:solidFill>
              <a:latin typeface="Arial" panose="020B0604020202020204" pitchFamily="34" charset="0"/>
              <a:ea typeface="MS PGothic" panose="020B0600070205080204" pitchFamily="34" charset="-128"/>
            </a:endParaRPr>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2708"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Figure 35-19. Spectra produced by a grating: (a) two wavelengths, 400 nm and 700 nm; (b) white light. The second order will normally be dimmer than the first order. (Higher orders are not shown.) If grating spacing is small enough, the second and higher orders will be missing.</a:t>
            </a:r>
          </a:p>
        </p:txBody>
      </p:sp>
    </p:spTree>
    <p:extLst>
      <p:ext uri="{BB962C8B-B14F-4D97-AF65-F5344CB8AC3E}">
        <p14:creationId xmlns:p14="http://schemas.microsoft.com/office/powerpoint/2010/main" val="3105736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833788" indent="-319588" eaLnBrk="0" hangingPunct="0">
              <a:spcBef>
                <a:spcPct val="30000"/>
              </a:spcBef>
              <a:defRPr sz="1200">
                <a:solidFill>
                  <a:schemeClr val="tx1"/>
                </a:solidFill>
                <a:latin typeface="Calibri" panose="020F0502020204030204" pitchFamily="34" charset="0"/>
              </a:defRPr>
            </a:lvl2pPr>
            <a:lvl3pPr marL="1283717" indent="-255316" eaLnBrk="0" hangingPunct="0">
              <a:spcBef>
                <a:spcPct val="30000"/>
              </a:spcBef>
              <a:defRPr sz="1200">
                <a:solidFill>
                  <a:schemeClr val="tx1"/>
                </a:solidFill>
                <a:latin typeface="Calibri" panose="020F0502020204030204" pitchFamily="34" charset="0"/>
              </a:defRPr>
            </a:lvl3pPr>
            <a:lvl4pPr marL="1797917" indent="-255316" eaLnBrk="0" hangingPunct="0">
              <a:spcBef>
                <a:spcPct val="30000"/>
              </a:spcBef>
              <a:defRPr sz="1200">
                <a:solidFill>
                  <a:schemeClr val="tx1"/>
                </a:solidFill>
                <a:latin typeface="Calibri" panose="020F0502020204030204" pitchFamily="34" charset="0"/>
              </a:defRPr>
            </a:lvl4pPr>
            <a:lvl5pPr marL="2312118" indent="-255316" eaLnBrk="0" hangingPunct="0">
              <a:spcBef>
                <a:spcPct val="30000"/>
              </a:spcBef>
              <a:defRPr sz="1200">
                <a:solidFill>
                  <a:schemeClr val="tx1"/>
                </a:solidFill>
                <a:latin typeface="Calibri" panose="020F0502020204030204" pitchFamily="34" charset="0"/>
              </a:defRPr>
            </a:lvl5pPr>
            <a:lvl6pPr marL="2826317" indent="-255316" eaLnBrk="0" fontAlgn="base" hangingPunct="0">
              <a:spcBef>
                <a:spcPct val="30000"/>
              </a:spcBef>
              <a:spcAft>
                <a:spcPct val="0"/>
              </a:spcAft>
              <a:defRPr sz="1200">
                <a:solidFill>
                  <a:schemeClr val="tx1"/>
                </a:solidFill>
                <a:latin typeface="Calibri" panose="020F0502020204030204" pitchFamily="34" charset="0"/>
              </a:defRPr>
            </a:lvl6pPr>
            <a:lvl7pPr marL="3340518" indent="-255316" eaLnBrk="0" fontAlgn="base" hangingPunct="0">
              <a:spcBef>
                <a:spcPct val="30000"/>
              </a:spcBef>
              <a:spcAft>
                <a:spcPct val="0"/>
              </a:spcAft>
              <a:defRPr sz="1200">
                <a:solidFill>
                  <a:schemeClr val="tx1"/>
                </a:solidFill>
                <a:latin typeface="Calibri" panose="020F0502020204030204" pitchFamily="34" charset="0"/>
              </a:defRPr>
            </a:lvl7pPr>
            <a:lvl8pPr marL="3854720" indent="-255316" eaLnBrk="0" fontAlgn="base" hangingPunct="0">
              <a:spcBef>
                <a:spcPct val="30000"/>
              </a:spcBef>
              <a:spcAft>
                <a:spcPct val="0"/>
              </a:spcAft>
              <a:defRPr sz="1200">
                <a:solidFill>
                  <a:schemeClr val="tx1"/>
                </a:solidFill>
                <a:latin typeface="Calibri" panose="020F0502020204030204" pitchFamily="34" charset="0"/>
              </a:defRPr>
            </a:lvl8pPr>
            <a:lvl9pPr marL="4368920" indent="-255316" eaLnBrk="0" fontAlgn="base" hangingPunct="0">
              <a:spcBef>
                <a:spcPct val="30000"/>
              </a:spcBef>
              <a:spcAft>
                <a:spcPct val="0"/>
              </a:spcAft>
              <a:defRPr sz="1200">
                <a:solidFill>
                  <a:schemeClr val="tx1"/>
                </a:solidFill>
                <a:latin typeface="Calibri" panose="020F0502020204030204" pitchFamily="34" charset="0"/>
              </a:defRPr>
            </a:lvl9pPr>
          </a:lstStyle>
          <a:p>
            <a:pPr defTabSz="1028401" eaLnBrk="1" fontAlgn="base" hangingPunct="1">
              <a:spcBef>
                <a:spcPct val="0"/>
              </a:spcBef>
              <a:spcAft>
                <a:spcPct val="0"/>
              </a:spcAft>
              <a:defRPr/>
            </a:pPr>
            <a:fld id="{B9925E11-1D9D-4742-8EE0-CD976A808CBB}" type="slidenum">
              <a:rPr lang="en-US" altLang="en-US">
                <a:solidFill>
                  <a:srgbClr val="000000"/>
                </a:solidFill>
                <a:latin typeface="Arial" panose="020B0604020202020204" pitchFamily="34" charset="0"/>
                <a:ea typeface="MS PGothic" panose="020B0600070205080204" pitchFamily="34" charset="-128"/>
              </a:rPr>
              <a:pPr defTabSz="1028401" eaLnBrk="1" fontAlgn="base" hangingPunct="1">
                <a:spcBef>
                  <a:spcPct val="0"/>
                </a:spcBef>
                <a:spcAft>
                  <a:spcPct val="0"/>
                </a:spcAft>
                <a:defRPr/>
              </a:pPr>
              <a:t>17</a:t>
            </a:fld>
            <a:endParaRPr lang="en-US" altLang="en-US">
              <a:solidFill>
                <a:srgbClr val="000000"/>
              </a:solidFill>
              <a:latin typeface="Arial" panose="020B0604020202020204" pitchFamily="34" charset="0"/>
              <a:ea typeface="MS PGothic" panose="020B0600070205080204" pitchFamily="34" charset="-128"/>
            </a:endParaRPr>
          </a:p>
        </p:txBody>
      </p:sp>
      <p:sp>
        <p:nvSpPr>
          <p:cNvPr id="716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1684"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Figure 35-18. Intensity as a function of viewing angle </a:t>
            </a:r>
            <a:r>
              <a:rPr lang="el-GR" altLang="en-US" dirty="0">
                <a:latin typeface="Times New Roman" panose="02020603050405020304" pitchFamily="18" charset="0"/>
                <a:cs typeface="Times New Roman" panose="02020603050405020304" pitchFamily="18" charset="0"/>
              </a:rPr>
              <a:t>θ</a:t>
            </a:r>
            <a:r>
              <a:rPr lang="en-US" altLang="en-US" dirty="0"/>
              <a:t> (or position on the screen) for (a) two slits, (b) six slits. For a diffraction grating, the number of slits is very large (</a:t>
            </a:r>
            <a:r>
              <a:rPr lang="en-US" altLang="en-US" dirty="0">
                <a:cs typeface="Arial" panose="020B0604020202020204" pitchFamily="34" charset="0"/>
              </a:rPr>
              <a:t>≈10</a:t>
            </a:r>
            <a:r>
              <a:rPr lang="en-US" altLang="en-US" baseline="30000" dirty="0">
                <a:cs typeface="Arial" panose="020B0604020202020204" pitchFamily="34" charset="0"/>
              </a:rPr>
              <a:t>4</a:t>
            </a:r>
            <a:r>
              <a:rPr lang="en-US" altLang="en-US" dirty="0">
                <a:cs typeface="Arial" panose="020B0604020202020204" pitchFamily="34" charset="0"/>
              </a:rPr>
              <a:t>)</a:t>
            </a:r>
            <a:r>
              <a:rPr lang="en-US" altLang="en-US" dirty="0"/>
              <a:t> and the peaks are narrower still.</a:t>
            </a:r>
          </a:p>
        </p:txBody>
      </p:sp>
    </p:spTree>
    <p:extLst>
      <p:ext uri="{BB962C8B-B14F-4D97-AF65-F5344CB8AC3E}">
        <p14:creationId xmlns:p14="http://schemas.microsoft.com/office/powerpoint/2010/main" val="615124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71364">
              <a:defRPr/>
            </a:pPr>
            <a:fld id="{92CFC579-86A8-45BF-A99D-C37F55EB4C6E}" type="slidenum">
              <a:rPr lang="en-US" altLang="en-US">
                <a:solidFill>
                  <a:prstClr val="black"/>
                </a:solidFill>
                <a:latin typeface="Calibri" panose="020F0502020204030204"/>
              </a:rPr>
              <a:pPr defTabSz="971364">
                <a:defRPr/>
              </a:pPr>
              <a:t>18</a:t>
            </a:fld>
            <a:endParaRPr lang="en-US" altLang="en-US">
              <a:solidFill>
                <a:prstClr val="black"/>
              </a:solidFill>
              <a:latin typeface="Calibri" panose="020F0502020204030204"/>
            </a:endParaRPr>
          </a:p>
        </p:txBody>
      </p:sp>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p:txBody>
          <a:bodyPr/>
          <a:lstStyle/>
          <a:p>
            <a:r>
              <a:rPr lang="en-US" altLang="en-US" dirty="0"/>
              <a:t>Solution: The distance between the lines is 1.0 </a:t>
            </a:r>
            <a:r>
              <a:rPr lang="el-GR" altLang="en-US" dirty="0">
                <a:cs typeface="Arial" panose="020B0604020202020204" pitchFamily="34" charset="0"/>
              </a:rPr>
              <a:t>μ</a:t>
            </a:r>
            <a:r>
              <a:rPr lang="en-US" altLang="en-US" dirty="0">
                <a:cs typeface="Arial" panose="020B0604020202020204" pitchFamily="34" charset="0"/>
              </a:rPr>
              <a:t>m. For m = 1, the angles are 23.6° and 44.4°. For m = 2, the angle for 400 nm is 53.1°; the equation for sin </a:t>
            </a:r>
            <a:r>
              <a:rPr lang="el-GR" altLang="en-US" dirty="0">
                <a:latin typeface="Times New Roman" panose="02020603050405020304" pitchFamily="18" charset="0"/>
                <a:cs typeface="Times New Roman" panose="02020603050405020304" pitchFamily="18" charset="0"/>
              </a:rPr>
              <a:t>θ</a:t>
            </a:r>
            <a:r>
              <a:rPr lang="en-US" altLang="en-US" dirty="0">
                <a:latin typeface="Times New Roman" panose="02020603050405020304" pitchFamily="18" charset="0"/>
                <a:cs typeface="Times New Roman" panose="02020603050405020304" pitchFamily="18" charset="0"/>
              </a:rPr>
              <a:t> gives a result greater than 1 for 700 nm, so the second order will not appear.</a:t>
            </a:r>
            <a:endParaRPr lang="el-GR"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6228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71364">
              <a:defRPr/>
            </a:pPr>
            <a:fld id="{26644DB1-FFE4-45B0-AE46-0C77DF1198ED}" type="slidenum">
              <a:rPr lang="en-US" altLang="en-US">
                <a:solidFill>
                  <a:prstClr val="black"/>
                </a:solidFill>
                <a:latin typeface="Calibri" panose="020F0502020204030204"/>
              </a:rPr>
              <a:pPr defTabSz="971364">
                <a:defRPr/>
              </a:pPr>
              <a:t>22</a:t>
            </a:fld>
            <a:endParaRPr lang="en-US" altLang="en-US">
              <a:solidFill>
                <a:prstClr val="black"/>
              </a:solidFill>
              <a:latin typeface="Calibri" panose="020F0502020204030204"/>
            </a:endParaRPr>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p:txBody>
          <a:bodyPr/>
          <a:lstStyle/>
          <a:p>
            <a:r>
              <a:rPr lang="en-US" altLang="en-US" dirty="0"/>
              <a:t>Figure 35-21. Spectrometer or spectroscope.</a:t>
            </a:r>
          </a:p>
        </p:txBody>
      </p:sp>
    </p:spTree>
    <p:extLst>
      <p:ext uri="{BB962C8B-B14F-4D97-AF65-F5344CB8AC3E}">
        <p14:creationId xmlns:p14="http://schemas.microsoft.com/office/powerpoint/2010/main" val="780445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77AF3DA6-6532-42A2-AD4C-12A06DD787F1}" type="slidenum">
              <a:rPr kumimoji="0" lang="en-US" altLang="en-US" sz="900" b="0" i="0" u="none" strike="noStrike" kern="1200" cap="none" spc="0" normalizeH="0" baseline="0" noProof="0" smtClean="0">
                <a:ln>
                  <a:noFill/>
                </a:ln>
                <a:solidFill>
                  <a:srgbClr val="000000"/>
                </a:solidFill>
                <a:effectLst/>
                <a:uLnTx/>
                <a:uFillTx/>
                <a:latin typeface="Comic Sans MS"/>
                <a:ea typeface="ＭＳ Ｐゴシック"/>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624432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A2C6F59-5E91-4884-A234-D79338225005}" type="slidenum">
              <a:rPr kumimoji="0" lang="en-US" altLang="en-US" sz="900" b="0" i="0" u="none" strike="noStrike" kern="1200" cap="none" spc="0" normalizeH="0" baseline="0" noProof="0" smtClean="0">
                <a:ln>
                  <a:noFill/>
                </a:ln>
                <a:solidFill>
                  <a:srgbClr val="000000"/>
                </a:solidFill>
                <a:effectLst/>
                <a:uLnTx/>
                <a:uFillTx/>
                <a:latin typeface="Comic Sans MS"/>
                <a:ea typeface="ＭＳ Ｐゴシック"/>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2853007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130178"/>
            <a:ext cx="2590800" cy="59658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130178"/>
            <a:ext cx="7569200" cy="59658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281F6109-D23B-4321-8EA1-A589B3E73E11}" type="slidenum">
              <a:rPr kumimoji="0" lang="en-US" altLang="en-US" sz="900" b="0" i="0" u="none" strike="noStrike" kern="1200" cap="none" spc="0" normalizeH="0" baseline="0" noProof="0" smtClean="0">
                <a:ln>
                  <a:noFill/>
                </a:ln>
                <a:solidFill>
                  <a:srgbClr val="000000"/>
                </a:solidFill>
                <a:effectLst/>
                <a:uLnTx/>
                <a:uFillTx/>
                <a:latin typeface="Comic Sans MS"/>
                <a:ea typeface="ＭＳ Ｐゴシック"/>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6782009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0987952-9BAE-44AF-A144-C47F9981BDE7}" type="slidenum">
              <a:rPr kumimoji="0" lang="en-US" altLang="en-US" sz="900" b="0" i="0" u="none" strike="noStrike" kern="1200" cap="none" spc="0" normalizeH="0" baseline="0" noProof="0" smtClean="0">
                <a:ln>
                  <a:noFill/>
                </a:ln>
                <a:solidFill>
                  <a:srgbClr val="000000"/>
                </a:solidFill>
                <a:effectLst/>
                <a:uLnTx/>
                <a:uFillTx/>
                <a:latin typeface="Comic Sans MS"/>
                <a:ea typeface="ＭＳ Ｐゴシック"/>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31113653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E3772E4-AC33-441C-91BA-DF30902A64EB}" type="slidenum">
              <a:rPr kumimoji="0" lang="en-US" altLang="en-US" sz="900" b="0" i="0" u="none" strike="noStrike" kern="1200" cap="none" spc="0" normalizeH="0" baseline="0" noProof="0" smtClean="0">
                <a:ln>
                  <a:noFill/>
                </a:ln>
                <a:solidFill>
                  <a:srgbClr val="000000"/>
                </a:solidFill>
                <a:effectLst/>
                <a:uLnTx/>
                <a:uFillTx/>
                <a:latin typeface="Comic Sans MS"/>
                <a:ea typeface="ＭＳ Ｐゴシック"/>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2791940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93A4EE1-3DB4-4277-B1ED-BC53510CBD30}" type="slidenum">
              <a:rPr kumimoji="0" lang="en-US" altLang="en-US" sz="900" b="0" i="0" u="none" strike="noStrike" kern="1200" cap="none" spc="0" normalizeH="0" baseline="0" noProof="0" smtClean="0">
                <a:ln>
                  <a:noFill/>
                </a:ln>
                <a:solidFill>
                  <a:srgbClr val="000000"/>
                </a:solidFill>
                <a:effectLst/>
                <a:uLnTx/>
                <a:uFillTx/>
                <a:latin typeface="Comic Sans MS"/>
                <a:ea typeface="ＭＳ Ｐゴシック"/>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26406342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7" name="Slide Number Placeholder 6"/>
          <p:cNvSpPr>
            <a:spLocks noGrp="1" noChangeArrowheads="1"/>
          </p:cNvSpPr>
          <p:nvPr>
            <p:ph type="sldNum" sz="quarter" idx="12"/>
          </p:nvPr>
        </p:nvSpPr>
        <p:spPr/>
        <p:txBody>
          <a:bodyPr/>
          <a:lstStyle>
            <a:lvl1pPr eaLnBrk="1" hangingPunct="1">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2C0DE09-0059-4BBE-97FD-8C2F1E5D785A}" type="slidenum">
              <a:rPr kumimoji="0" lang="en-US" altLang="en-US" sz="900" b="0" i="0" u="none" strike="noStrike" kern="1200" cap="none" spc="0" normalizeH="0" baseline="0" noProof="0" smtClean="0">
                <a:ln>
                  <a:noFill/>
                </a:ln>
                <a:solidFill>
                  <a:srgbClr val="000000"/>
                </a:solidFill>
                <a:effectLst/>
                <a:uLnTx/>
                <a:uFillTx/>
                <a:latin typeface="Comic Sans MS"/>
                <a:ea typeface="ＭＳ Ｐゴシック"/>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23865801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8"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9"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8AEF07A-AB3A-4875-B334-E1E50519F821}" type="slidenum">
              <a:rPr kumimoji="0" lang="en-US" altLang="en-US" sz="900" b="0" i="0" u="none" strike="noStrike" kern="1200" cap="none" spc="0" normalizeH="0" baseline="0" noProof="0" smtClean="0">
                <a:ln>
                  <a:noFill/>
                </a:ln>
                <a:solidFill>
                  <a:srgbClr val="000000"/>
                </a:solidFill>
                <a:effectLst/>
                <a:uLnTx/>
                <a:uFillTx/>
                <a:latin typeface="Comic Sans MS"/>
                <a:ea typeface="ＭＳ Ｐゴシック"/>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20313325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5"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8ABA6DE-C6CB-402B-8265-6782A6C785FD}" type="slidenum">
              <a:rPr kumimoji="0" lang="en-US" altLang="en-US" sz="900" b="0" i="0" u="none" strike="noStrike" kern="1200" cap="none" spc="0" normalizeH="0" baseline="0" noProof="0" smtClean="0">
                <a:ln>
                  <a:noFill/>
                </a:ln>
                <a:solidFill>
                  <a:srgbClr val="000000"/>
                </a:solidFill>
                <a:effectLst/>
                <a:uLnTx/>
                <a:uFillTx/>
                <a:latin typeface="Comic Sans MS"/>
                <a:ea typeface="ＭＳ Ｐゴシック"/>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9643961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3"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4"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2661BC1-EEC5-476A-BF1A-BB36685FFC2E}" type="slidenum">
              <a:rPr kumimoji="0" lang="en-US" altLang="en-US" sz="900" b="0" i="0" u="none" strike="noStrike" kern="1200" cap="none" spc="0" normalizeH="0" baseline="0" noProof="0" smtClean="0">
                <a:ln>
                  <a:noFill/>
                </a:ln>
                <a:solidFill>
                  <a:srgbClr val="000000"/>
                </a:solidFill>
                <a:effectLst/>
                <a:uLnTx/>
                <a:uFillTx/>
                <a:latin typeface="Comic Sans MS"/>
                <a:ea typeface="ＭＳ Ｐゴシック"/>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36073050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7" name="Slide Number Placeholder 6"/>
          <p:cNvSpPr>
            <a:spLocks noGrp="1" noChangeArrowheads="1"/>
          </p:cNvSpPr>
          <p:nvPr>
            <p:ph type="sldNum" sz="quarter" idx="12"/>
          </p:nvPr>
        </p:nvSpPr>
        <p:spPr/>
        <p:txBody>
          <a:bodyPr/>
          <a:lstStyle>
            <a:lvl1pPr eaLnBrk="1" hangingPunct="1">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9B60F80-8A40-413A-86EA-7344526E00D0}" type="slidenum">
              <a:rPr kumimoji="0" lang="en-US" altLang="en-US" sz="900" b="0" i="0" u="none" strike="noStrike" kern="1200" cap="none" spc="0" normalizeH="0" baseline="0" noProof="0" smtClean="0">
                <a:ln>
                  <a:noFill/>
                </a:ln>
                <a:solidFill>
                  <a:srgbClr val="000000"/>
                </a:solidFill>
                <a:effectLst/>
                <a:uLnTx/>
                <a:uFillTx/>
                <a:latin typeface="Comic Sans MS"/>
                <a:ea typeface="ＭＳ Ｐゴシック"/>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44561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11DA8D30-872B-4625-9ED2-7DF70C220795}" type="slidenum">
              <a:rPr kumimoji="0" lang="en-US" altLang="en-US" sz="900" b="0" i="0" u="none" strike="noStrike" kern="1200" cap="none" spc="0" normalizeH="0" baseline="0" noProof="0" smtClean="0">
                <a:ln>
                  <a:noFill/>
                </a:ln>
                <a:solidFill>
                  <a:srgbClr val="000000"/>
                </a:solidFill>
                <a:effectLst/>
                <a:uLnTx/>
                <a:uFillTx/>
                <a:latin typeface="Comic Sans MS"/>
                <a:ea typeface="ＭＳ Ｐゴシック"/>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40243470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7" name="Slide Number Placeholder 6"/>
          <p:cNvSpPr>
            <a:spLocks noGrp="1" noChangeArrowheads="1"/>
          </p:cNvSpPr>
          <p:nvPr>
            <p:ph type="sldNum" sz="quarter" idx="12"/>
          </p:nvPr>
        </p:nvSpPr>
        <p:spPr/>
        <p:txBody>
          <a:bodyPr/>
          <a:lstStyle>
            <a:lvl1pPr eaLnBrk="1" hangingPunct="1">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5BC859D-5250-4EC3-945A-316BEA9DB4F9}" type="slidenum">
              <a:rPr kumimoji="0" lang="en-US" altLang="en-US" sz="900" b="0" i="0" u="none" strike="noStrike" kern="1200" cap="none" spc="0" normalizeH="0" baseline="0" noProof="0" smtClean="0">
                <a:ln>
                  <a:noFill/>
                </a:ln>
                <a:solidFill>
                  <a:srgbClr val="000000"/>
                </a:solidFill>
                <a:effectLst/>
                <a:uLnTx/>
                <a:uFillTx/>
                <a:latin typeface="Comic Sans MS"/>
                <a:ea typeface="ＭＳ Ｐゴシック"/>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30157496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3360F57-E2C2-4B6B-B000-A31315604969}" type="slidenum">
              <a:rPr kumimoji="0" lang="en-US" altLang="en-US" sz="900" b="0" i="0" u="none" strike="noStrike" kern="1200" cap="none" spc="0" normalizeH="0" baseline="0" noProof="0" smtClean="0">
                <a:ln>
                  <a:noFill/>
                </a:ln>
                <a:solidFill>
                  <a:srgbClr val="000000"/>
                </a:solidFill>
                <a:effectLst/>
                <a:uLnTx/>
                <a:uFillTx/>
                <a:latin typeface="Comic Sans MS"/>
                <a:ea typeface="ＭＳ Ｐゴシック"/>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24025570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130178"/>
            <a:ext cx="2590800" cy="59658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130178"/>
            <a:ext cx="7569200" cy="59658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50A82BD-E348-4CEB-A852-E7258D22E86A}" type="slidenum">
              <a:rPr kumimoji="0" lang="en-US" altLang="en-US" sz="900" b="0" i="0" u="none" strike="noStrike" kern="1200" cap="none" spc="0" normalizeH="0" baseline="0" noProof="0" smtClean="0">
                <a:ln>
                  <a:noFill/>
                </a:ln>
                <a:solidFill>
                  <a:srgbClr val="000000"/>
                </a:solidFill>
                <a:effectLst/>
                <a:uLnTx/>
                <a:uFillTx/>
                <a:latin typeface="Comic Sans MS"/>
                <a:ea typeface="ＭＳ Ｐゴシック"/>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20700628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7AF3DA6-6532-42A2-AD4C-12A06DD787F1}" type="slidenum">
              <a:rPr kumimoji="0" lang="en-US" altLang="en-US" sz="90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5396620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1DA8D30-872B-4625-9ED2-7DF70C220795}" type="slidenum">
              <a:rPr kumimoji="0" lang="en-US" altLang="en-US" sz="90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26118551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57A827A-30B9-47D2-96BB-76B0D435325A}" type="slidenum">
              <a:rPr kumimoji="0" lang="en-US" altLang="en-US" sz="90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11806323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7" name="Slide Number Placeholder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3C4531A-EE9F-40DA-863E-58342F1B4B67}" type="slidenum">
              <a:rPr kumimoji="0" lang="en-US" altLang="en-US" sz="90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20679683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8"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9"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D620488-03E6-459F-8302-E2748FD14486}" type="slidenum">
              <a:rPr kumimoji="0" lang="en-US" altLang="en-US" sz="90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19900216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5"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EE6E9F9-234A-4DB5-B374-B4BA16989146}" type="slidenum">
              <a:rPr kumimoji="0" lang="en-US" altLang="en-US" sz="90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27461635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3"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4"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1F70742-5E1E-46B9-B696-2D316A16C227}" type="slidenum">
              <a:rPr kumimoji="0" lang="en-US" altLang="en-US" sz="90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3895118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657A827A-30B9-47D2-96BB-76B0D435325A}" type="slidenum">
              <a:rPr kumimoji="0" lang="en-US" altLang="en-US" sz="900" b="0" i="0" u="none" strike="noStrike" kern="1200" cap="none" spc="0" normalizeH="0" baseline="0" noProof="0" smtClean="0">
                <a:ln>
                  <a:noFill/>
                </a:ln>
                <a:solidFill>
                  <a:srgbClr val="000000"/>
                </a:solidFill>
                <a:effectLst/>
                <a:uLnTx/>
                <a:uFillTx/>
                <a:latin typeface="Comic Sans MS"/>
                <a:ea typeface="ＭＳ Ｐゴシック"/>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41738080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7" name="Slide Number Placeholder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CC19B99-E6E9-4605-97FA-6362625237D1}" type="slidenum">
              <a:rPr kumimoji="0" lang="en-US" altLang="en-US" sz="90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7088247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7" name="Slide Number Placeholder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15AA522-C521-444A-BD0E-087EBEB841C4}" type="slidenum">
              <a:rPr kumimoji="0" lang="en-US" altLang="en-US" sz="90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1547230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A2C6F59-5E91-4884-A234-D79338225005}" type="slidenum">
              <a:rPr kumimoji="0" lang="en-US" altLang="en-US" sz="90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1769196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130178"/>
            <a:ext cx="2590800" cy="59658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130178"/>
            <a:ext cx="7569200" cy="59658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81F6109-D23B-4321-8EA1-A589B3E73E11}" type="slidenum">
              <a:rPr kumimoji="0" lang="en-US" altLang="en-US" sz="90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32485582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0987952-9BAE-44AF-A144-C47F9981BDE7}" type="slidenum">
              <a:rPr kumimoji="0" lang="en-US" altLang="en-US" sz="900" b="0" i="0" u="none" strike="noStrike" kern="1200" cap="none" spc="0" normalizeH="0" baseline="0" noProof="0" smtClean="0">
                <a:ln>
                  <a:noFill/>
                </a:ln>
                <a:solidFill>
                  <a:srgbClr val="000000"/>
                </a:solidFill>
                <a:effectLst/>
                <a:uLnTx/>
                <a:uFillTx/>
                <a:latin typeface="Comic Sans MS"/>
                <a:ea typeface="ＭＳ Ｐゴシック"/>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31438262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E3772E4-AC33-441C-91BA-DF30902A64EB}" type="slidenum">
              <a:rPr kumimoji="0" lang="en-US" altLang="en-US" sz="900" b="0" i="0" u="none" strike="noStrike" kern="1200" cap="none" spc="0" normalizeH="0" baseline="0" noProof="0" smtClean="0">
                <a:ln>
                  <a:noFill/>
                </a:ln>
                <a:solidFill>
                  <a:srgbClr val="000000"/>
                </a:solidFill>
                <a:effectLst/>
                <a:uLnTx/>
                <a:uFillTx/>
                <a:latin typeface="Comic Sans MS"/>
                <a:ea typeface="ＭＳ Ｐゴシック"/>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12401160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93A4EE1-3DB4-4277-B1ED-BC53510CBD30}" type="slidenum">
              <a:rPr kumimoji="0" lang="en-US" altLang="en-US" sz="900" b="0" i="0" u="none" strike="noStrike" kern="1200" cap="none" spc="0" normalizeH="0" baseline="0" noProof="0" smtClean="0">
                <a:ln>
                  <a:noFill/>
                </a:ln>
                <a:solidFill>
                  <a:srgbClr val="000000"/>
                </a:solidFill>
                <a:effectLst/>
                <a:uLnTx/>
                <a:uFillTx/>
                <a:latin typeface="Comic Sans MS"/>
                <a:ea typeface="ＭＳ Ｐゴシック"/>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17573221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7" name="Slide Number Placeholder 6"/>
          <p:cNvSpPr>
            <a:spLocks noGrp="1" noChangeArrowheads="1"/>
          </p:cNvSpPr>
          <p:nvPr>
            <p:ph type="sldNum" sz="quarter" idx="12"/>
          </p:nvPr>
        </p:nvSpPr>
        <p:spPr/>
        <p:txBody>
          <a:bodyPr/>
          <a:lstStyle>
            <a:lvl1pPr eaLnBrk="1" hangingPunct="1">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2C0DE09-0059-4BBE-97FD-8C2F1E5D785A}" type="slidenum">
              <a:rPr kumimoji="0" lang="en-US" altLang="en-US" sz="900" b="0" i="0" u="none" strike="noStrike" kern="1200" cap="none" spc="0" normalizeH="0" baseline="0" noProof="0" smtClean="0">
                <a:ln>
                  <a:noFill/>
                </a:ln>
                <a:solidFill>
                  <a:srgbClr val="000000"/>
                </a:solidFill>
                <a:effectLst/>
                <a:uLnTx/>
                <a:uFillTx/>
                <a:latin typeface="Comic Sans MS"/>
                <a:ea typeface="ＭＳ Ｐゴシック"/>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28712498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8"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9"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8AEF07A-AB3A-4875-B334-E1E50519F821}" type="slidenum">
              <a:rPr kumimoji="0" lang="en-US" altLang="en-US" sz="900" b="0" i="0" u="none" strike="noStrike" kern="1200" cap="none" spc="0" normalizeH="0" baseline="0" noProof="0" smtClean="0">
                <a:ln>
                  <a:noFill/>
                </a:ln>
                <a:solidFill>
                  <a:srgbClr val="000000"/>
                </a:solidFill>
                <a:effectLst/>
                <a:uLnTx/>
                <a:uFillTx/>
                <a:latin typeface="Comic Sans MS"/>
                <a:ea typeface="ＭＳ Ｐゴシック"/>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15929134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5"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8ABA6DE-C6CB-402B-8265-6782A6C785FD}" type="slidenum">
              <a:rPr kumimoji="0" lang="en-US" altLang="en-US" sz="900" b="0" i="0" u="none" strike="noStrike" kern="1200" cap="none" spc="0" normalizeH="0" baseline="0" noProof="0" smtClean="0">
                <a:ln>
                  <a:noFill/>
                </a:ln>
                <a:solidFill>
                  <a:srgbClr val="000000"/>
                </a:solidFill>
                <a:effectLst/>
                <a:uLnTx/>
                <a:uFillTx/>
                <a:latin typeface="Comic Sans MS"/>
                <a:ea typeface="ＭＳ Ｐゴシック"/>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744250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7" name="Slide Number Placeholder 6"/>
          <p:cNvSpPr>
            <a:spLocks noGrp="1" noChangeArrowheads="1"/>
          </p:cNvSpPr>
          <p:nvPr>
            <p:ph type="sldNum" sz="quarter" idx="12"/>
          </p:nvPr>
        </p:nvSpPr>
        <p:spPr/>
        <p:txBody>
          <a:bodyPr/>
          <a:lstStyle>
            <a:lvl1pPr eaLnBrk="1" hangingPunct="1">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3C4531A-EE9F-40DA-863E-58342F1B4B67}" type="slidenum">
              <a:rPr kumimoji="0" lang="en-US" altLang="en-US" sz="900" b="0" i="0" u="none" strike="noStrike" kern="1200" cap="none" spc="0" normalizeH="0" baseline="0" noProof="0" smtClean="0">
                <a:ln>
                  <a:noFill/>
                </a:ln>
                <a:solidFill>
                  <a:srgbClr val="000000"/>
                </a:solidFill>
                <a:effectLst/>
                <a:uLnTx/>
                <a:uFillTx/>
                <a:latin typeface="Comic Sans MS"/>
                <a:ea typeface="ＭＳ Ｐゴシック"/>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36950338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3"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4"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2661BC1-EEC5-476A-BF1A-BB36685FFC2E}" type="slidenum">
              <a:rPr kumimoji="0" lang="en-US" altLang="en-US" sz="900" b="0" i="0" u="none" strike="noStrike" kern="1200" cap="none" spc="0" normalizeH="0" baseline="0" noProof="0" smtClean="0">
                <a:ln>
                  <a:noFill/>
                </a:ln>
                <a:solidFill>
                  <a:srgbClr val="000000"/>
                </a:solidFill>
                <a:effectLst/>
                <a:uLnTx/>
                <a:uFillTx/>
                <a:latin typeface="Comic Sans MS"/>
                <a:ea typeface="ＭＳ Ｐゴシック"/>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3319036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7" name="Slide Number Placeholder 6"/>
          <p:cNvSpPr>
            <a:spLocks noGrp="1" noChangeArrowheads="1"/>
          </p:cNvSpPr>
          <p:nvPr>
            <p:ph type="sldNum" sz="quarter" idx="12"/>
          </p:nvPr>
        </p:nvSpPr>
        <p:spPr/>
        <p:txBody>
          <a:bodyPr/>
          <a:lstStyle>
            <a:lvl1pPr eaLnBrk="1" hangingPunct="1">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9B60F80-8A40-413A-86EA-7344526E00D0}" type="slidenum">
              <a:rPr kumimoji="0" lang="en-US" altLang="en-US" sz="900" b="0" i="0" u="none" strike="noStrike" kern="1200" cap="none" spc="0" normalizeH="0" baseline="0" noProof="0" smtClean="0">
                <a:ln>
                  <a:noFill/>
                </a:ln>
                <a:solidFill>
                  <a:srgbClr val="000000"/>
                </a:solidFill>
                <a:effectLst/>
                <a:uLnTx/>
                <a:uFillTx/>
                <a:latin typeface="Comic Sans MS"/>
                <a:ea typeface="ＭＳ Ｐゴシック"/>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35588236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7" name="Slide Number Placeholder 6"/>
          <p:cNvSpPr>
            <a:spLocks noGrp="1" noChangeArrowheads="1"/>
          </p:cNvSpPr>
          <p:nvPr>
            <p:ph type="sldNum" sz="quarter" idx="12"/>
          </p:nvPr>
        </p:nvSpPr>
        <p:spPr/>
        <p:txBody>
          <a:bodyPr/>
          <a:lstStyle>
            <a:lvl1pPr eaLnBrk="1" hangingPunct="1">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5BC859D-5250-4EC3-945A-316BEA9DB4F9}" type="slidenum">
              <a:rPr kumimoji="0" lang="en-US" altLang="en-US" sz="900" b="0" i="0" u="none" strike="noStrike" kern="1200" cap="none" spc="0" normalizeH="0" baseline="0" noProof="0" smtClean="0">
                <a:ln>
                  <a:noFill/>
                </a:ln>
                <a:solidFill>
                  <a:srgbClr val="000000"/>
                </a:solidFill>
                <a:effectLst/>
                <a:uLnTx/>
                <a:uFillTx/>
                <a:latin typeface="Comic Sans MS"/>
                <a:ea typeface="ＭＳ Ｐゴシック"/>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33232402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3360F57-E2C2-4B6B-B000-A31315604969}" type="slidenum">
              <a:rPr kumimoji="0" lang="en-US" altLang="en-US" sz="900" b="0" i="0" u="none" strike="noStrike" kern="1200" cap="none" spc="0" normalizeH="0" baseline="0" noProof="0" smtClean="0">
                <a:ln>
                  <a:noFill/>
                </a:ln>
                <a:solidFill>
                  <a:srgbClr val="000000"/>
                </a:solidFill>
                <a:effectLst/>
                <a:uLnTx/>
                <a:uFillTx/>
                <a:latin typeface="Comic Sans MS"/>
                <a:ea typeface="ＭＳ Ｐゴシック"/>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15668767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130178"/>
            <a:ext cx="2590800" cy="59658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130178"/>
            <a:ext cx="7569200" cy="59658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6" name="Rectangle 6"/>
          <p:cNvSpPr>
            <a:spLocks noGrp="1" noChangeArrowheads="1"/>
          </p:cNvSpPr>
          <p:nvPr>
            <p:ph type="sldNum" sz="quarter" idx="12"/>
          </p:nvPr>
        </p:nvSpPr>
        <p:spPr/>
        <p:txBody>
          <a:bodyPr/>
          <a:lstStyle>
            <a:lvl1pPr eaLnBrk="1" hangingPunct="1">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50A82BD-E348-4CEB-A852-E7258D22E86A}" type="slidenum">
              <a:rPr kumimoji="0" lang="en-US" altLang="en-US" sz="900" b="0" i="0" u="none" strike="noStrike" kern="1200" cap="none" spc="0" normalizeH="0" baseline="0" noProof="0" smtClean="0">
                <a:ln>
                  <a:noFill/>
                </a:ln>
                <a:solidFill>
                  <a:srgbClr val="000000"/>
                </a:solidFill>
                <a:effectLst/>
                <a:uLnTx/>
                <a:uFillTx/>
                <a:latin typeface="Comic Sans MS"/>
                <a:ea typeface="ＭＳ Ｐゴシック"/>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30888795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Tree>
    <p:extLst>
      <p:ext uri="{BB962C8B-B14F-4D97-AF65-F5344CB8AC3E}">
        <p14:creationId xmlns:p14="http://schemas.microsoft.com/office/powerpoint/2010/main" val="22876765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600203"/>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70987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Tree>
    <p:extLst>
      <p:ext uri="{BB962C8B-B14F-4D97-AF65-F5344CB8AC3E}">
        <p14:creationId xmlns:p14="http://schemas.microsoft.com/office/powerpoint/2010/main" val="40069948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16321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6095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8"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9" name="Rectangle 6"/>
          <p:cNvSpPr>
            <a:spLocks noGrp="1" noChangeArrowheads="1"/>
          </p:cNvSpPr>
          <p:nvPr>
            <p:ph type="sldNum" sz="quarter" idx="12"/>
          </p:nvPr>
        </p:nvSpPr>
        <p:spPr/>
        <p:txBody>
          <a:bodyPr/>
          <a:lstStyle>
            <a:lvl1pPr eaLnBrk="1" hangingPunct="1">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9D620488-03E6-459F-8302-E2748FD14486}" type="slidenum">
              <a:rPr kumimoji="0" lang="en-US" altLang="en-US" sz="900" b="0" i="0" u="none" strike="noStrike" kern="1200" cap="none" spc="0" normalizeH="0" baseline="0" noProof="0" smtClean="0">
                <a:ln>
                  <a:noFill/>
                </a:ln>
                <a:solidFill>
                  <a:srgbClr val="000000"/>
                </a:solidFill>
                <a:effectLst/>
                <a:uLnTx/>
                <a:uFillTx/>
                <a:latin typeface="Comic Sans MS"/>
                <a:ea typeface="ＭＳ Ｐゴシック"/>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347588816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885842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78684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3"/>
            <a:ext cx="6815667" cy="5853113"/>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5795897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28037029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600203"/>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926023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
            <a:ext cx="2743200" cy="6126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
            <a:ext cx="8026400" cy="61261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9144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5" name="Rectangle 6"/>
          <p:cNvSpPr>
            <a:spLocks noGrp="1" noChangeArrowheads="1"/>
          </p:cNvSpPr>
          <p:nvPr>
            <p:ph type="sldNum" sz="quarter" idx="12"/>
          </p:nvPr>
        </p:nvSpPr>
        <p:spPr/>
        <p:txBody>
          <a:bodyPr/>
          <a:lstStyle>
            <a:lvl1pPr eaLnBrk="1" hangingPunct="1">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EE6E9F9-234A-4DB5-B374-B4BA16989146}" type="slidenum">
              <a:rPr kumimoji="0" lang="en-US" altLang="en-US" sz="900" b="0" i="0" u="none" strike="noStrike" kern="1200" cap="none" spc="0" normalizeH="0" baseline="0" noProof="0" smtClean="0">
                <a:ln>
                  <a:noFill/>
                </a:ln>
                <a:solidFill>
                  <a:srgbClr val="000000"/>
                </a:solidFill>
                <a:effectLst/>
                <a:uLnTx/>
                <a:uFillTx/>
                <a:latin typeface="Comic Sans MS"/>
                <a:ea typeface="ＭＳ Ｐゴシック"/>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1858655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3"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4" name="Rectangle 6"/>
          <p:cNvSpPr>
            <a:spLocks noGrp="1" noChangeArrowheads="1"/>
          </p:cNvSpPr>
          <p:nvPr>
            <p:ph type="sldNum" sz="quarter" idx="12"/>
          </p:nvPr>
        </p:nvSpPr>
        <p:spPr/>
        <p:txBody>
          <a:bodyPr/>
          <a:lstStyle>
            <a:lvl1pPr eaLnBrk="1" hangingPunct="1">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61F70742-5E1E-46B9-B696-2D316A16C227}" type="slidenum">
              <a:rPr kumimoji="0" lang="en-US" altLang="en-US" sz="900" b="0" i="0" u="none" strike="noStrike" kern="1200" cap="none" spc="0" normalizeH="0" baseline="0" noProof="0" smtClean="0">
                <a:ln>
                  <a:noFill/>
                </a:ln>
                <a:solidFill>
                  <a:srgbClr val="000000"/>
                </a:solidFill>
                <a:effectLst/>
                <a:uLnTx/>
                <a:uFillTx/>
                <a:latin typeface="Comic Sans MS"/>
                <a:ea typeface="ＭＳ Ｐゴシック"/>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2244817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7" name="Slide Number Placeholder 6"/>
          <p:cNvSpPr>
            <a:spLocks noGrp="1" noChangeArrowheads="1"/>
          </p:cNvSpPr>
          <p:nvPr>
            <p:ph type="sldNum" sz="quarter" idx="12"/>
          </p:nvPr>
        </p:nvSpPr>
        <p:spPr/>
        <p:txBody>
          <a:bodyPr/>
          <a:lstStyle>
            <a:lvl1pPr eaLnBrk="1" hangingPunct="1">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CC19B99-E6E9-4605-97FA-6362625237D1}" type="slidenum">
              <a:rPr kumimoji="0" lang="en-US" altLang="en-US" sz="900" b="0" i="0" u="none" strike="noStrike" kern="1200" cap="none" spc="0" normalizeH="0" baseline="0" noProof="0" smtClean="0">
                <a:ln>
                  <a:noFill/>
                </a:ln>
                <a:solidFill>
                  <a:srgbClr val="000000"/>
                </a:solidFill>
                <a:effectLst/>
                <a:uLnTx/>
                <a:uFillTx/>
                <a:latin typeface="Comic Sans MS"/>
                <a:ea typeface="ＭＳ Ｐゴシック"/>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378864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eaLnBrk="1" fontAlgn="auto" hangingPunct="1">
              <a:spcBef>
                <a:spcPts val="0"/>
              </a:spcBef>
              <a:spcAft>
                <a:spcPts val="0"/>
              </a:spcAf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6" name="Footer Placeholder 5"/>
          <p:cNvSpPr>
            <a:spLocks noGrp="1" noChangeArrowheads="1"/>
          </p:cNvSpPr>
          <p:nvPr>
            <p:ph type="ftr" sz="quarter" idx="11"/>
          </p:nvPr>
        </p:nvSpPr>
        <p:spPr/>
        <p:txBody>
          <a:bodyPr/>
          <a:lstStyle>
            <a:lvl1pPr eaLnBrk="1" fontAlgn="auto" hangingPunct="1">
              <a:spcBef>
                <a:spcPts val="0"/>
              </a:spcBef>
              <a:spcAft>
                <a:spcPts val="0"/>
              </a:spcAf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7" name="Slide Number Placeholder 6"/>
          <p:cNvSpPr>
            <a:spLocks noGrp="1" noChangeArrowheads="1"/>
          </p:cNvSpPr>
          <p:nvPr>
            <p:ph type="sldNum" sz="quarter" idx="12"/>
          </p:nvPr>
        </p:nvSpPr>
        <p:spPr/>
        <p:txBody>
          <a:bodyPr/>
          <a:lstStyle>
            <a:lvl1pPr eaLnBrk="1" hangingPunct="1">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815AA522-C521-444A-BD0E-087EBEB841C4}" type="slidenum">
              <a:rPr kumimoji="0" lang="en-US" altLang="en-US" sz="900" b="0" i="0" u="none" strike="noStrike" kern="1200" cap="none" spc="0" normalizeH="0" baseline="0" noProof="0" smtClean="0">
                <a:ln>
                  <a:noFill/>
                </a:ln>
                <a:solidFill>
                  <a:srgbClr val="000000"/>
                </a:solidFill>
                <a:effectLst/>
                <a:uLnTx/>
                <a:uFillTx/>
                <a:latin typeface="Comic Sans MS"/>
                <a:ea typeface="ＭＳ Ｐゴシック"/>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000000"/>
              </a:solidFill>
              <a:effectLst/>
              <a:uLnTx/>
              <a:uFillTx/>
              <a:latin typeface="Comic Sans MS"/>
              <a:ea typeface="ＭＳ Ｐゴシック"/>
            </a:endParaRPr>
          </a:p>
        </p:txBody>
      </p:sp>
    </p:spTree>
    <p:extLst>
      <p:ext uri="{BB962C8B-B14F-4D97-AF65-F5344CB8AC3E}">
        <p14:creationId xmlns:p14="http://schemas.microsoft.com/office/powerpoint/2010/main" val="2377718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130175"/>
            <a:ext cx="103632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eaLnBrk="0" hangingPunct="0">
              <a:defRPr sz="900">
                <a:solidFill>
                  <a:srgbClr val="000000"/>
                </a:solidFill>
                <a:latin typeface="+mn-lt"/>
                <a:ea typeface="+mn-ea"/>
                <a:cs typeface="+mn-cs"/>
              </a:defRPr>
            </a:lvl1pP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algn="ctr" eaLnBrk="0" hangingPunct="0">
              <a:defRPr sz="900">
                <a:solidFill>
                  <a:srgbClr val="000000"/>
                </a:solidFill>
                <a:latin typeface="+mn-lt"/>
                <a:ea typeface="+mn-ea"/>
                <a:cs typeface="+mn-cs"/>
              </a:defRPr>
            </a:lvl1pPr>
          </a:lstStyle>
          <a:p>
            <a:pPr marL="0" marR="0" lvl="0" indent="0" algn="ctr" defTabSz="457200" rtl="0" eaLnBrk="0" fontAlgn="auto" latinLnBrk="0" hangingPunct="0">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algn="r" eaLnBrk="0" hangingPunct="0">
              <a:defRPr sz="900">
                <a:solidFill>
                  <a:srgbClr val="000000"/>
                </a:solidFill>
              </a:defRPr>
            </a:lvl1pPr>
          </a:lstStyle>
          <a:p>
            <a:pPr marL="0" marR="0" lvl="0" indent="0" algn="r" defTabSz="457200" rtl="0" eaLnBrk="0" fontAlgn="auto" latinLnBrk="0" hangingPunct="0">
              <a:lnSpc>
                <a:spcPct val="100000"/>
              </a:lnSpc>
              <a:spcBef>
                <a:spcPts val="0"/>
              </a:spcBef>
              <a:spcAft>
                <a:spcPts val="0"/>
              </a:spcAft>
              <a:buClrTx/>
              <a:buSzTx/>
              <a:buFontTx/>
              <a:buNone/>
              <a:tabLst/>
              <a:defRPr/>
            </a:pPr>
            <a:fld id="{55F49B00-FDB2-430F-9FD3-D532842993F5}" type="slidenum">
              <a:rPr kumimoji="0" lang="en-US" altLang="en-US" sz="900" b="0" i="0" u="none" strike="noStrike" kern="1200" cap="none" spc="0" normalizeH="0" baseline="0" noProof="0" smtClean="0">
                <a:ln>
                  <a:noFill/>
                </a:ln>
                <a:solidFill>
                  <a:srgbClr val="000000"/>
                </a:solidFill>
                <a:effectLst/>
                <a:uLnTx/>
                <a:uFillTx/>
                <a:latin typeface="Comic Sans MS"/>
                <a:ea typeface="ＭＳ Ｐゴシック"/>
              </a:rPr>
              <a:pPr marL="0" marR="0" lvl="0" indent="0" algn="r" defTabSz="457200" rtl="0" eaLnBrk="0" fontAlgn="auto" latinLnBrk="0" hangingPunct="0">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000000"/>
              </a:solidFill>
              <a:effectLst/>
              <a:uLnTx/>
              <a:uFillTx/>
              <a:latin typeface="Comic Sans MS"/>
              <a:ea typeface="ＭＳ Ｐゴシック"/>
            </a:endParaRPr>
          </a:p>
        </p:txBody>
      </p:sp>
      <p:pic>
        <p:nvPicPr>
          <p:cNvPr id="1032" name="Picture 8"/>
          <p:cNvPicPr>
            <a:picLocks noChangeAspect="1" noChangeArrowheads="1"/>
          </p:cNvPicPr>
          <p:nvPr userDrawn="1"/>
        </p:nvPicPr>
        <p:blipFill>
          <a:blip r:embed="rId13"/>
          <a:srcRect/>
          <a:stretch>
            <a:fillRect/>
          </a:stretch>
        </p:blipFill>
        <p:spPr bwMode="auto">
          <a:xfrm>
            <a:off x="0" y="1273175"/>
            <a:ext cx="121920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 name="Picture 7" descr="84121850_bca0ca1618_m"/>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9546169" y="0"/>
            <a:ext cx="2645833"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5522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3000">
          <a:solidFill>
            <a:schemeClr val="tx2"/>
          </a:solidFill>
          <a:latin typeface="+mj-lt"/>
          <a:ea typeface="MS PGothic" pitchFamily="34" charset="-128"/>
          <a:cs typeface="+mj-cs"/>
        </a:defRPr>
      </a:lvl1pPr>
      <a:lvl2pPr algn="ctr" rtl="0" eaLnBrk="0" fontAlgn="base" hangingPunct="0">
        <a:spcBef>
          <a:spcPct val="0"/>
        </a:spcBef>
        <a:spcAft>
          <a:spcPct val="0"/>
        </a:spcAft>
        <a:defRPr sz="3000">
          <a:solidFill>
            <a:schemeClr val="tx2"/>
          </a:solidFill>
          <a:latin typeface="Comic Sans MS" charset="0"/>
          <a:ea typeface="MS PGothic" pitchFamily="34" charset="-128"/>
          <a:cs typeface="ＭＳ Ｐゴシック" charset="0"/>
        </a:defRPr>
      </a:lvl2pPr>
      <a:lvl3pPr algn="ctr" rtl="0" eaLnBrk="0" fontAlgn="base" hangingPunct="0">
        <a:spcBef>
          <a:spcPct val="0"/>
        </a:spcBef>
        <a:spcAft>
          <a:spcPct val="0"/>
        </a:spcAft>
        <a:defRPr sz="3000">
          <a:solidFill>
            <a:schemeClr val="tx2"/>
          </a:solidFill>
          <a:latin typeface="Comic Sans MS" charset="0"/>
          <a:ea typeface="MS PGothic" pitchFamily="34" charset="-128"/>
          <a:cs typeface="ＭＳ Ｐゴシック" charset="0"/>
        </a:defRPr>
      </a:lvl3pPr>
      <a:lvl4pPr algn="ctr" rtl="0" eaLnBrk="0" fontAlgn="base" hangingPunct="0">
        <a:spcBef>
          <a:spcPct val="0"/>
        </a:spcBef>
        <a:spcAft>
          <a:spcPct val="0"/>
        </a:spcAft>
        <a:defRPr sz="3000">
          <a:solidFill>
            <a:schemeClr val="tx2"/>
          </a:solidFill>
          <a:latin typeface="Comic Sans MS" charset="0"/>
          <a:ea typeface="MS PGothic" pitchFamily="34" charset="-128"/>
          <a:cs typeface="ＭＳ Ｐゴシック" charset="0"/>
        </a:defRPr>
      </a:lvl4pPr>
      <a:lvl5pPr algn="ctr" rtl="0" eaLnBrk="0" fontAlgn="base" hangingPunct="0">
        <a:spcBef>
          <a:spcPct val="0"/>
        </a:spcBef>
        <a:spcAft>
          <a:spcPct val="0"/>
        </a:spcAft>
        <a:defRPr sz="3000">
          <a:solidFill>
            <a:schemeClr val="tx2"/>
          </a:solidFill>
          <a:latin typeface="Comic Sans MS" charset="0"/>
          <a:ea typeface="MS PGothic" pitchFamily="34" charset="-128"/>
          <a:cs typeface="ＭＳ Ｐゴシック" charset="0"/>
        </a:defRPr>
      </a:lvl5pPr>
      <a:lvl6pPr marL="342900" algn="ctr" rtl="0" fontAlgn="base">
        <a:spcBef>
          <a:spcPct val="0"/>
        </a:spcBef>
        <a:spcAft>
          <a:spcPct val="0"/>
        </a:spcAft>
        <a:defRPr sz="3000">
          <a:solidFill>
            <a:schemeClr val="tx2"/>
          </a:solidFill>
          <a:latin typeface="Comic Sans MS" charset="0"/>
          <a:ea typeface="ＭＳ Ｐゴシック" charset="0"/>
          <a:cs typeface="ＭＳ Ｐゴシック" charset="0"/>
        </a:defRPr>
      </a:lvl6pPr>
      <a:lvl7pPr marL="685800" algn="ctr" rtl="0" fontAlgn="base">
        <a:spcBef>
          <a:spcPct val="0"/>
        </a:spcBef>
        <a:spcAft>
          <a:spcPct val="0"/>
        </a:spcAft>
        <a:defRPr sz="3000">
          <a:solidFill>
            <a:schemeClr val="tx2"/>
          </a:solidFill>
          <a:latin typeface="Comic Sans MS" charset="0"/>
          <a:ea typeface="ＭＳ Ｐゴシック" charset="0"/>
          <a:cs typeface="ＭＳ Ｐゴシック" charset="0"/>
        </a:defRPr>
      </a:lvl7pPr>
      <a:lvl8pPr marL="1028700" algn="ctr" rtl="0" fontAlgn="base">
        <a:spcBef>
          <a:spcPct val="0"/>
        </a:spcBef>
        <a:spcAft>
          <a:spcPct val="0"/>
        </a:spcAft>
        <a:defRPr sz="3000">
          <a:solidFill>
            <a:schemeClr val="tx2"/>
          </a:solidFill>
          <a:latin typeface="Comic Sans MS" charset="0"/>
          <a:ea typeface="ＭＳ Ｐゴシック" charset="0"/>
          <a:cs typeface="ＭＳ Ｐゴシック" charset="0"/>
        </a:defRPr>
      </a:lvl8pPr>
      <a:lvl9pPr marL="1371600" algn="ctr" rtl="0" fontAlgn="base">
        <a:spcBef>
          <a:spcPct val="0"/>
        </a:spcBef>
        <a:spcAft>
          <a:spcPct val="0"/>
        </a:spcAft>
        <a:defRPr sz="3000">
          <a:solidFill>
            <a:schemeClr val="tx2"/>
          </a:solidFill>
          <a:latin typeface="Comic Sans MS" charset="0"/>
          <a:ea typeface="ＭＳ Ｐゴシック" charset="0"/>
          <a:cs typeface="ＭＳ Ｐゴシック" charset="0"/>
        </a:defRPr>
      </a:lvl9pPr>
    </p:titleStyle>
    <p:bodyStyle>
      <a:lvl1pPr marL="257175" indent="-257175" algn="l" rtl="0" eaLnBrk="0" fontAlgn="base" hangingPunct="0">
        <a:spcBef>
          <a:spcPct val="20000"/>
        </a:spcBef>
        <a:spcAft>
          <a:spcPct val="0"/>
        </a:spcAft>
        <a:buChar char="•"/>
        <a:defRPr sz="2100">
          <a:solidFill>
            <a:schemeClr val="tx1"/>
          </a:solidFill>
          <a:latin typeface="+mn-lt"/>
          <a:ea typeface="MS PGothic" pitchFamily="34" charset="-128"/>
          <a:cs typeface="+mn-cs"/>
        </a:defRPr>
      </a:lvl1pPr>
      <a:lvl2pPr marL="557213" indent="-214313" algn="l" rtl="0" eaLnBrk="0" fontAlgn="base" hangingPunct="0">
        <a:spcBef>
          <a:spcPct val="20000"/>
        </a:spcBef>
        <a:spcAft>
          <a:spcPct val="0"/>
        </a:spcAft>
        <a:buChar char="–"/>
        <a:defRPr sz="1800">
          <a:solidFill>
            <a:schemeClr val="tx1"/>
          </a:solidFill>
          <a:latin typeface="+mn-lt"/>
          <a:ea typeface="MS PGothic" pitchFamily="34" charset="-128"/>
        </a:defRPr>
      </a:lvl2pPr>
      <a:lvl3pPr marL="857250" indent="-171450" algn="l" rtl="0" eaLnBrk="0" fontAlgn="base" hangingPunct="0">
        <a:spcBef>
          <a:spcPct val="20000"/>
        </a:spcBef>
        <a:spcAft>
          <a:spcPct val="0"/>
        </a:spcAft>
        <a:buChar char="•"/>
        <a:defRPr sz="1500">
          <a:solidFill>
            <a:schemeClr val="tx1"/>
          </a:solidFill>
          <a:latin typeface="+mn-lt"/>
          <a:ea typeface="MS PGothic" pitchFamily="34" charset="-128"/>
        </a:defRPr>
      </a:lvl3pPr>
      <a:lvl4pPr marL="1200150" indent="-171450" algn="l" rtl="0" eaLnBrk="0" fontAlgn="base" hangingPunct="0">
        <a:spcBef>
          <a:spcPct val="20000"/>
        </a:spcBef>
        <a:spcAft>
          <a:spcPct val="0"/>
        </a:spcAft>
        <a:buChar char="–"/>
        <a:defRPr>
          <a:solidFill>
            <a:schemeClr val="tx1"/>
          </a:solidFill>
          <a:latin typeface="+mn-lt"/>
          <a:ea typeface="MS PGothic" pitchFamily="34" charset="-128"/>
        </a:defRPr>
      </a:lvl4pPr>
      <a:lvl5pPr marL="1543050" indent="-171450" algn="l" rtl="0" eaLnBrk="0" fontAlgn="base" hangingPunct="0">
        <a:spcBef>
          <a:spcPct val="20000"/>
        </a:spcBef>
        <a:spcAft>
          <a:spcPct val="0"/>
        </a:spcAft>
        <a:buChar char="»"/>
        <a:defRPr>
          <a:solidFill>
            <a:schemeClr val="tx1"/>
          </a:solidFill>
          <a:latin typeface="+mn-lt"/>
          <a:ea typeface="MS PGothic" pitchFamily="34" charset="-128"/>
        </a:defRPr>
      </a:lvl5pPr>
      <a:lvl6pPr marL="1885950" indent="-171450" algn="l" rtl="0" fontAlgn="base">
        <a:spcBef>
          <a:spcPct val="20000"/>
        </a:spcBef>
        <a:spcAft>
          <a:spcPct val="0"/>
        </a:spcAft>
        <a:buChar char="»"/>
        <a:defRPr>
          <a:solidFill>
            <a:schemeClr val="tx1"/>
          </a:solidFill>
          <a:latin typeface="+mn-lt"/>
          <a:ea typeface="+mn-ea"/>
        </a:defRPr>
      </a:lvl6pPr>
      <a:lvl7pPr marL="2228850" indent="-171450" algn="l" rtl="0" fontAlgn="base">
        <a:spcBef>
          <a:spcPct val="20000"/>
        </a:spcBef>
        <a:spcAft>
          <a:spcPct val="0"/>
        </a:spcAft>
        <a:buChar char="»"/>
        <a:defRPr>
          <a:solidFill>
            <a:schemeClr val="tx1"/>
          </a:solidFill>
          <a:latin typeface="+mn-lt"/>
          <a:ea typeface="+mn-ea"/>
        </a:defRPr>
      </a:lvl7pPr>
      <a:lvl8pPr marL="2571750" indent="-171450" algn="l" rtl="0" fontAlgn="base">
        <a:spcBef>
          <a:spcPct val="20000"/>
        </a:spcBef>
        <a:spcAft>
          <a:spcPct val="0"/>
        </a:spcAft>
        <a:buChar char="»"/>
        <a:defRPr>
          <a:solidFill>
            <a:schemeClr val="tx1"/>
          </a:solidFill>
          <a:latin typeface="+mn-lt"/>
          <a:ea typeface="+mn-ea"/>
        </a:defRPr>
      </a:lvl8pPr>
      <a:lvl9pPr marL="2914650" indent="-171450" algn="l" rtl="0" fontAlgn="base">
        <a:spcBef>
          <a:spcPct val="20000"/>
        </a:spcBef>
        <a:spcAft>
          <a:spcPct val="0"/>
        </a:spcAft>
        <a:buChar char="»"/>
        <a:defRPr>
          <a:solidFill>
            <a:schemeClr val="tx1"/>
          </a:solidFill>
          <a:latin typeface="+mn-lt"/>
          <a:ea typeface="+mn-ea"/>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130175"/>
            <a:ext cx="103632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eaLnBrk="0" hangingPunct="0">
              <a:defRPr sz="900">
                <a:solidFill>
                  <a:srgbClr val="000000"/>
                </a:solidFill>
                <a:latin typeface="+mn-lt"/>
                <a:ea typeface="+mn-ea"/>
                <a:cs typeface="+mn-cs"/>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algn="ctr" eaLnBrk="0" hangingPunct="0">
              <a:defRPr sz="900">
                <a:solidFill>
                  <a:srgbClr val="000000"/>
                </a:solidFill>
                <a:latin typeface="+mn-lt"/>
                <a:ea typeface="+mn-ea"/>
                <a:cs typeface="+mn-cs"/>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algn="r" eaLnBrk="0" hangingPunct="0">
              <a:defRPr sz="900">
                <a:solidFill>
                  <a:srgbClr val="000000"/>
                </a:solidFill>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63DC73F-E632-4BF9-92A0-3BE44DA4A216}" type="slidenum">
              <a:rPr kumimoji="0" lang="en-US" altLang="en-US" sz="900" b="0" i="0" u="none" strike="noStrike" kern="1200" cap="none" spc="0" normalizeH="0" baseline="0" noProof="0" smtClean="0">
                <a:ln>
                  <a:noFill/>
                </a:ln>
                <a:solidFill>
                  <a:srgbClr val="000000"/>
                </a:solidFill>
                <a:effectLst/>
                <a:uLnTx/>
                <a:uFillTx/>
                <a:latin typeface="Comic Sans MS"/>
                <a:ea typeface="ＭＳ Ｐゴシック"/>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000000"/>
              </a:solidFill>
              <a:effectLst/>
              <a:uLnTx/>
              <a:uFillTx/>
              <a:latin typeface="Comic Sans MS"/>
              <a:ea typeface="ＭＳ Ｐゴシック"/>
            </a:endParaRPr>
          </a:p>
        </p:txBody>
      </p:sp>
      <p:pic>
        <p:nvPicPr>
          <p:cNvPr id="1032" name="Picture 8"/>
          <p:cNvPicPr>
            <a:picLocks noChangeAspect="1" noChangeArrowheads="1"/>
          </p:cNvPicPr>
          <p:nvPr userDrawn="1"/>
        </p:nvPicPr>
        <p:blipFill>
          <a:blip r:embed="rId13"/>
          <a:srcRect/>
          <a:stretch>
            <a:fillRect/>
          </a:stretch>
        </p:blipFill>
        <p:spPr bwMode="auto">
          <a:xfrm>
            <a:off x="0" y="1273175"/>
            <a:ext cx="121920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 name="Picture 7" descr="84121850_bca0ca1618_m"/>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9546169" y="0"/>
            <a:ext cx="2645833"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42022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3000">
          <a:solidFill>
            <a:schemeClr val="tx2"/>
          </a:solidFill>
          <a:latin typeface="+mj-lt"/>
          <a:ea typeface="MS PGothic" pitchFamily="34" charset="-128"/>
          <a:cs typeface="+mj-cs"/>
        </a:defRPr>
      </a:lvl1pPr>
      <a:lvl2pPr algn="ctr" rtl="0" eaLnBrk="0" fontAlgn="base" hangingPunct="0">
        <a:spcBef>
          <a:spcPct val="0"/>
        </a:spcBef>
        <a:spcAft>
          <a:spcPct val="0"/>
        </a:spcAft>
        <a:defRPr sz="3000">
          <a:solidFill>
            <a:schemeClr val="tx2"/>
          </a:solidFill>
          <a:latin typeface="Comic Sans MS" charset="0"/>
          <a:ea typeface="MS PGothic" pitchFamily="34" charset="-128"/>
          <a:cs typeface="ＭＳ Ｐゴシック" charset="0"/>
        </a:defRPr>
      </a:lvl2pPr>
      <a:lvl3pPr algn="ctr" rtl="0" eaLnBrk="0" fontAlgn="base" hangingPunct="0">
        <a:spcBef>
          <a:spcPct val="0"/>
        </a:spcBef>
        <a:spcAft>
          <a:spcPct val="0"/>
        </a:spcAft>
        <a:defRPr sz="3000">
          <a:solidFill>
            <a:schemeClr val="tx2"/>
          </a:solidFill>
          <a:latin typeface="Comic Sans MS" charset="0"/>
          <a:ea typeface="MS PGothic" pitchFamily="34" charset="-128"/>
          <a:cs typeface="ＭＳ Ｐゴシック" charset="0"/>
        </a:defRPr>
      </a:lvl3pPr>
      <a:lvl4pPr algn="ctr" rtl="0" eaLnBrk="0" fontAlgn="base" hangingPunct="0">
        <a:spcBef>
          <a:spcPct val="0"/>
        </a:spcBef>
        <a:spcAft>
          <a:spcPct val="0"/>
        </a:spcAft>
        <a:defRPr sz="3000">
          <a:solidFill>
            <a:schemeClr val="tx2"/>
          </a:solidFill>
          <a:latin typeface="Comic Sans MS" charset="0"/>
          <a:ea typeface="MS PGothic" pitchFamily="34" charset="-128"/>
          <a:cs typeface="ＭＳ Ｐゴシック" charset="0"/>
        </a:defRPr>
      </a:lvl4pPr>
      <a:lvl5pPr algn="ctr" rtl="0" eaLnBrk="0" fontAlgn="base" hangingPunct="0">
        <a:spcBef>
          <a:spcPct val="0"/>
        </a:spcBef>
        <a:spcAft>
          <a:spcPct val="0"/>
        </a:spcAft>
        <a:defRPr sz="3000">
          <a:solidFill>
            <a:schemeClr val="tx2"/>
          </a:solidFill>
          <a:latin typeface="Comic Sans MS" charset="0"/>
          <a:ea typeface="MS PGothic" pitchFamily="34" charset="-128"/>
          <a:cs typeface="ＭＳ Ｐゴシック" charset="0"/>
        </a:defRPr>
      </a:lvl5pPr>
      <a:lvl6pPr marL="342900" algn="ctr" rtl="0" fontAlgn="base">
        <a:spcBef>
          <a:spcPct val="0"/>
        </a:spcBef>
        <a:spcAft>
          <a:spcPct val="0"/>
        </a:spcAft>
        <a:defRPr sz="3000">
          <a:solidFill>
            <a:schemeClr val="tx2"/>
          </a:solidFill>
          <a:latin typeface="Comic Sans MS" charset="0"/>
          <a:ea typeface="ＭＳ Ｐゴシック" charset="0"/>
          <a:cs typeface="ＭＳ Ｐゴシック" charset="0"/>
        </a:defRPr>
      </a:lvl6pPr>
      <a:lvl7pPr marL="685800" algn="ctr" rtl="0" fontAlgn="base">
        <a:spcBef>
          <a:spcPct val="0"/>
        </a:spcBef>
        <a:spcAft>
          <a:spcPct val="0"/>
        </a:spcAft>
        <a:defRPr sz="3000">
          <a:solidFill>
            <a:schemeClr val="tx2"/>
          </a:solidFill>
          <a:latin typeface="Comic Sans MS" charset="0"/>
          <a:ea typeface="ＭＳ Ｐゴシック" charset="0"/>
          <a:cs typeface="ＭＳ Ｐゴシック" charset="0"/>
        </a:defRPr>
      </a:lvl7pPr>
      <a:lvl8pPr marL="1028700" algn="ctr" rtl="0" fontAlgn="base">
        <a:spcBef>
          <a:spcPct val="0"/>
        </a:spcBef>
        <a:spcAft>
          <a:spcPct val="0"/>
        </a:spcAft>
        <a:defRPr sz="3000">
          <a:solidFill>
            <a:schemeClr val="tx2"/>
          </a:solidFill>
          <a:latin typeface="Comic Sans MS" charset="0"/>
          <a:ea typeface="ＭＳ Ｐゴシック" charset="0"/>
          <a:cs typeface="ＭＳ Ｐゴシック" charset="0"/>
        </a:defRPr>
      </a:lvl8pPr>
      <a:lvl9pPr marL="1371600" algn="ctr" rtl="0" fontAlgn="base">
        <a:spcBef>
          <a:spcPct val="0"/>
        </a:spcBef>
        <a:spcAft>
          <a:spcPct val="0"/>
        </a:spcAft>
        <a:defRPr sz="3000">
          <a:solidFill>
            <a:schemeClr val="tx2"/>
          </a:solidFill>
          <a:latin typeface="Comic Sans MS" charset="0"/>
          <a:ea typeface="ＭＳ Ｐゴシック" charset="0"/>
          <a:cs typeface="ＭＳ Ｐゴシック" charset="0"/>
        </a:defRPr>
      </a:lvl9pPr>
    </p:titleStyle>
    <p:bodyStyle>
      <a:lvl1pPr marL="257175" indent="-257175" algn="l" rtl="0" eaLnBrk="0" fontAlgn="base" hangingPunct="0">
        <a:spcBef>
          <a:spcPct val="20000"/>
        </a:spcBef>
        <a:spcAft>
          <a:spcPct val="0"/>
        </a:spcAft>
        <a:buChar char="•"/>
        <a:defRPr sz="2100">
          <a:solidFill>
            <a:schemeClr val="tx1"/>
          </a:solidFill>
          <a:latin typeface="+mn-lt"/>
          <a:ea typeface="MS PGothic" pitchFamily="34" charset="-128"/>
          <a:cs typeface="+mn-cs"/>
        </a:defRPr>
      </a:lvl1pPr>
      <a:lvl2pPr marL="557213" indent="-214313" algn="l" rtl="0" eaLnBrk="0" fontAlgn="base" hangingPunct="0">
        <a:spcBef>
          <a:spcPct val="20000"/>
        </a:spcBef>
        <a:spcAft>
          <a:spcPct val="0"/>
        </a:spcAft>
        <a:buChar char="–"/>
        <a:defRPr sz="1800">
          <a:solidFill>
            <a:schemeClr val="tx1"/>
          </a:solidFill>
          <a:latin typeface="+mn-lt"/>
          <a:ea typeface="MS PGothic" pitchFamily="34" charset="-128"/>
        </a:defRPr>
      </a:lvl2pPr>
      <a:lvl3pPr marL="857250" indent="-171450" algn="l" rtl="0" eaLnBrk="0" fontAlgn="base" hangingPunct="0">
        <a:spcBef>
          <a:spcPct val="20000"/>
        </a:spcBef>
        <a:spcAft>
          <a:spcPct val="0"/>
        </a:spcAft>
        <a:buChar char="•"/>
        <a:defRPr sz="1500">
          <a:solidFill>
            <a:schemeClr val="tx1"/>
          </a:solidFill>
          <a:latin typeface="+mn-lt"/>
          <a:ea typeface="MS PGothic" pitchFamily="34" charset="-128"/>
        </a:defRPr>
      </a:lvl3pPr>
      <a:lvl4pPr marL="1200150" indent="-171450" algn="l" rtl="0" eaLnBrk="0" fontAlgn="base" hangingPunct="0">
        <a:spcBef>
          <a:spcPct val="20000"/>
        </a:spcBef>
        <a:spcAft>
          <a:spcPct val="0"/>
        </a:spcAft>
        <a:buChar char="–"/>
        <a:defRPr>
          <a:solidFill>
            <a:schemeClr val="tx1"/>
          </a:solidFill>
          <a:latin typeface="+mn-lt"/>
          <a:ea typeface="MS PGothic" pitchFamily="34" charset="-128"/>
        </a:defRPr>
      </a:lvl4pPr>
      <a:lvl5pPr marL="1543050" indent="-171450" algn="l" rtl="0" eaLnBrk="0" fontAlgn="base" hangingPunct="0">
        <a:spcBef>
          <a:spcPct val="20000"/>
        </a:spcBef>
        <a:spcAft>
          <a:spcPct val="0"/>
        </a:spcAft>
        <a:buChar char="»"/>
        <a:defRPr>
          <a:solidFill>
            <a:schemeClr val="tx1"/>
          </a:solidFill>
          <a:latin typeface="+mn-lt"/>
          <a:ea typeface="MS PGothic" pitchFamily="34" charset="-128"/>
        </a:defRPr>
      </a:lvl5pPr>
      <a:lvl6pPr marL="1885950" indent="-171450" algn="l" rtl="0" fontAlgn="base">
        <a:spcBef>
          <a:spcPct val="20000"/>
        </a:spcBef>
        <a:spcAft>
          <a:spcPct val="0"/>
        </a:spcAft>
        <a:buChar char="»"/>
        <a:defRPr>
          <a:solidFill>
            <a:schemeClr val="tx1"/>
          </a:solidFill>
          <a:latin typeface="+mn-lt"/>
          <a:ea typeface="+mn-ea"/>
        </a:defRPr>
      </a:lvl6pPr>
      <a:lvl7pPr marL="2228850" indent="-171450" algn="l" rtl="0" fontAlgn="base">
        <a:spcBef>
          <a:spcPct val="20000"/>
        </a:spcBef>
        <a:spcAft>
          <a:spcPct val="0"/>
        </a:spcAft>
        <a:buChar char="»"/>
        <a:defRPr>
          <a:solidFill>
            <a:schemeClr val="tx1"/>
          </a:solidFill>
          <a:latin typeface="+mn-lt"/>
          <a:ea typeface="+mn-ea"/>
        </a:defRPr>
      </a:lvl7pPr>
      <a:lvl8pPr marL="2571750" indent="-171450" algn="l" rtl="0" fontAlgn="base">
        <a:spcBef>
          <a:spcPct val="20000"/>
        </a:spcBef>
        <a:spcAft>
          <a:spcPct val="0"/>
        </a:spcAft>
        <a:buChar char="»"/>
        <a:defRPr>
          <a:solidFill>
            <a:schemeClr val="tx1"/>
          </a:solidFill>
          <a:latin typeface="+mn-lt"/>
          <a:ea typeface="+mn-ea"/>
        </a:defRPr>
      </a:lvl8pPr>
      <a:lvl9pPr marL="2914650" indent="-171450" algn="l" rtl="0" fontAlgn="base">
        <a:spcBef>
          <a:spcPct val="20000"/>
        </a:spcBef>
        <a:spcAft>
          <a:spcPct val="0"/>
        </a:spcAft>
        <a:buChar char="»"/>
        <a:defRPr>
          <a:solidFill>
            <a:schemeClr val="tx1"/>
          </a:solidFill>
          <a:latin typeface="+mn-lt"/>
          <a:ea typeface="+mn-ea"/>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130175"/>
            <a:ext cx="103632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eaLnBrk="0" hangingPunct="0">
              <a:defRPr sz="900">
                <a:solidFill>
                  <a:srgbClr val="000000"/>
                </a:solidFill>
                <a:latin typeface="+mn-lt"/>
                <a:ea typeface="+mn-ea"/>
                <a:cs typeface="+mn-cs"/>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algn="ctr" eaLnBrk="0" hangingPunct="0">
              <a:defRPr sz="900">
                <a:solidFill>
                  <a:srgbClr val="000000"/>
                </a:solidFill>
                <a:latin typeface="+mn-lt"/>
                <a:ea typeface="+mn-ea"/>
                <a:cs typeface="+mn-cs"/>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algn="r" eaLnBrk="0" hangingPunct="0">
              <a:defRPr sz="900">
                <a:solidFill>
                  <a:srgbClr val="000000"/>
                </a:solidFill>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55F49B00-FDB2-430F-9FD3-D532842993F5}" type="slidenum">
              <a:rPr kumimoji="0" lang="en-US" altLang="en-US" sz="900" b="0" i="0" u="none" strike="noStrike" kern="1200" cap="none" spc="0" normalizeH="0" baseline="0" noProof="0">
                <a:ln>
                  <a:noFill/>
                </a:ln>
                <a:solidFill>
                  <a:srgbClr val="000000"/>
                </a:solidFill>
                <a:effectLst/>
                <a:uLnTx/>
                <a:uFillTx/>
                <a:latin typeface="Comic Sans MS"/>
                <a:ea typeface="ＭＳ Ｐゴシック"/>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000000"/>
              </a:solidFill>
              <a:effectLst/>
              <a:uLnTx/>
              <a:uFillTx/>
              <a:latin typeface="Comic Sans MS"/>
              <a:ea typeface="ＭＳ Ｐゴシック"/>
            </a:endParaRPr>
          </a:p>
        </p:txBody>
      </p:sp>
      <p:pic>
        <p:nvPicPr>
          <p:cNvPr id="1032" name="Picture 8"/>
          <p:cNvPicPr>
            <a:picLocks noChangeAspect="1" noChangeArrowheads="1"/>
          </p:cNvPicPr>
          <p:nvPr userDrawn="1"/>
        </p:nvPicPr>
        <p:blipFill>
          <a:blip r:embed="rId13"/>
          <a:srcRect/>
          <a:stretch>
            <a:fillRect/>
          </a:stretch>
        </p:blipFill>
        <p:spPr bwMode="auto">
          <a:xfrm>
            <a:off x="0" y="1273175"/>
            <a:ext cx="121920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 name="Picture 7" descr="84121850_bca0ca1618_m"/>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9546169" y="0"/>
            <a:ext cx="2645833"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783798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3000">
          <a:solidFill>
            <a:schemeClr val="tx2"/>
          </a:solidFill>
          <a:latin typeface="+mj-lt"/>
          <a:ea typeface="MS PGothic" pitchFamily="34" charset="-128"/>
          <a:cs typeface="+mj-cs"/>
        </a:defRPr>
      </a:lvl1pPr>
      <a:lvl2pPr algn="ctr" rtl="0" eaLnBrk="0" fontAlgn="base" hangingPunct="0">
        <a:spcBef>
          <a:spcPct val="0"/>
        </a:spcBef>
        <a:spcAft>
          <a:spcPct val="0"/>
        </a:spcAft>
        <a:defRPr sz="3000">
          <a:solidFill>
            <a:schemeClr val="tx2"/>
          </a:solidFill>
          <a:latin typeface="Comic Sans MS" charset="0"/>
          <a:ea typeface="MS PGothic" pitchFamily="34" charset="-128"/>
          <a:cs typeface="ＭＳ Ｐゴシック" charset="0"/>
        </a:defRPr>
      </a:lvl2pPr>
      <a:lvl3pPr algn="ctr" rtl="0" eaLnBrk="0" fontAlgn="base" hangingPunct="0">
        <a:spcBef>
          <a:spcPct val="0"/>
        </a:spcBef>
        <a:spcAft>
          <a:spcPct val="0"/>
        </a:spcAft>
        <a:defRPr sz="3000">
          <a:solidFill>
            <a:schemeClr val="tx2"/>
          </a:solidFill>
          <a:latin typeface="Comic Sans MS" charset="0"/>
          <a:ea typeface="MS PGothic" pitchFamily="34" charset="-128"/>
          <a:cs typeface="ＭＳ Ｐゴシック" charset="0"/>
        </a:defRPr>
      </a:lvl3pPr>
      <a:lvl4pPr algn="ctr" rtl="0" eaLnBrk="0" fontAlgn="base" hangingPunct="0">
        <a:spcBef>
          <a:spcPct val="0"/>
        </a:spcBef>
        <a:spcAft>
          <a:spcPct val="0"/>
        </a:spcAft>
        <a:defRPr sz="3000">
          <a:solidFill>
            <a:schemeClr val="tx2"/>
          </a:solidFill>
          <a:latin typeface="Comic Sans MS" charset="0"/>
          <a:ea typeface="MS PGothic" pitchFamily="34" charset="-128"/>
          <a:cs typeface="ＭＳ Ｐゴシック" charset="0"/>
        </a:defRPr>
      </a:lvl4pPr>
      <a:lvl5pPr algn="ctr" rtl="0" eaLnBrk="0" fontAlgn="base" hangingPunct="0">
        <a:spcBef>
          <a:spcPct val="0"/>
        </a:spcBef>
        <a:spcAft>
          <a:spcPct val="0"/>
        </a:spcAft>
        <a:defRPr sz="3000">
          <a:solidFill>
            <a:schemeClr val="tx2"/>
          </a:solidFill>
          <a:latin typeface="Comic Sans MS" charset="0"/>
          <a:ea typeface="MS PGothic" pitchFamily="34" charset="-128"/>
          <a:cs typeface="ＭＳ Ｐゴシック" charset="0"/>
        </a:defRPr>
      </a:lvl5pPr>
      <a:lvl6pPr marL="342900" algn="ctr" rtl="0" fontAlgn="base">
        <a:spcBef>
          <a:spcPct val="0"/>
        </a:spcBef>
        <a:spcAft>
          <a:spcPct val="0"/>
        </a:spcAft>
        <a:defRPr sz="3000">
          <a:solidFill>
            <a:schemeClr val="tx2"/>
          </a:solidFill>
          <a:latin typeface="Comic Sans MS" charset="0"/>
          <a:ea typeface="ＭＳ Ｐゴシック" charset="0"/>
          <a:cs typeface="ＭＳ Ｐゴシック" charset="0"/>
        </a:defRPr>
      </a:lvl6pPr>
      <a:lvl7pPr marL="685800" algn="ctr" rtl="0" fontAlgn="base">
        <a:spcBef>
          <a:spcPct val="0"/>
        </a:spcBef>
        <a:spcAft>
          <a:spcPct val="0"/>
        </a:spcAft>
        <a:defRPr sz="3000">
          <a:solidFill>
            <a:schemeClr val="tx2"/>
          </a:solidFill>
          <a:latin typeface="Comic Sans MS" charset="0"/>
          <a:ea typeface="ＭＳ Ｐゴシック" charset="0"/>
          <a:cs typeface="ＭＳ Ｐゴシック" charset="0"/>
        </a:defRPr>
      </a:lvl7pPr>
      <a:lvl8pPr marL="1028700" algn="ctr" rtl="0" fontAlgn="base">
        <a:spcBef>
          <a:spcPct val="0"/>
        </a:spcBef>
        <a:spcAft>
          <a:spcPct val="0"/>
        </a:spcAft>
        <a:defRPr sz="3000">
          <a:solidFill>
            <a:schemeClr val="tx2"/>
          </a:solidFill>
          <a:latin typeface="Comic Sans MS" charset="0"/>
          <a:ea typeface="ＭＳ Ｐゴシック" charset="0"/>
          <a:cs typeface="ＭＳ Ｐゴシック" charset="0"/>
        </a:defRPr>
      </a:lvl8pPr>
      <a:lvl9pPr marL="1371600" algn="ctr" rtl="0" fontAlgn="base">
        <a:spcBef>
          <a:spcPct val="0"/>
        </a:spcBef>
        <a:spcAft>
          <a:spcPct val="0"/>
        </a:spcAft>
        <a:defRPr sz="3000">
          <a:solidFill>
            <a:schemeClr val="tx2"/>
          </a:solidFill>
          <a:latin typeface="Comic Sans MS" charset="0"/>
          <a:ea typeface="ＭＳ Ｐゴシック" charset="0"/>
          <a:cs typeface="ＭＳ Ｐゴシック" charset="0"/>
        </a:defRPr>
      </a:lvl9pPr>
    </p:titleStyle>
    <p:bodyStyle>
      <a:lvl1pPr marL="257175" indent="-257175" algn="l" rtl="0" eaLnBrk="0" fontAlgn="base" hangingPunct="0">
        <a:spcBef>
          <a:spcPct val="20000"/>
        </a:spcBef>
        <a:spcAft>
          <a:spcPct val="0"/>
        </a:spcAft>
        <a:buChar char="•"/>
        <a:defRPr sz="2100">
          <a:solidFill>
            <a:schemeClr val="tx1"/>
          </a:solidFill>
          <a:latin typeface="+mn-lt"/>
          <a:ea typeface="MS PGothic" pitchFamily="34" charset="-128"/>
          <a:cs typeface="+mn-cs"/>
        </a:defRPr>
      </a:lvl1pPr>
      <a:lvl2pPr marL="557213" indent="-214313" algn="l" rtl="0" eaLnBrk="0" fontAlgn="base" hangingPunct="0">
        <a:spcBef>
          <a:spcPct val="20000"/>
        </a:spcBef>
        <a:spcAft>
          <a:spcPct val="0"/>
        </a:spcAft>
        <a:buChar char="–"/>
        <a:defRPr sz="1800">
          <a:solidFill>
            <a:schemeClr val="tx1"/>
          </a:solidFill>
          <a:latin typeface="+mn-lt"/>
          <a:ea typeface="MS PGothic" pitchFamily="34" charset="-128"/>
        </a:defRPr>
      </a:lvl2pPr>
      <a:lvl3pPr marL="857250" indent="-171450" algn="l" rtl="0" eaLnBrk="0" fontAlgn="base" hangingPunct="0">
        <a:spcBef>
          <a:spcPct val="20000"/>
        </a:spcBef>
        <a:spcAft>
          <a:spcPct val="0"/>
        </a:spcAft>
        <a:buChar char="•"/>
        <a:defRPr sz="1500">
          <a:solidFill>
            <a:schemeClr val="tx1"/>
          </a:solidFill>
          <a:latin typeface="+mn-lt"/>
          <a:ea typeface="MS PGothic" pitchFamily="34" charset="-128"/>
        </a:defRPr>
      </a:lvl3pPr>
      <a:lvl4pPr marL="1200150" indent="-171450" algn="l" rtl="0" eaLnBrk="0" fontAlgn="base" hangingPunct="0">
        <a:spcBef>
          <a:spcPct val="20000"/>
        </a:spcBef>
        <a:spcAft>
          <a:spcPct val="0"/>
        </a:spcAft>
        <a:buChar char="–"/>
        <a:defRPr>
          <a:solidFill>
            <a:schemeClr val="tx1"/>
          </a:solidFill>
          <a:latin typeface="+mn-lt"/>
          <a:ea typeface="MS PGothic" pitchFamily="34" charset="-128"/>
        </a:defRPr>
      </a:lvl4pPr>
      <a:lvl5pPr marL="1543050" indent="-171450" algn="l" rtl="0" eaLnBrk="0" fontAlgn="base" hangingPunct="0">
        <a:spcBef>
          <a:spcPct val="20000"/>
        </a:spcBef>
        <a:spcAft>
          <a:spcPct val="0"/>
        </a:spcAft>
        <a:buChar char="»"/>
        <a:defRPr>
          <a:solidFill>
            <a:schemeClr val="tx1"/>
          </a:solidFill>
          <a:latin typeface="+mn-lt"/>
          <a:ea typeface="MS PGothic" pitchFamily="34" charset="-128"/>
        </a:defRPr>
      </a:lvl5pPr>
      <a:lvl6pPr marL="1885950" indent="-171450" algn="l" rtl="0" fontAlgn="base">
        <a:spcBef>
          <a:spcPct val="20000"/>
        </a:spcBef>
        <a:spcAft>
          <a:spcPct val="0"/>
        </a:spcAft>
        <a:buChar char="»"/>
        <a:defRPr>
          <a:solidFill>
            <a:schemeClr val="tx1"/>
          </a:solidFill>
          <a:latin typeface="+mn-lt"/>
          <a:ea typeface="+mn-ea"/>
        </a:defRPr>
      </a:lvl6pPr>
      <a:lvl7pPr marL="2228850" indent="-171450" algn="l" rtl="0" fontAlgn="base">
        <a:spcBef>
          <a:spcPct val="20000"/>
        </a:spcBef>
        <a:spcAft>
          <a:spcPct val="0"/>
        </a:spcAft>
        <a:buChar char="»"/>
        <a:defRPr>
          <a:solidFill>
            <a:schemeClr val="tx1"/>
          </a:solidFill>
          <a:latin typeface="+mn-lt"/>
          <a:ea typeface="+mn-ea"/>
        </a:defRPr>
      </a:lvl7pPr>
      <a:lvl8pPr marL="2571750" indent="-171450" algn="l" rtl="0" fontAlgn="base">
        <a:spcBef>
          <a:spcPct val="20000"/>
        </a:spcBef>
        <a:spcAft>
          <a:spcPct val="0"/>
        </a:spcAft>
        <a:buChar char="»"/>
        <a:defRPr>
          <a:solidFill>
            <a:schemeClr val="tx1"/>
          </a:solidFill>
          <a:latin typeface="+mn-lt"/>
          <a:ea typeface="+mn-ea"/>
        </a:defRPr>
      </a:lvl8pPr>
      <a:lvl9pPr marL="2914650" indent="-171450" algn="l" rtl="0" fontAlgn="base">
        <a:spcBef>
          <a:spcPct val="20000"/>
        </a:spcBef>
        <a:spcAft>
          <a:spcPct val="0"/>
        </a:spcAft>
        <a:buChar char="»"/>
        <a:defRPr>
          <a:solidFill>
            <a:schemeClr val="tx1"/>
          </a:solidFill>
          <a:latin typeface="+mn-lt"/>
          <a:ea typeface="+mn-ea"/>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130175"/>
            <a:ext cx="10363200" cy="1143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900">
                <a:solidFill>
                  <a:srgbClr val="000000"/>
                </a:solidFill>
                <a:latin typeface="+mn-lt"/>
                <a:ea typeface="+mn-ea"/>
                <a:cs typeface="+mn-cs"/>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0" hangingPunct="0">
              <a:defRPr sz="900">
                <a:solidFill>
                  <a:srgbClr val="000000"/>
                </a:solidFill>
                <a:latin typeface="+mn-lt"/>
                <a:ea typeface="+mn-ea"/>
                <a:cs typeface="+mn-cs"/>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Comic Sans MS"/>
              <a:ea typeface="ＭＳ Ｐゴシック"/>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0" hangingPunct="0">
              <a:defRPr sz="900">
                <a:solidFill>
                  <a:srgbClr val="000000"/>
                </a:solidFill>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63DC73F-E632-4BF9-92A0-3BE44DA4A216}" type="slidenum">
              <a:rPr kumimoji="0" lang="en-US" altLang="en-US" sz="900" b="0" i="0" u="none" strike="noStrike" kern="1200" cap="none" spc="0" normalizeH="0" baseline="0" noProof="0" smtClean="0">
                <a:ln>
                  <a:noFill/>
                </a:ln>
                <a:solidFill>
                  <a:srgbClr val="000000"/>
                </a:solidFill>
                <a:effectLst/>
                <a:uLnTx/>
                <a:uFillTx/>
                <a:latin typeface="Comic Sans MS"/>
                <a:ea typeface="ＭＳ Ｐゴシック"/>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900" b="0" i="0" u="none" strike="noStrike" kern="1200" cap="none" spc="0" normalizeH="0" baseline="0" noProof="0">
              <a:ln>
                <a:noFill/>
              </a:ln>
              <a:solidFill>
                <a:srgbClr val="000000"/>
              </a:solidFill>
              <a:effectLst/>
              <a:uLnTx/>
              <a:uFillTx/>
              <a:latin typeface="Comic Sans MS"/>
              <a:ea typeface="ＭＳ Ｐゴシック"/>
            </a:endParaRPr>
          </a:p>
        </p:txBody>
      </p:sp>
      <p:pic>
        <p:nvPicPr>
          <p:cNvPr id="1032" name="Picture 8"/>
          <p:cNvPicPr>
            <a:picLocks noChangeAspect="1" noChangeArrowheads="1"/>
          </p:cNvPicPr>
          <p:nvPr userDrawn="1"/>
        </p:nvPicPr>
        <p:blipFill>
          <a:blip r:embed="rId13"/>
          <a:srcRect/>
          <a:stretch>
            <a:fillRect/>
          </a:stretch>
        </p:blipFill>
        <p:spPr bwMode="auto">
          <a:xfrm>
            <a:off x="0" y="1273175"/>
            <a:ext cx="12192000" cy="2476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2" name="Picture 7" descr="84121850_bca0ca1618_m"/>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9546169" y="0"/>
            <a:ext cx="2645833" cy="1282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236168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3000">
          <a:solidFill>
            <a:schemeClr val="tx2"/>
          </a:solidFill>
          <a:latin typeface="+mj-lt"/>
          <a:ea typeface="MS PGothic" pitchFamily="34" charset="-128"/>
          <a:cs typeface="+mj-cs"/>
        </a:defRPr>
      </a:lvl1pPr>
      <a:lvl2pPr algn="ctr" rtl="0" eaLnBrk="0" fontAlgn="base" hangingPunct="0">
        <a:spcBef>
          <a:spcPct val="0"/>
        </a:spcBef>
        <a:spcAft>
          <a:spcPct val="0"/>
        </a:spcAft>
        <a:defRPr sz="3000">
          <a:solidFill>
            <a:schemeClr val="tx2"/>
          </a:solidFill>
          <a:latin typeface="Comic Sans MS" charset="0"/>
          <a:ea typeface="MS PGothic" pitchFamily="34" charset="-128"/>
          <a:cs typeface="ＭＳ Ｐゴシック" charset="0"/>
        </a:defRPr>
      </a:lvl2pPr>
      <a:lvl3pPr algn="ctr" rtl="0" eaLnBrk="0" fontAlgn="base" hangingPunct="0">
        <a:spcBef>
          <a:spcPct val="0"/>
        </a:spcBef>
        <a:spcAft>
          <a:spcPct val="0"/>
        </a:spcAft>
        <a:defRPr sz="3000">
          <a:solidFill>
            <a:schemeClr val="tx2"/>
          </a:solidFill>
          <a:latin typeface="Comic Sans MS" charset="0"/>
          <a:ea typeface="MS PGothic" pitchFamily="34" charset="-128"/>
          <a:cs typeface="ＭＳ Ｐゴシック" charset="0"/>
        </a:defRPr>
      </a:lvl3pPr>
      <a:lvl4pPr algn="ctr" rtl="0" eaLnBrk="0" fontAlgn="base" hangingPunct="0">
        <a:spcBef>
          <a:spcPct val="0"/>
        </a:spcBef>
        <a:spcAft>
          <a:spcPct val="0"/>
        </a:spcAft>
        <a:defRPr sz="3000">
          <a:solidFill>
            <a:schemeClr val="tx2"/>
          </a:solidFill>
          <a:latin typeface="Comic Sans MS" charset="0"/>
          <a:ea typeface="MS PGothic" pitchFamily="34" charset="-128"/>
          <a:cs typeface="ＭＳ Ｐゴシック" charset="0"/>
        </a:defRPr>
      </a:lvl4pPr>
      <a:lvl5pPr algn="ctr" rtl="0" eaLnBrk="0" fontAlgn="base" hangingPunct="0">
        <a:spcBef>
          <a:spcPct val="0"/>
        </a:spcBef>
        <a:spcAft>
          <a:spcPct val="0"/>
        </a:spcAft>
        <a:defRPr sz="3000">
          <a:solidFill>
            <a:schemeClr val="tx2"/>
          </a:solidFill>
          <a:latin typeface="Comic Sans MS" charset="0"/>
          <a:ea typeface="MS PGothic" pitchFamily="34" charset="-128"/>
          <a:cs typeface="ＭＳ Ｐゴシック" charset="0"/>
        </a:defRPr>
      </a:lvl5pPr>
      <a:lvl6pPr marL="342900" algn="ctr" rtl="0" fontAlgn="base">
        <a:spcBef>
          <a:spcPct val="0"/>
        </a:spcBef>
        <a:spcAft>
          <a:spcPct val="0"/>
        </a:spcAft>
        <a:defRPr sz="3000">
          <a:solidFill>
            <a:schemeClr val="tx2"/>
          </a:solidFill>
          <a:latin typeface="Comic Sans MS" charset="0"/>
          <a:ea typeface="ＭＳ Ｐゴシック" charset="0"/>
          <a:cs typeface="ＭＳ Ｐゴシック" charset="0"/>
        </a:defRPr>
      </a:lvl6pPr>
      <a:lvl7pPr marL="685800" algn="ctr" rtl="0" fontAlgn="base">
        <a:spcBef>
          <a:spcPct val="0"/>
        </a:spcBef>
        <a:spcAft>
          <a:spcPct val="0"/>
        </a:spcAft>
        <a:defRPr sz="3000">
          <a:solidFill>
            <a:schemeClr val="tx2"/>
          </a:solidFill>
          <a:latin typeface="Comic Sans MS" charset="0"/>
          <a:ea typeface="ＭＳ Ｐゴシック" charset="0"/>
          <a:cs typeface="ＭＳ Ｐゴシック" charset="0"/>
        </a:defRPr>
      </a:lvl7pPr>
      <a:lvl8pPr marL="1028700" algn="ctr" rtl="0" fontAlgn="base">
        <a:spcBef>
          <a:spcPct val="0"/>
        </a:spcBef>
        <a:spcAft>
          <a:spcPct val="0"/>
        </a:spcAft>
        <a:defRPr sz="3000">
          <a:solidFill>
            <a:schemeClr val="tx2"/>
          </a:solidFill>
          <a:latin typeface="Comic Sans MS" charset="0"/>
          <a:ea typeface="ＭＳ Ｐゴシック" charset="0"/>
          <a:cs typeface="ＭＳ Ｐゴシック" charset="0"/>
        </a:defRPr>
      </a:lvl8pPr>
      <a:lvl9pPr marL="1371600" algn="ctr" rtl="0" fontAlgn="base">
        <a:spcBef>
          <a:spcPct val="0"/>
        </a:spcBef>
        <a:spcAft>
          <a:spcPct val="0"/>
        </a:spcAft>
        <a:defRPr sz="3000">
          <a:solidFill>
            <a:schemeClr val="tx2"/>
          </a:solidFill>
          <a:latin typeface="Comic Sans MS" charset="0"/>
          <a:ea typeface="ＭＳ Ｐゴシック" charset="0"/>
          <a:cs typeface="ＭＳ Ｐゴシック" charset="0"/>
        </a:defRPr>
      </a:lvl9pPr>
    </p:titleStyle>
    <p:bodyStyle>
      <a:lvl1pPr marL="257175" indent="-257175" algn="l" rtl="0" eaLnBrk="0" fontAlgn="base" hangingPunct="0">
        <a:spcBef>
          <a:spcPct val="20000"/>
        </a:spcBef>
        <a:spcAft>
          <a:spcPct val="0"/>
        </a:spcAft>
        <a:buChar char="•"/>
        <a:defRPr sz="2100">
          <a:solidFill>
            <a:schemeClr val="tx1"/>
          </a:solidFill>
          <a:latin typeface="+mn-lt"/>
          <a:ea typeface="MS PGothic" pitchFamily="34" charset="-128"/>
          <a:cs typeface="+mn-cs"/>
        </a:defRPr>
      </a:lvl1pPr>
      <a:lvl2pPr marL="557213" indent="-214313" algn="l" rtl="0" eaLnBrk="0" fontAlgn="base" hangingPunct="0">
        <a:spcBef>
          <a:spcPct val="20000"/>
        </a:spcBef>
        <a:spcAft>
          <a:spcPct val="0"/>
        </a:spcAft>
        <a:buChar char="–"/>
        <a:defRPr sz="1800">
          <a:solidFill>
            <a:schemeClr val="tx1"/>
          </a:solidFill>
          <a:latin typeface="+mn-lt"/>
          <a:ea typeface="MS PGothic" pitchFamily="34" charset="-128"/>
        </a:defRPr>
      </a:lvl2pPr>
      <a:lvl3pPr marL="857250" indent="-171450" algn="l" rtl="0" eaLnBrk="0" fontAlgn="base" hangingPunct="0">
        <a:spcBef>
          <a:spcPct val="20000"/>
        </a:spcBef>
        <a:spcAft>
          <a:spcPct val="0"/>
        </a:spcAft>
        <a:buChar char="•"/>
        <a:defRPr sz="1500">
          <a:solidFill>
            <a:schemeClr val="tx1"/>
          </a:solidFill>
          <a:latin typeface="+mn-lt"/>
          <a:ea typeface="MS PGothic" pitchFamily="34" charset="-128"/>
        </a:defRPr>
      </a:lvl3pPr>
      <a:lvl4pPr marL="1200150" indent="-171450" algn="l" rtl="0" eaLnBrk="0" fontAlgn="base" hangingPunct="0">
        <a:spcBef>
          <a:spcPct val="20000"/>
        </a:spcBef>
        <a:spcAft>
          <a:spcPct val="0"/>
        </a:spcAft>
        <a:buChar char="–"/>
        <a:defRPr>
          <a:solidFill>
            <a:schemeClr val="tx1"/>
          </a:solidFill>
          <a:latin typeface="+mn-lt"/>
          <a:ea typeface="MS PGothic" pitchFamily="34" charset="-128"/>
        </a:defRPr>
      </a:lvl4pPr>
      <a:lvl5pPr marL="1543050" indent="-171450" algn="l" rtl="0" eaLnBrk="0" fontAlgn="base" hangingPunct="0">
        <a:spcBef>
          <a:spcPct val="20000"/>
        </a:spcBef>
        <a:spcAft>
          <a:spcPct val="0"/>
        </a:spcAft>
        <a:buChar char="»"/>
        <a:defRPr>
          <a:solidFill>
            <a:schemeClr val="tx1"/>
          </a:solidFill>
          <a:latin typeface="+mn-lt"/>
          <a:ea typeface="MS PGothic" pitchFamily="34" charset="-128"/>
        </a:defRPr>
      </a:lvl5pPr>
      <a:lvl6pPr marL="1885950" indent="-171450" algn="l" rtl="0" fontAlgn="base">
        <a:spcBef>
          <a:spcPct val="20000"/>
        </a:spcBef>
        <a:spcAft>
          <a:spcPct val="0"/>
        </a:spcAft>
        <a:buChar char="»"/>
        <a:defRPr>
          <a:solidFill>
            <a:schemeClr val="tx1"/>
          </a:solidFill>
          <a:latin typeface="+mn-lt"/>
          <a:ea typeface="+mn-ea"/>
        </a:defRPr>
      </a:lvl6pPr>
      <a:lvl7pPr marL="2228850" indent="-171450" algn="l" rtl="0" fontAlgn="base">
        <a:spcBef>
          <a:spcPct val="20000"/>
        </a:spcBef>
        <a:spcAft>
          <a:spcPct val="0"/>
        </a:spcAft>
        <a:buChar char="»"/>
        <a:defRPr>
          <a:solidFill>
            <a:schemeClr val="tx1"/>
          </a:solidFill>
          <a:latin typeface="+mn-lt"/>
          <a:ea typeface="+mn-ea"/>
        </a:defRPr>
      </a:lvl7pPr>
      <a:lvl8pPr marL="2571750" indent="-171450" algn="l" rtl="0" fontAlgn="base">
        <a:spcBef>
          <a:spcPct val="20000"/>
        </a:spcBef>
        <a:spcAft>
          <a:spcPct val="0"/>
        </a:spcAft>
        <a:buChar char="»"/>
        <a:defRPr>
          <a:solidFill>
            <a:schemeClr val="tx1"/>
          </a:solidFill>
          <a:latin typeface="+mn-lt"/>
          <a:ea typeface="+mn-ea"/>
        </a:defRPr>
      </a:lvl8pPr>
      <a:lvl9pPr marL="2914650" indent="-171450" algn="l" rtl="0" fontAlgn="base">
        <a:spcBef>
          <a:spcPct val="20000"/>
        </a:spcBef>
        <a:spcAft>
          <a:spcPct val="0"/>
        </a:spcAft>
        <a:buChar char="»"/>
        <a:defRPr>
          <a:solidFill>
            <a:schemeClr val="tx1"/>
          </a:solidFill>
          <a:latin typeface="+mn-lt"/>
          <a:ea typeface="+mn-ea"/>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1"/>
            <a:ext cx="10972800"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7"/>
          <p:cNvSpPr>
            <a:spLocks noGrp="1" noChangeArrowheads="1"/>
          </p:cNvSpPr>
          <p:nvPr userDrawn="1"/>
        </p:nvSpPr>
        <p:spPr bwMode="auto">
          <a:xfrm>
            <a:off x="12702" y="6661150"/>
            <a:ext cx="5145617"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600" b="1">
                <a:solidFill>
                  <a:schemeClr val="tx1"/>
                </a:solidFill>
                <a:latin typeface="Arial" pitchFamily="34" charset="0"/>
              </a:defRPr>
            </a:lvl1pPr>
            <a:lvl2pPr marL="742950" indent="-285750" eaLnBrk="0" hangingPunct="0">
              <a:defRPr sz="2600" b="1">
                <a:solidFill>
                  <a:schemeClr val="tx1"/>
                </a:solidFill>
                <a:latin typeface="Arial" pitchFamily="34" charset="0"/>
              </a:defRPr>
            </a:lvl2pPr>
            <a:lvl3pPr marL="1143000" indent="-228600" eaLnBrk="0" hangingPunct="0">
              <a:defRPr sz="2600" b="1">
                <a:solidFill>
                  <a:schemeClr val="tx1"/>
                </a:solidFill>
                <a:latin typeface="Arial" pitchFamily="34" charset="0"/>
              </a:defRPr>
            </a:lvl3pPr>
            <a:lvl4pPr marL="1600200" indent="-228600" eaLnBrk="0" hangingPunct="0">
              <a:defRPr sz="2600" b="1">
                <a:solidFill>
                  <a:schemeClr val="tx1"/>
                </a:solidFill>
                <a:latin typeface="Arial" pitchFamily="34" charset="0"/>
              </a:defRPr>
            </a:lvl4pPr>
            <a:lvl5pPr marL="2057400" indent="-228600" eaLnBrk="0" hangingPunct="0">
              <a:defRPr sz="2600" b="1">
                <a:solidFill>
                  <a:schemeClr val="tx1"/>
                </a:solidFill>
                <a:latin typeface="Arial" pitchFamily="34" charset="0"/>
              </a:defRPr>
            </a:lvl5pPr>
            <a:lvl6pPr marL="2514600" indent="-228600" eaLnBrk="0" fontAlgn="base" hangingPunct="0">
              <a:spcBef>
                <a:spcPct val="0"/>
              </a:spcBef>
              <a:spcAft>
                <a:spcPct val="0"/>
              </a:spcAft>
              <a:defRPr sz="2600" b="1">
                <a:solidFill>
                  <a:schemeClr val="tx1"/>
                </a:solidFill>
                <a:latin typeface="Arial" pitchFamily="34" charset="0"/>
              </a:defRPr>
            </a:lvl6pPr>
            <a:lvl7pPr marL="2971800" indent="-228600" eaLnBrk="0" fontAlgn="base" hangingPunct="0">
              <a:spcBef>
                <a:spcPct val="0"/>
              </a:spcBef>
              <a:spcAft>
                <a:spcPct val="0"/>
              </a:spcAft>
              <a:defRPr sz="2600" b="1">
                <a:solidFill>
                  <a:schemeClr val="tx1"/>
                </a:solidFill>
                <a:latin typeface="Arial" pitchFamily="34" charset="0"/>
              </a:defRPr>
            </a:lvl7pPr>
            <a:lvl8pPr marL="3429000" indent="-228600" eaLnBrk="0" fontAlgn="base" hangingPunct="0">
              <a:spcBef>
                <a:spcPct val="0"/>
              </a:spcBef>
              <a:spcAft>
                <a:spcPct val="0"/>
              </a:spcAft>
              <a:defRPr sz="2600" b="1">
                <a:solidFill>
                  <a:schemeClr val="tx1"/>
                </a:solidFill>
                <a:latin typeface="Arial" pitchFamily="34" charset="0"/>
              </a:defRPr>
            </a:lvl8pPr>
            <a:lvl9pPr marL="3886200" indent="-228600" eaLnBrk="0" fontAlgn="base" hangingPunct="0">
              <a:spcBef>
                <a:spcPct val="0"/>
              </a:spcBef>
              <a:spcAft>
                <a:spcPct val="0"/>
              </a:spcAft>
              <a:defRPr sz="2600" b="1">
                <a:solidFill>
                  <a:schemeClr val="tx1"/>
                </a:solidFill>
                <a:latin typeface="Arial" pitchFamily="34" charset="0"/>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altLang="en-US" sz="600" b="0" i="0" u="none" strike="noStrike" kern="1200" cap="none" spc="0" normalizeH="0" baseline="0" noProof="0">
                <a:ln>
                  <a:noFill/>
                </a:ln>
                <a:solidFill>
                  <a:srgbClr val="000000"/>
                </a:solidFill>
                <a:effectLst/>
                <a:uLnTx/>
                <a:uFillTx/>
                <a:latin typeface="Arial" pitchFamily="34" charset="0"/>
                <a:ea typeface="MS PGothic" panose="020B0600070205080204" pitchFamily="34" charset="-128"/>
                <a:cs typeface="+mn-cs"/>
              </a:rPr>
              <a:t>Copyright © 2009 Pearson Education, Inc.</a:t>
            </a:r>
          </a:p>
        </p:txBody>
      </p:sp>
    </p:spTree>
    <p:extLst>
      <p:ext uri="{BB962C8B-B14F-4D97-AF65-F5344CB8AC3E}">
        <p14:creationId xmlns:p14="http://schemas.microsoft.com/office/powerpoint/2010/main" val="52328304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2700" b="1">
          <a:solidFill>
            <a:schemeClr val="accent2"/>
          </a:solidFill>
          <a:latin typeface="+mj-lt"/>
          <a:ea typeface="+mj-ea"/>
          <a:cs typeface="+mj-cs"/>
        </a:defRPr>
      </a:lvl1pPr>
      <a:lvl2pPr algn="ctr" rtl="0" eaLnBrk="0" fontAlgn="base" hangingPunct="0">
        <a:spcBef>
          <a:spcPct val="0"/>
        </a:spcBef>
        <a:spcAft>
          <a:spcPct val="0"/>
        </a:spcAft>
        <a:defRPr sz="2700" b="1">
          <a:solidFill>
            <a:schemeClr val="accent2"/>
          </a:solidFill>
          <a:latin typeface="Arial" pitchFamily="34" charset="0"/>
        </a:defRPr>
      </a:lvl2pPr>
      <a:lvl3pPr algn="ctr" rtl="0" eaLnBrk="0" fontAlgn="base" hangingPunct="0">
        <a:spcBef>
          <a:spcPct val="0"/>
        </a:spcBef>
        <a:spcAft>
          <a:spcPct val="0"/>
        </a:spcAft>
        <a:defRPr sz="2700" b="1">
          <a:solidFill>
            <a:schemeClr val="accent2"/>
          </a:solidFill>
          <a:latin typeface="Arial" pitchFamily="34" charset="0"/>
        </a:defRPr>
      </a:lvl3pPr>
      <a:lvl4pPr algn="ctr" rtl="0" eaLnBrk="0" fontAlgn="base" hangingPunct="0">
        <a:spcBef>
          <a:spcPct val="0"/>
        </a:spcBef>
        <a:spcAft>
          <a:spcPct val="0"/>
        </a:spcAft>
        <a:defRPr sz="2700" b="1">
          <a:solidFill>
            <a:schemeClr val="accent2"/>
          </a:solidFill>
          <a:latin typeface="Arial" pitchFamily="34" charset="0"/>
        </a:defRPr>
      </a:lvl4pPr>
      <a:lvl5pPr algn="ctr" rtl="0" eaLnBrk="0" fontAlgn="base" hangingPunct="0">
        <a:spcBef>
          <a:spcPct val="0"/>
        </a:spcBef>
        <a:spcAft>
          <a:spcPct val="0"/>
        </a:spcAft>
        <a:defRPr sz="2700" b="1">
          <a:solidFill>
            <a:schemeClr val="accent2"/>
          </a:solidFill>
          <a:latin typeface="Arial" pitchFamily="34" charset="0"/>
        </a:defRPr>
      </a:lvl5pPr>
      <a:lvl6pPr marL="342900" algn="ctr" rtl="0" fontAlgn="base">
        <a:spcBef>
          <a:spcPct val="0"/>
        </a:spcBef>
        <a:spcAft>
          <a:spcPct val="0"/>
        </a:spcAft>
        <a:defRPr sz="2700" b="1">
          <a:solidFill>
            <a:schemeClr val="accent2"/>
          </a:solidFill>
          <a:latin typeface="Arial" pitchFamily="34" charset="0"/>
        </a:defRPr>
      </a:lvl6pPr>
      <a:lvl7pPr marL="685800" algn="ctr" rtl="0" fontAlgn="base">
        <a:spcBef>
          <a:spcPct val="0"/>
        </a:spcBef>
        <a:spcAft>
          <a:spcPct val="0"/>
        </a:spcAft>
        <a:defRPr sz="2700" b="1">
          <a:solidFill>
            <a:schemeClr val="accent2"/>
          </a:solidFill>
          <a:latin typeface="Arial" pitchFamily="34" charset="0"/>
        </a:defRPr>
      </a:lvl7pPr>
      <a:lvl8pPr marL="1028700" algn="ctr" rtl="0" fontAlgn="base">
        <a:spcBef>
          <a:spcPct val="0"/>
        </a:spcBef>
        <a:spcAft>
          <a:spcPct val="0"/>
        </a:spcAft>
        <a:defRPr sz="2700" b="1">
          <a:solidFill>
            <a:schemeClr val="accent2"/>
          </a:solidFill>
          <a:latin typeface="Arial" pitchFamily="34" charset="0"/>
        </a:defRPr>
      </a:lvl8pPr>
      <a:lvl9pPr marL="1371600" algn="ctr" rtl="0" fontAlgn="base">
        <a:spcBef>
          <a:spcPct val="0"/>
        </a:spcBef>
        <a:spcAft>
          <a:spcPct val="0"/>
        </a:spcAft>
        <a:defRPr sz="2700" b="1">
          <a:solidFill>
            <a:schemeClr val="accent2"/>
          </a:solidFill>
          <a:latin typeface="Arial" pitchFamily="34"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50.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3.jpe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39.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39.xml"/><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8" Type="http://schemas.openxmlformats.org/officeDocument/2006/relationships/image" Target="../media/image150.png"/><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8.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7.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Grp="1" noChangeArrowheads="1"/>
          </p:cNvSpPr>
          <p:nvPr>
            <p:ph type="title"/>
          </p:nvPr>
        </p:nvSpPr>
        <p:spPr>
          <a:xfrm>
            <a:off x="3059776" y="350174"/>
            <a:ext cx="6172200" cy="1260872"/>
          </a:xfrm>
        </p:spPr>
        <p:txBody>
          <a:bodyPr/>
          <a:lstStyle/>
          <a:p>
            <a:pPr eaLnBrk="1" hangingPunct="1"/>
            <a:r>
              <a:rPr lang="en-US" altLang="en-US" sz="3600" dirty="0">
                <a:latin typeface="Comic Sans MS" panose="030F0702030302020204" pitchFamily="66" charset="0"/>
              </a:rPr>
              <a:t>Chapter 35-Diffraction</a:t>
            </a:r>
          </a:p>
        </p:txBody>
      </p:sp>
      <p:pic>
        <p:nvPicPr>
          <p:cNvPr id="27651" name="Picture 8" descr="35_00CO"/>
          <p:cNvPicPr>
            <a:picLocks noChangeAspect="1" noChangeArrowheads="1"/>
          </p:cNvPicPr>
          <p:nvPr/>
        </p:nvPicPr>
        <p:blipFill>
          <a:blip r:embed="rId3" cstate="print">
            <a:extLst>
              <a:ext uri="{28A0092B-C50C-407E-A947-70E740481C1C}">
                <a14:useLocalDpi xmlns:a14="http://schemas.microsoft.com/office/drawing/2010/main" val="0"/>
              </a:ext>
            </a:extLst>
          </a:blip>
          <a:srcRect b="2448"/>
          <a:stretch>
            <a:fillRect/>
          </a:stretch>
        </p:blipFill>
        <p:spPr bwMode="auto">
          <a:xfrm>
            <a:off x="1471743" y="1485211"/>
            <a:ext cx="4674133" cy="40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727BE61B-AEA4-4316-9810-FE860D4951E4}"/>
              </a:ext>
            </a:extLst>
          </p:cNvPr>
          <p:cNvPicPr>
            <a:picLocks noChangeAspect="1"/>
          </p:cNvPicPr>
          <p:nvPr/>
        </p:nvPicPr>
        <p:blipFill>
          <a:blip r:embed="rId4"/>
          <a:stretch>
            <a:fillRect/>
          </a:stretch>
        </p:blipFill>
        <p:spPr>
          <a:xfrm>
            <a:off x="6741973" y="2015538"/>
            <a:ext cx="4818625" cy="1692395"/>
          </a:xfrm>
          <a:prstGeom prst="rect">
            <a:avLst/>
          </a:prstGeom>
        </p:spPr>
      </p:pic>
    </p:spTree>
    <p:extLst>
      <p:ext uri="{BB962C8B-B14F-4D97-AF65-F5344CB8AC3E}">
        <p14:creationId xmlns:p14="http://schemas.microsoft.com/office/powerpoint/2010/main" val="3125409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2889649" y="1000126"/>
            <a:ext cx="647461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9pPr>
          </a:lstStyle>
          <a:p>
            <a:pPr marL="0" marR="0" lvl="0" indent="0" algn="ctr" defTabSz="685800" rtl="0" eaLnBrk="1" fontAlgn="base" latinLnBrk="0" hangingPunct="1">
              <a:lnSpc>
                <a:spcPct val="100000"/>
              </a:lnSpc>
              <a:spcBef>
                <a:spcPct val="50000"/>
              </a:spcBef>
              <a:spcAft>
                <a:spcPct val="0"/>
              </a:spcAft>
              <a:buClrTx/>
              <a:buSzTx/>
              <a:buFontTx/>
              <a:buNone/>
              <a:tabLst/>
              <a:defRPr/>
            </a:pPr>
            <a:endParaRPr kumimoji="0" lang="en-US" altLang="en-US" sz="2400" b="1" i="0" u="none" strike="noStrike" kern="1200" cap="none" spc="0" normalizeH="0" baseline="0" noProof="0">
              <a:ln>
                <a:noFill/>
              </a:ln>
              <a:solidFill>
                <a:srgbClr val="333399"/>
              </a:solidFill>
              <a:effectLst/>
              <a:uLnTx/>
              <a:uFillTx/>
              <a:latin typeface="Arial" panose="020B0604020202020204" pitchFamily="34" charset="0"/>
              <a:ea typeface="MS PGothic" panose="020B0600070205080204" pitchFamily="34" charset="-128"/>
            </a:endParaRPr>
          </a:p>
        </p:txBody>
      </p:sp>
      <p:sp>
        <p:nvSpPr>
          <p:cNvPr id="49155" name="Text Box 3"/>
          <p:cNvSpPr txBox="1">
            <a:spLocks noChangeArrowheads="1"/>
          </p:cNvSpPr>
          <p:nvPr/>
        </p:nvSpPr>
        <p:spPr bwMode="auto">
          <a:xfrm>
            <a:off x="1973188" y="1554689"/>
            <a:ext cx="826070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For telescopes, the resolution limit is as we have defined it:</a:t>
            </a:r>
          </a:p>
        </p:txBody>
      </p:sp>
      <p:sp>
        <p:nvSpPr>
          <p:cNvPr id="49156" name="Rectangle 5"/>
          <p:cNvSpPr>
            <a:spLocks noGrp="1" noChangeArrowheads="1"/>
          </p:cNvSpPr>
          <p:nvPr>
            <p:ph type="title"/>
          </p:nvPr>
        </p:nvSpPr>
        <p:spPr>
          <a:xfrm>
            <a:off x="2103812" y="177255"/>
            <a:ext cx="6765867" cy="1016794"/>
          </a:xfrm>
        </p:spPr>
        <p:txBody>
          <a:bodyPr/>
          <a:lstStyle/>
          <a:p>
            <a:pPr eaLnBrk="1" hangingPunct="1"/>
            <a:r>
              <a:rPr lang="en-US" altLang="en-US" dirty="0"/>
              <a:t>35-5 Resolution of Telescopes and Microscopes; the </a:t>
            </a:r>
            <a:r>
              <a:rPr lang="el-GR" altLang="en-US" dirty="0">
                <a:latin typeface="Times New Roman" panose="02020603050405020304" pitchFamily="18" charset="0"/>
                <a:cs typeface="Times New Roman" panose="02020603050405020304" pitchFamily="18" charset="0"/>
              </a:rPr>
              <a:t>λ</a:t>
            </a:r>
            <a:r>
              <a:rPr lang="en-US" altLang="en-US" dirty="0">
                <a:latin typeface="Times New Roman" panose="02020603050405020304" pitchFamily="18" charset="0"/>
                <a:cs typeface="Times New Roman" panose="02020603050405020304" pitchFamily="18" charset="0"/>
              </a:rPr>
              <a:t> </a:t>
            </a:r>
            <a:r>
              <a:rPr lang="en-US" altLang="en-US" dirty="0"/>
              <a:t>Limit</a:t>
            </a:r>
          </a:p>
        </p:txBody>
      </p:sp>
      <p:sp>
        <p:nvSpPr>
          <p:cNvPr id="49157" name="Text Box 7"/>
          <p:cNvSpPr txBox="1">
            <a:spLocks noChangeArrowheads="1"/>
          </p:cNvSpPr>
          <p:nvPr/>
        </p:nvSpPr>
        <p:spPr bwMode="auto">
          <a:xfrm>
            <a:off x="1973189" y="3525366"/>
            <a:ext cx="840848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For microscopes, assuming the object is at the focal point, the </a:t>
            </a:r>
            <a:r>
              <a:rPr kumimoji="0" lang="en-US" altLang="en-US" sz="2800" b="1" i="0"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rPr>
              <a:t>resolving power RP </a:t>
            </a: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is given by</a:t>
            </a:r>
          </a:p>
        </p:txBody>
      </p:sp>
      <p:pic>
        <p:nvPicPr>
          <p:cNvPr id="49158" name="Picture 9" descr="35-10"/>
          <p:cNvPicPr>
            <a:picLocks noChangeAspect="1" noChangeArrowheads="1"/>
          </p:cNvPicPr>
          <p:nvPr/>
        </p:nvPicPr>
        <p:blipFill>
          <a:blip r:embed="rId2">
            <a:extLst>
              <a:ext uri="{28A0092B-C50C-407E-A947-70E740481C1C}">
                <a14:useLocalDpi xmlns:a14="http://schemas.microsoft.com/office/drawing/2010/main" val="0"/>
              </a:ext>
            </a:extLst>
          </a:blip>
          <a:srcRect r="13835"/>
          <a:stretch>
            <a:fillRect/>
          </a:stretch>
        </p:blipFill>
        <p:spPr bwMode="auto">
          <a:xfrm>
            <a:off x="2743200" y="2566675"/>
            <a:ext cx="7275555" cy="807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9" name="Picture 11" descr="35-11"/>
          <p:cNvPicPr>
            <a:picLocks noChangeAspect="1" noChangeArrowheads="1"/>
          </p:cNvPicPr>
          <p:nvPr/>
        </p:nvPicPr>
        <p:blipFill>
          <a:blip r:embed="rId3">
            <a:extLst>
              <a:ext uri="{28A0092B-C50C-407E-A947-70E740481C1C}">
                <a14:useLocalDpi xmlns:a14="http://schemas.microsoft.com/office/drawing/2010/main" val="0"/>
              </a:ext>
            </a:extLst>
          </a:blip>
          <a:srcRect r="56746"/>
          <a:stretch>
            <a:fillRect/>
          </a:stretch>
        </p:blipFill>
        <p:spPr bwMode="auto">
          <a:xfrm>
            <a:off x="3566967" y="4756694"/>
            <a:ext cx="4578465" cy="1016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0" name="TextBox 1"/>
          <p:cNvSpPr txBox="1">
            <a:spLocks noChangeArrowheads="1"/>
          </p:cNvSpPr>
          <p:nvPr/>
        </p:nvSpPr>
        <p:spPr bwMode="auto">
          <a:xfrm>
            <a:off x="3658312" y="5842737"/>
            <a:ext cx="521136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altLang="en-US" sz="2100" b="1" i="0"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rPr>
              <a:t>f is the focal distance of the lens</a:t>
            </a:r>
          </a:p>
        </p:txBody>
      </p:sp>
    </p:spTree>
    <p:extLst>
      <p:ext uri="{BB962C8B-B14F-4D97-AF65-F5344CB8AC3E}">
        <p14:creationId xmlns:p14="http://schemas.microsoft.com/office/powerpoint/2010/main" val="1982962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6"/>
          <p:cNvSpPr txBox="1">
            <a:spLocks noChangeArrowheads="1"/>
          </p:cNvSpPr>
          <p:nvPr/>
        </p:nvSpPr>
        <p:spPr bwMode="auto">
          <a:xfrm>
            <a:off x="1371599" y="1859340"/>
            <a:ext cx="870342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Typically, the focal length of a microscope lens is half its diameter, which shows that </a:t>
            </a:r>
            <a:r>
              <a:rPr kumimoji="0" lang="en-US" altLang="en-US" sz="2400" b="1" i="1"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it is not possible to resolve details smaller than the wavelength being used:</a:t>
            </a:r>
          </a:p>
        </p:txBody>
      </p:sp>
      <p:sp>
        <p:nvSpPr>
          <p:cNvPr id="50179" name="Rectangle 9"/>
          <p:cNvSpPr>
            <a:spLocks noGrp="1" noChangeArrowheads="1"/>
          </p:cNvSpPr>
          <p:nvPr>
            <p:ph type="title"/>
          </p:nvPr>
        </p:nvSpPr>
        <p:spPr>
          <a:xfrm>
            <a:off x="2369820" y="183920"/>
            <a:ext cx="6172200" cy="898922"/>
          </a:xfrm>
        </p:spPr>
        <p:txBody>
          <a:bodyPr/>
          <a:lstStyle/>
          <a:p>
            <a:pPr eaLnBrk="1" hangingPunct="1"/>
            <a:r>
              <a:rPr lang="en-US" altLang="en-US" dirty="0"/>
              <a:t>35-5 Resolution of Telescopes and Microscopes; the </a:t>
            </a:r>
            <a:r>
              <a:rPr lang="el-GR" altLang="en-US" dirty="0">
                <a:latin typeface="Times New Roman" panose="02020603050405020304" pitchFamily="18" charset="0"/>
                <a:cs typeface="Times New Roman" panose="02020603050405020304" pitchFamily="18" charset="0"/>
              </a:rPr>
              <a:t>λ</a:t>
            </a:r>
            <a:r>
              <a:rPr lang="en-US" altLang="en-US" dirty="0">
                <a:latin typeface="Times New Roman" panose="02020603050405020304" pitchFamily="18" charset="0"/>
                <a:cs typeface="Times New Roman" panose="02020603050405020304" pitchFamily="18" charset="0"/>
              </a:rPr>
              <a:t> </a:t>
            </a:r>
            <a:r>
              <a:rPr lang="en-US" altLang="en-US" dirty="0"/>
              <a:t>Limit</a:t>
            </a:r>
          </a:p>
        </p:txBody>
      </p:sp>
      <p:pic>
        <p:nvPicPr>
          <p:cNvPr id="50180" name="Picture 11" descr="35-12"/>
          <p:cNvPicPr>
            <a:picLocks noChangeAspect="1" noChangeArrowheads="1"/>
          </p:cNvPicPr>
          <p:nvPr/>
        </p:nvPicPr>
        <p:blipFill>
          <a:blip r:embed="rId2">
            <a:extLst>
              <a:ext uri="{28A0092B-C50C-407E-A947-70E740481C1C}">
                <a14:useLocalDpi xmlns:a14="http://schemas.microsoft.com/office/drawing/2010/main" val="0"/>
              </a:ext>
            </a:extLst>
          </a:blip>
          <a:srcRect l="714" r="80658"/>
          <a:stretch>
            <a:fillRect/>
          </a:stretch>
        </p:blipFill>
        <p:spPr bwMode="auto">
          <a:xfrm>
            <a:off x="3770811" y="3571605"/>
            <a:ext cx="2418530" cy="1183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272281" y="4024735"/>
            <a:ext cx="2539478"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omic Sans MS"/>
                <a:ea typeface="ＭＳ Ｐゴシック"/>
              </a:rPr>
              <a:t>Resolving power </a:t>
            </a:r>
          </a:p>
        </p:txBody>
      </p:sp>
    </p:spTree>
    <p:extLst>
      <p:ext uri="{BB962C8B-B14F-4D97-AF65-F5344CB8AC3E}">
        <p14:creationId xmlns:p14="http://schemas.microsoft.com/office/powerpoint/2010/main" val="1579657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80B5C0-1433-4DE8-A3D7-28C5E74FA426}"/>
              </a:ext>
            </a:extLst>
          </p:cNvPr>
          <p:cNvSpPr>
            <a:spLocks noGrp="1"/>
          </p:cNvSpPr>
          <p:nvPr>
            <p:ph type="title"/>
          </p:nvPr>
        </p:nvSpPr>
        <p:spPr/>
        <p:txBody>
          <a:bodyPr/>
          <a:lstStyle/>
          <a:p>
            <a:r>
              <a:rPr lang="en-US" dirty="0"/>
              <a:t>Problem 24</a:t>
            </a:r>
          </a:p>
        </p:txBody>
      </p:sp>
      <p:sp>
        <p:nvSpPr>
          <p:cNvPr id="4" name="Content Placeholder 3">
            <a:extLst>
              <a:ext uri="{FF2B5EF4-FFF2-40B4-BE49-F238E27FC236}">
                <a16:creationId xmlns:a16="http://schemas.microsoft.com/office/drawing/2014/main" id="{CE7EBF03-850D-4276-B2EE-35147DED91DC}"/>
              </a:ext>
            </a:extLst>
          </p:cNvPr>
          <p:cNvSpPr>
            <a:spLocks noGrp="1"/>
          </p:cNvSpPr>
          <p:nvPr>
            <p:ph idx="1"/>
          </p:nvPr>
        </p:nvSpPr>
        <p:spPr/>
        <p:txBody>
          <a:bodyPr/>
          <a:lstStyle/>
          <a:p>
            <a:r>
              <a:rPr lang="en-US" dirty="0"/>
              <a:t>24.	(I) What is the angular resolution limit (degrees) set by diffraction for the 100-inch (254-cm mirror diameter) Mt. Wilson telescope (</a:t>
            </a:r>
            <a:r>
              <a:rPr lang="el-GR" dirty="0"/>
              <a:t>λ</a:t>
            </a:r>
            <a:r>
              <a:rPr lang="en-US" dirty="0"/>
              <a:t>=560nm) ?</a:t>
            </a:r>
          </a:p>
        </p:txBody>
      </p:sp>
    </p:spTree>
    <p:extLst>
      <p:ext uri="{BB962C8B-B14F-4D97-AF65-F5344CB8AC3E}">
        <p14:creationId xmlns:p14="http://schemas.microsoft.com/office/powerpoint/2010/main" val="795082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CEA11-62B8-4595-9126-C8E64E795CF0}"/>
              </a:ext>
            </a:extLst>
          </p:cNvPr>
          <p:cNvSpPr>
            <a:spLocks noGrp="1"/>
          </p:cNvSpPr>
          <p:nvPr>
            <p:ph type="title"/>
          </p:nvPr>
        </p:nvSpPr>
        <p:spPr/>
        <p:txBody>
          <a:bodyPr/>
          <a:lstStyle/>
          <a:p>
            <a:r>
              <a:rPr lang="en-US" dirty="0"/>
              <a:t>Problem 25</a:t>
            </a:r>
          </a:p>
        </p:txBody>
      </p:sp>
      <p:sp>
        <p:nvSpPr>
          <p:cNvPr id="3" name="Content Placeholder 2">
            <a:extLst>
              <a:ext uri="{FF2B5EF4-FFF2-40B4-BE49-F238E27FC236}">
                <a16:creationId xmlns:a16="http://schemas.microsoft.com/office/drawing/2014/main" id="{7ED82C54-8454-4384-A7FA-BA3BB5FD735C}"/>
              </a:ext>
            </a:extLst>
          </p:cNvPr>
          <p:cNvSpPr>
            <a:spLocks noGrp="1"/>
          </p:cNvSpPr>
          <p:nvPr>
            <p:ph idx="1"/>
          </p:nvPr>
        </p:nvSpPr>
        <p:spPr/>
        <p:txBody>
          <a:bodyPr/>
          <a:lstStyle/>
          <a:p>
            <a:r>
              <a:rPr lang="en-US" dirty="0"/>
              <a:t>25.	(II) Two stars 16 light-years away are barely resolved by a 66-cm (mirror diameter) telescope. How far apart are the stars? Assume </a:t>
            </a:r>
            <a:r>
              <a:rPr lang="el-GR" dirty="0"/>
              <a:t>λ</a:t>
            </a:r>
            <a:r>
              <a:rPr lang="en-US" dirty="0"/>
              <a:t> =550nm  and that the resolution is limited by diffraction.</a:t>
            </a:r>
          </a:p>
        </p:txBody>
      </p:sp>
    </p:spTree>
    <p:extLst>
      <p:ext uri="{BB962C8B-B14F-4D97-AF65-F5344CB8AC3E}">
        <p14:creationId xmlns:p14="http://schemas.microsoft.com/office/powerpoint/2010/main" val="2893111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2889649" y="964408"/>
            <a:ext cx="647461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9pPr>
          </a:lstStyle>
          <a:p>
            <a:pPr marL="0" marR="0" lvl="0" indent="0" algn="ctr" defTabSz="685800" rtl="0" eaLnBrk="1" fontAlgn="base" latinLnBrk="0" hangingPunct="1">
              <a:lnSpc>
                <a:spcPct val="100000"/>
              </a:lnSpc>
              <a:spcBef>
                <a:spcPct val="50000"/>
              </a:spcBef>
              <a:spcAft>
                <a:spcPct val="0"/>
              </a:spcAft>
              <a:buClrTx/>
              <a:buSzTx/>
              <a:buFontTx/>
              <a:buNone/>
              <a:tabLst/>
              <a:defRPr/>
            </a:pPr>
            <a:endParaRPr kumimoji="0" lang="en-US" altLang="en-US" sz="2400" b="1" i="0" u="none" strike="noStrike" kern="1200" cap="none" spc="0" normalizeH="0" baseline="0" noProof="0">
              <a:ln>
                <a:noFill/>
              </a:ln>
              <a:solidFill>
                <a:srgbClr val="333399"/>
              </a:solidFill>
              <a:effectLst/>
              <a:uLnTx/>
              <a:uFillTx/>
              <a:latin typeface="Arial" panose="020B0604020202020204" pitchFamily="34" charset="0"/>
              <a:ea typeface="MS PGothic" panose="020B0600070205080204" pitchFamily="34" charset="-128"/>
            </a:endParaRPr>
          </a:p>
        </p:txBody>
      </p:sp>
      <p:sp>
        <p:nvSpPr>
          <p:cNvPr id="51203" name="Text Box 3"/>
          <p:cNvSpPr txBox="1">
            <a:spLocks noChangeArrowheads="1"/>
          </p:cNvSpPr>
          <p:nvPr/>
        </p:nvSpPr>
        <p:spPr bwMode="auto">
          <a:xfrm>
            <a:off x="1612669" y="2288925"/>
            <a:ext cx="8653549"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The human eye can resolve objects that are about 1 cm apart at a distance of 20 m, or 0.1 mm apart at the near point.</a:t>
            </a:r>
          </a:p>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This limits the useful magnification of a light microscope to about 500x</a:t>
            </a: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a:t>
            </a: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1000x.</a:t>
            </a:r>
          </a:p>
        </p:txBody>
      </p:sp>
      <p:sp>
        <p:nvSpPr>
          <p:cNvPr id="51204" name="Rectangle 4"/>
          <p:cNvSpPr>
            <a:spLocks noGrp="1" noChangeArrowheads="1"/>
          </p:cNvSpPr>
          <p:nvPr>
            <p:ph type="title"/>
          </p:nvPr>
        </p:nvSpPr>
        <p:spPr>
          <a:xfrm>
            <a:off x="2644140" y="266552"/>
            <a:ext cx="6172200" cy="928688"/>
          </a:xfrm>
        </p:spPr>
        <p:txBody>
          <a:bodyPr/>
          <a:lstStyle/>
          <a:p>
            <a:pPr eaLnBrk="1" hangingPunct="1"/>
            <a:r>
              <a:rPr lang="en-US" altLang="en-US" dirty="0"/>
              <a:t>35-6 Resolution of the Human Eye and Useful Magnification</a:t>
            </a:r>
          </a:p>
        </p:txBody>
      </p:sp>
    </p:spTree>
    <p:extLst>
      <p:ext uri="{BB962C8B-B14F-4D97-AF65-F5344CB8AC3E}">
        <p14:creationId xmlns:p14="http://schemas.microsoft.com/office/powerpoint/2010/main" val="2932290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30175"/>
            <a:ext cx="10363200" cy="974725"/>
          </a:xfrm>
        </p:spPr>
        <p:txBody>
          <a:bodyPr/>
          <a:lstStyle/>
          <a:p>
            <a:r>
              <a:rPr lang="en-US" altLang="en-US" dirty="0">
                <a:latin typeface="Comic Sans MS"/>
                <a:cs typeface="Comic Sans MS"/>
              </a:rPr>
              <a:t>35-7 </a:t>
            </a:r>
            <a:r>
              <a:rPr lang="fr-FR" altLang="en-US" dirty="0">
                <a:latin typeface="Comic Sans MS"/>
                <a:cs typeface="Comic Sans MS"/>
              </a:rPr>
              <a:t>Diffraction </a:t>
            </a:r>
            <a:r>
              <a:rPr lang="fr-FR" altLang="en-US" dirty="0" err="1">
                <a:latin typeface="Comic Sans MS"/>
                <a:cs typeface="Comic Sans MS"/>
              </a:rPr>
              <a:t>Grating</a:t>
            </a:r>
            <a:endParaRPr lang="en-US" dirty="0">
              <a:latin typeface="Comic Sans MS"/>
              <a:cs typeface="Comic Sans MS"/>
            </a:endParaRPr>
          </a:p>
        </p:txBody>
      </p:sp>
      <p:sp>
        <p:nvSpPr>
          <p:cNvPr id="3" name="Content Placeholder 2"/>
          <p:cNvSpPr>
            <a:spLocks noGrp="1"/>
          </p:cNvSpPr>
          <p:nvPr>
            <p:ph idx="1"/>
          </p:nvPr>
        </p:nvSpPr>
        <p:spPr/>
        <p:txBody>
          <a:bodyPr/>
          <a:lstStyle/>
          <a:p>
            <a:pPr marL="0" indent="0">
              <a:buNone/>
            </a:pPr>
            <a:endParaRPr lang="en-US" dirty="0">
              <a:latin typeface="Comic Sans MS"/>
              <a:cs typeface="Comic Sans MS"/>
            </a:endParaRPr>
          </a:p>
          <a:p>
            <a:pPr marL="0" indent="0">
              <a:buNone/>
            </a:pPr>
            <a:endParaRPr lang="en-US" dirty="0">
              <a:latin typeface="Comic Sans MS"/>
              <a:cs typeface="Comic Sans MS"/>
            </a:endParaRPr>
          </a:p>
          <a:p>
            <a:pPr marL="0" indent="0">
              <a:buNone/>
            </a:pPr>
            <a:r>
              <a:rPr lang="en-US" dirty="0">
                <a:latin typeface="Comic Sans MS"/>
                <a:cs typeface="Comic Sans MS"/>
              </a:rPr>
              <a:t>	</a:t>
            </a:r>
          </a:p>
          <a:p>
            <a:pPr marL="0" indent="0">
              <a:buNone/>
            </a:pPr>
            <a:endParaRPr lang="en-US" dirty="0">
              <a:latin typeface="Comic Sans MS"/>
              <a:cs typeface="Comic Sans MS"/>
            </a:endParaRPr>
          </a:p>
          <a:p>
            <a:pPr marL="0" indent="0">
              <a:buNone/>
            </a:pPr>
            <a:endParaRPr lang="en-US" dirty="0">
              <a:latin typeface="Comic Sans MS"/>
              <a:cs typeface="Comic Sans MS"/>
            </a:endParaRPr>
          </a:p>
          <a:p>
            <a:pPr marL="0" indent="0">
              <a:buNone/>
            </a:pPr>
            <a:r>
              <a:rPr lang="en-US" dirty="0">
                <a:latin typeface="Comic Sans MS"/>
                <a:cs typeface="Comic Sans MS"/>
              </a:rPr>
              <a:t>		</a:t>
            </a:r>
          </a:p>
        </p:txBody>
      </p:sp>
      <p:sp>
        <p:nvSpPr>
          <p:cNvPr id="5" name="Rectangle 4"/>
          <p:cNvSpPr/>
          <p:nvPr/>
        </p:nvSpPr>
        <p:spPr>
          <a:xfrm>
            <a:off x="3188657" y="6197084"/>
            <a:ext cx="549060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omic Sans MS"/>
                <a:ea typeface="ＭＳ Ｐゴシック"/>
                <a:cs typeface="Comic Sans MS"/>
              </a:rPr>
              <a:t>https://www.youtube.com/watch?v=kga6ofsMj8Y</a:t>
            </a:r>
            <a:endParaRPr kumimoji="0" lang="en-US" sz="1800" b="0" i="0" u="none" strike="noStrike" kern="1200" cap="none" spc="0" normalizeH="0" baseline="0" noProof="0" dirty="0">
              <a:ln>
                <a:noFill/>
              </a:ln>
              <a:solidFill>
                <a:srgbClr val="000000"/>
              </a:solidFill>
              <a:effectLst/>
              <a:uLnTx/>
              <a:uFillTx/>
              <a:latin typeface="Comic Sans MS"/>
              <a:ea typeface="ＭＳ Ｐゴシック"/>
            </a:endParaRPr>
          </a:p>
        </p:txBody>
      </p:sp>
      <p:pic>
        <p:nvPicPr>
          <p:cNvPr id="7" name="Picture 6"/>
          <p:cNvPicPr>
            <a:picLocks noChangeAspect="1"/>
          </p:cNvPicPr>
          <p:nvPr/>
        </p:nvPicPr>
        <p:blipFill>
          <a:blip r:embed="rId2"/>
          <a:stretch>
            <a:fillRect/>
          </a:stretch>
        </p:blipFill>
        <p:spPr>
          <a:xfrm>
            <a:off x="1752601" y="1521882"/>
            <a:ext cx="7823200" cy="4400550"/>
          </a:xfrm>
          <a:prstGeom prst="rect">
            <a:avLst/>
          </a:prstGeom>
        </p:spPr>
      </p:pic>
    </p:spTree>
    <p:extLst>
      <p:ext uri="{BB962C8B-B14F-4D97-AF65-F5344CB8AC3E}">
        <p14:creationId xmlns:p14="http://schemas.microsoft.com/office/powerpoint/2010/main" val="1241519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10" descr="Figure_35_19"/>
          <p:cNvPicPr>
            <a:picLocks noChangeAspect="1" noChangeArrowheads="1"/>
          </p:cNvPicPr>
          <p:nvPr/>
        </p:nvPicPr>
        <p:blipFill>
          <a:blip r:embed="rId3" cstate="print">
            <a:extLst>
              <a:ext uri="{28A0092B-C50C-407E-A947-70E740481C1C}">
                <a14:useLocalDpi xmlns:a14="http://schemas.microsoft.com/office/drawing/2010/main" val="0"/>
              </a:ext>
            </a:extLst>
          </a:blip>
          <a:srcRect b="3770"/>
          <a:stretch>
            <a:fillRect/>
          </a:stretch>
        </p:blipFill>
        <p:spPr bwMode="auto">
          <a:xfrm>
            <a:off x="2003367" y="3152088"/>
            <a:ext cx="7847457" cy="347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3251" name="Text Box 3"/>
          <p:cNvSpPr txBox="1">
            <a:spLocks noChangeArrowheads="1"/>
          </p:cNvSpPr>
          <p:nvPr/>
        </p:nvSpPr>
        <p:spPr bwMode="auto">
          <a:xfrm>
            <a:off x="825558" y="1619503"/>
            <a:ext cx="10864734" cy="10772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The maxima of the diffraction pattern are defined by</a:t>
            </a:r>
          </a:p>
        </p:txBody>
      </p:sp>
      <p:sp>
        <p:nvSpPr>
          <p:cNvPr id="53252" name="Rectangle 7"/>
          <p:cNvSpPr>
            <a:spLocks noGrp="1" noChangeArrowheads="1"/>
          </p:cNvSpPr>
          <p:nvPr>
            <p:ph type="title"/>
          </p:nvPr>
        </p:nvSpPr>
        <p:spPr>
          <a:xfrm>
            <a:off x="2806758" y="241942"/>
            <a:ext cx="5829300" cy="685800"/>
          </a:xfrm>
        </p:spPr>
        <p:txBody>
          <a:bodyPr/>
          <a:lstStyle/>
          <a:p>
            <a:pPr eaLnBrk="1" hangingPunct="1"/>
            <a:r>
              <a:rPr lang="en-US" altLang="en-US" sz="3600" dirty="0"/>
              <a:t>35-7 </a:t>
            </a:r>
            <a:r>
              <a:rPr lang="fr-FR" altLang="en-US" sz="3600" dirty="0"/>
              <a:t>Diffraction Grating</a:t>
            </a:r>
            <a:endParaRPr lang="en-US" altLang="en-US" sz="3600" dirty="0"/>
          </a:p>
        </p:txBody>
      </p:sp>
      <p:pic>
        <p:nvPicPr>
          <p:cNvPr id="53255" name="Picture 13" descr="35-13"/>
          <p:cNvPicPr>
            <a:picLocks noChangeAspect="1" noChangeArrowheads="1"/>
          </p:cNvPicPr>
          <p:nvPr/>
        </p:nvPicPr>
        <p:blipFill>
          <a:blip r:embed="rId4">
            <a:extLst>
              <a:ext uri="{28A0092B-C50C-407E-A947-70E740481C1C}">
                <a14:useLocalDpi xmlns:a14="http://schemas.microsoft.com/office/drawing/2010/main" val="0"/>
              </a:ext>
            </a:extLst>
          </a:blip>
          <a:srcRect r="11917"/>
          <a:stretch>
            <a:fillRect/>
          </a:stretch>
        </p:blipFill>
        <p:spPr bwMode="auto">
          <a:xfrm>
            <a:off x="2460811" y="2286000"/>
            <a:ext cx="7107400" cy="7384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Box 1"/>
          <p:cNvSpPr txBox="1"/>
          <p:nvPr/>
        </p:nvSpPr>
        <p:spPr>
          <a:xfrm>
            <a:off x="515389" y="3285091"/>
            <a:ext cx="140744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omic Sans MS"/>
                <a:ea typeface="ＭＳ Ｐゴシック"/>
              </a:rPr>
              <a:t>Spectra by two wavelengths</a:t>
            </a:r>
          </a:p>
        </p:txBody>
      </p:sp>
      <p:sp>
        <p:nvSpPr>
          <p:cNvPr id="3" name="TextBox 2"/>
          <p:cNvSpPr txBox="1"/>
          <p:nvPr/>
        </p:nvSpPr>
        <p:spPr>
          <a:xfrm>
            <a:off x="590204" y="5308313"/>
            <a:ext cx="151291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omic Sans MS"/>
                <a:ea typeface="ＭＳ Ｐゴシック"/>
              </a:rPr>
              <a:t>Spectra by white light </a:t>
            </a:r>
          </a:p>
        </p:txBody>
      </p:sp>
    </p:spTree>
    <p:extLst>
      <p:ext uri="{BB962C8B-B14F-4D97-AF65-F5344CB8AC3E}">
        <p14:creationId xmlns:p14="http://schemas.microsoft.com/office/powerpoint/2010/main" val="744238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3"/>
          <p:cNvSpPr txBox="1">
            <a:spLocks noChangeArrowheads="1"/>
          </p:cNvSpPr>
          <p:nvPr/>
        </p:nvSpPr>
        <p:spPr bwMode="auto">
          <a:xfrm>
            <a:off x="914400" y="1613955"/>
            <a:ext cx="10470382" cy="10618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1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A diffraction grating consists of a large number of equally spaced narrow slits or lines. A transmission grating has slits that transmit light, while a reflection grating has lines that reflect light.</a:t>
            </a:r>
          </a:p>
        </p:txBody>
      </p:sp>
      <p:sp>
        <p:nvSpPr>
          <p:cNvPr id="52227" name="Text Box 5"/>
          <p:cNvSpPr txBox="1">
            <a:spLocks noChangeArrowheads="1"/>
          </p:cNvSpPr>
          <p:nvPr/>
        </p:nvSpPr>
        <p:spPr bwMode="auto">
          <a:xfrm>
            <a:off x="332509" y="2640831"/>
            <a:ext cx="8595359" cy="4154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1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The more lines or slits there are, the narrower the peaks.</a:t>
            </a:r>
            <a:endParaRPr kumimoji="0" lang="en-US" altLang="en-US" sz="2100" b="1"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52228" name="Rectangle 6"/>
          <p:cNvSpPr>
            <a:spLocks noGrp="1" noChangeArrowheads="1"/>
          </p:cNvSpPr>
          <p:nvPr>
            <p:ph type="title"/>
          </p:nvPr>
        </p:nvSpPr>
        <p:spPr/>
        <p:txBody>
          <a:bodyPr/>
          <a:lstStyle/>
          <a:p>
            <a:pPr eaLnBrk="1" hangingPunct="1"/>
            <a:r>
              <a:rPr lang="en-US" altLang="en-US" dirty="0"/>
              <a:t>35-7 </a:t>
            </a:r>
            <a:r>
              <a:rPr lang="fr-FR" altLang="en-US" dirty="0"/>
              <a:t>Diffraction Grating</a:t>
            </a:r>
            <a:endParaRPr lang="en-US" altLang="en-US" dirty="0"/>
          </a:p>
        </p:txBody>
      </p:sp>
      <p:pic>
        <p:nvPicPr>
          <p:cNvPr id="52229" name="Picture 8" descr="Figure_35_18"/>
          <p:cNvPicPr>
            <a:picLocks noChangeAspect="1" noChangeArrowheads="1"/>
          </p:cNvPicPr>
          <p:nvPr/>
        </p:nvPicPr>
        <p:blipFill>
          <a:blip r:embed="rId3" cstate="print">
            <a:extLst>
              <a:ext uri="{28A0092B-C50C-407E-A947-70E740481C1C}">
                <a14:useLocalDpi xmlns:a14="http://schemas.microsoft.com/office/drawing/2010/main" val="0"/>
              </a:ext>
            </a:extLst>
          </a:blip>
          <a:srcRect b="10123"/>
          <a:stretch>
            <a:fillRect/>
          </a:stretch>
        </p:blipFill>
        <p:spPr bwMode="auto">
          <a:xfrm>
            <a:off x="8772551" y="2675784"/>
            <a:ext cx="2612231" cy="26217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Box 1"/>
          <p:cNvSpPr txBox="1"/>
          <p:nvPr/>
        </p:nvSpPr>
        <p:spPr>
          <a:xfrm>
            <a:off x="2907125" y="3233019"/>
            <a:ext cx="203773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omic Sans MS"/>
                <a:ea typeface="ＭＳ Ｐゴシック"/>
              </a:rPr>
              <a:t>d sin</a:t>
            </a:r>
            <a:r>
              <a:rPr kumimoji="0" lang="el-GR" sz="2800" b="0" i="0" u="none" strike="noStrike" kern="1200" cap="none" spc="0" normalizeH="0" baseline="0" noProof="0" dirty="0">
                <a:ln>
                  <a:noFill/>
                </a:ln>
                <a:solidFill>
                  <a:srgbClr val="000000"/>
                </a:solidFill>
                <a:effectLst/>
                <a:uLnTx/>
                <a:uFillTx/>
                <a:latin typeface="Comic Sans MS"/>
                <a:ea typeface="ＭＳ Ｐゴシック"/>
              </a:rPr>
              <a:t>θ</a:t>
            </a:r>
            <a:r>
              <a:rPr kumimoji="0" lang="en-US" sz="2800" b="0" i="0" u="none" strike="noStrike" kern="1200" cap="none" spc="0" normalizeH="0" baseline="0" noProof="0" dirty="0">
                <a:ln>
                  <a:noFill/>
                </a:ln>
                <a:solidFill>
                  <a:srgbClr val="000000"/>
                </a:solidFill>
                <a:effectLst/>
                <a:uLnTx/>
                <a:uFillTx/>
                <a:latin typeface="Comic Sans MS"/>
                <a:ea typeface="ＭＳ Ｐゴシック"/>
              </a:rPr>
              <a:t> = m</a:t>
            </a:r>
            <a:r>
              <a:rPr kumimoji="0" lang="el-GR" sz="2800" b="0" i="0" u="none" strike="noStrike" kern="1200" cap="none" spc="0" normalizeH="0" baseline="0" noProof="0" dirty="0">
                <a:ln>
                  <a:noFill/>
                </a:ln>
                <a:solidFill>
                  <a:srgbClr val="000000"/>
                </a:solidFill>
                <a:effectLst/>
                <a:uLnTx/>
                <a:uFillTx/>
                <a:latin typeface="Comic Sans MS"/>
                <a:ea typeface="ＭＳ Ｐゴシック"/>
              </a:rPr>
              <a:t>λ</a:t>
            </a:r>
            <a:endParaRPr kumimoji="0" lang="en-US" sz="2800" b="0" i="0" u="none" strike="noStrike" kern="1200" cap="none" spc="0" normalizeH="0" baseline="0" noProof="0" dirty="0">
              <a:ln>
                <a:noFill/>
              </a:ln>
              <a:solidFill>
                <a:srgbClr val="000000"/>
              </a:solidFill>
              <a:effectLst/>
              <a:uLnTx/>
              <a:uFillTx/>
              <a:latin typeface="Comic Sans MS"/>
              <a:ea typeface="ＭＳ Ｐゴシック"/>
            </a:endParaRPr>
          </a:p>
        </p:txBody>
      </p:sp>
      <p:sp>
        <p:nvSpPr>
          <p:cNvPr id="3" name="TextBox 2"/>
          <p:cNvSpPr txBox="1"/>
          <p:nvPr/>
        </p:nvSpPr>
        <p:spPr>
          <a:xfrm>
            <a:off x="726531" y="5650920"/>
            <a:ext cx="1026593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omic Sans MS"/>
                <a:ea typeface="ＭＳ Ｐゴシック"/>
              </a:rPr>
              <a:t>Figure 35-18. Intensity as a function of viewing angle θ (or position on the screen) for (a) two slits, (b) six slits. For a diffraction grating, the number of slits is very large (500 </a:t>
            </a:r>
            <a:r>
              <a:rPr kumimoji="0" lang="en-US" sz="1800" b="0" i="0" u="none" strike="noStrike" kern="1200" cap="none" spc="0" normalizeH="0" baseline="0" noProof="0">
                <a:ln>
                  <a:noFill/>
                </a:ln>
                <a:solidFill>
                  <a:srgbClr val="000000"/>
                </a:solidFill>
                <a:effectLst/>
                <a:uLnTx/>
                <a:uFillTx/>
                <a:latin typeface="Comic Sans MS"/>
                <a:ea typeface="ＭＳ Ｐゴシック"/>
              </a:rPr>
              <a:t>and more) and </a:t>
            </a:r>
            <a:r>
              <a:rPr kumimoji="0" lang="en-US" sz="1800" b="0" i="0" u="none" strike="noStrike" kern="1200" cap="none" spc="0" normalizeH="0" baseline="0" noProof="0" dirty="0">
                <a:ln>
                  <a:noFill/>
                </a:ln>
                <a:solidFill>
                  <a:srgbClr val="000000"/>
                </a:solidFill>
                <a:effectLst/>
                <a:uLnTx/>
                <a:uFillTx/>
                <a:latin typeface="Comic Sans MS"/>
                <a:ea typeface="ＭＳ Ｐゴシック"/>
              </a:rPr>
              <a:t>the peaks are narrower still.</a:t>
            </a:r>
          </a:p>
        </p:txBody>
      </p:sp>
    </p:spTree>
    <p:extLst>
      <p:ext uri="{BB962C8B-B14F-4D97-AF65-F5344CB8AC3E}">
        <p14:creationId xmlns:p14="http://schemas.microsoft.com/office/powerpoint/2010/main" val="2371758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00" name="Rectangle 4"/>
          <p:cNvSpPr>
            <a:spLocks noGrp="1" noChangeArrowheads="1"/>
          </p:cNvSpPr>
          <p:nvPr>
            <p:ph type="title"/>
          </p:nvPr>
        </p:nvSpPr>
        <p:spPr>
          <a:xfrm>
            <a:off x="-224443" y="0"/>
            <a:ext cx="10363200" cy="1143000"/>
          </a:xfrm>
        </p:spPr>
        <p:txBody>
          <a:bodyPr/>
          <a:lstStyle/>
          <a:p>
            <a:r>
              <a:rPr lang="en-US" altLang="en-US" sz="3600" dirty="0"/>
              <a:t>35-7 </a:t>
            </a:r>
            <a:r>
              <a:rPr lang="fr-FR" altLang="en-US" sz="3600" dirty="0"/>
              <a:t>Diffraction Grating</a:t>
            </a:r>
            <a:endParaRPr lang="en-US" altLang="en-US" sz="3600" dirty="0"/>
          </a:p>
        </p:txBody>
      </p:sp>
      <p:sp>
        <p:nvSpPr>
          <p:cNvPr id="157701" name="Text Box 5"/>
          <p:cNvSpPr txBox="1">
            <a:spLocks noChangeArrowheads="1"/>
          </p:cNvSpPr>
          <p:nvPr/>
        </p:nvSpPr>
        <p:spPr bwMode="auto">
          <a:xfrm>
            <a:off x="867046" y="1626727"/>
            <a:ext cx="10656542" cy="28007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marL="0" marR="0" lvl="0" indent="0" algn="l" defTabSz="685800" rtl="0" eaLnBrk="1" fontAlgn="auto" latinLnBrk="0" hangingPunct="1">
              <a:lnSpc>
                <a:spcPct val="100000"/>
              </a:lnSpc>
              <a:spcBef>
                <a:spcPct val="50000"/>
              </a:spcBef>
              <a:spcAft>
                <a:spcPts val="0"/>
              </a:spcAft>
              <a:buClrTx/>
              <a:buSzTx/>
              <a:buFontTx/>
              <a:buNone/>
              <a:tabLst/>
              <a:defRPr/>
            </a:pPr>
            <a:r>
              <a:rPr kumimoji="0" lang="en-US" altLang="en-US" sz="3200" b="0" i="0" u="none" strike="noStrike" kern="1200" cap="none" spc="0" normalizeH="0" baseline="0" noProof="0" dirty="0">
                <a:ln>
                  <a:noFill/>
                </a:ln>
                <a:solidFill>
                  <a:srgbClr val="333399"/>
                </a:solidFill>
                <a:effectLst/>
                <a:uLnTx/>
                <a:uFillTx/>
                <a:latin typeface="Comic Sans MS"/>
                <a:ea typeface="ＭＳ Ｐゴシック"/>
              </a:rPr>
              <a:t>Example 35-8: Diffraction grating: lines.</a:t>
            </a:r>
          </a:p>
          <a:p>
            <a:pPr marL="0" marR="0" lvl="0" indent="0" algn="l" defTabSz="685800" rtl="0" eaLnBrk="1" fontAlgn="auto" latinLnBrk="0" hangingPunct="1">
              <a:lnSpc>
                <a:spcPct val="100000"/>
              </a:lnSpc>
              <a:spcBef>
                <a:spcPct val="50000"/>
              </a:spcBef>
              <a:spcAft>
                <a:spcPts val="0"/>
              </a:spcAft>
              <a:buClrTx/>
              <a:buSzTx/>
              <a:buFontTx/>
              <a:buNone/>
              <a:tabLst/>
              <a:defRPr/>
            </a:pPr>
            <a:r>
              <a:rPr kumimoji="0" lang="en-US" altLang="en-US" sz="3200" b="0" i="0" u="none" strike="noStrike" kern="1200" cap="none" spc="0" normalizeH="0" baseline="0" noProof="0" dirty="0">
                <a:ln>
                  <a:noFill/>
                </a:ln>
                <a:solidFill>
                  <a:srgbClr val="333399"/>
                </a:solidFill>
                <a:effectLst/>
                <a:uLnTx/>
                <a:uFillTx/>
                <a:latin typeface="Comic Sans MS"/>
                <a:ea typeface="ＭＳ Ｐゴシック"/>
              </a:rPr>
              <a:t>Determine the angular positions of the first- and second-order maxima for light of wavelength 400 nm and 700 nm incident on a grating containing 10,000 lines/cm.</a:t>
            </a:r>
          </a:p>
        </p:txBody>
      </p:sp>
    </p:spTree>
    <p:extLst>
      <p:ext uri="{BB962C8B-B14F-4D97-AF65-F5344CB8AC3E}">
        <p14:creationId xmlns:p14="http://schemas.microsoft.com/office/powerpoint/2010/main" val="35419765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Problem 33</a:t>
            </a:r>
          </a:p>
        </p:txBody>
      </p:sp>
      <p:sp>
        <p:nvSpPr>
          <p:cNvPr id="3" name="Rectangle 2"/>
          <p:cNvSpPr/>
          <p:nvPr/>
        </p:nvSpPr>
        <p:spPr>
          <a:xfrm>
            <a:off x="1428109" y="2239060"/>
            <a:ext cx="9387768" cy="1569660"/>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333399">
                    <a:lumMod val="75000"/>
                  </a:srgbClr>
                </a:solidFill>
                <a:effectLst/>
                <a:uLnTx/>
                <a:uFillTx/>
                <a:latin typeface="Comic Sans MS"/>
                <a:ea typeface="ＭＳ Ｐゴシック"/>
              </a:rPr>
              <a:t>33.(I) A grating has   6800 line/cm. How many spectral orders can be seen (400 to 700 nm) when it is illuminated by white light?</a:t>
            </a:r>
          </a:p>
        </p:txBody>
      </p:sp>
    </p:spTree>
    <p:extLst>
      <p:ext uri="{BB962C8B-B14F-4D97-AF65-F5344CB8AC3E}">
        <p14:creationId xmlns:p14="http://schemas.microsoft.com/office/powerpoint/2010/main" val="2072893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solidFill>
                  <a:schemeClr val="accent2">
                    <a:lumMod val="75000"/>
                  </a:schemeClr>
                </a:solidFill>
              </a:rPr>
              <a:t>Problem 8</a:t>
            </a:r>
          </a:p>
        </p:txBody>
      </p:sp>
      <p:sp>
        <p:nvSpPr>
          <p:cNvPr id="3" name="Rectangle 2"/>
          <p:cNvSpPr/>
          <p:nvPr/>
        </p:nvSpPr>
        <p:spPr>
          <a:xfrm>
            <a:off x="2475063" y="2435236"/>
            <a:ext cx="6825651" cy="403957"/>
          </a:xfrm>
          <a:prstGeom prst="rect">
            <a:avLst/>
          </a:prstGeom>
        </p:spPr>
        <p:txBody>
          <a:bodyPr wrap="square">
            <a:spAutoFit/>
          </a:bodyPr>
          <a:lstStyle/>
          <a:p>
            <a:pPr marL="152400" marR="0" lvl="0" indent="-152400" algn="just" defTabSz="685800" rtl="0" eaLnBrk="1" fontAlgn="auto" latinLnBrk="0" hangingPunct="1">
              <a:lnSpc>
                <a:spcPct val="150000"/>
              </a:lnSpc>
              <a:spcBef>
                <a:spcPts val="1080"/>
              </a:spcBef>
              <a:spcAft>
                <a:spcPts val="1080"/>
              </a:spcAft>
              <a:buClrTx/>
              <a:buSzTx/>
              <a:buFontTx/>
              <a:buNone/>
              <a:tabLst>
                <a:tab pos="85725" algn="dec"/>
              </a:tabLst>
              <a:defRPr/>
            </a:pPr>
            <a:r>
              <a:rPr kumimoji="0" lang="en-US" sz="1350" b="0" i="0" u="none" strike="noStrike" kern="1200" cap="none" spc="0" normalizeH="0" baseline="0" noProof="0" dirty="0">
                <a:ln>
                  <a:noFill/>
                </a:ln>
                <a:solidFill>
                  <a:srgbClr val="333399">
                    <a:lumMod val="75000"/>
                  </a:srgbClr>
                </a:solidFill>
                <a:effectLst/>
                <a:uLnTx/>
                <a:uFillTx/>
                <a:latin typeface="Comic Sans MS"/>
                <a:ea typeface="Times New Roman" panose="02020603050405020304" pitchFamily="18" charset="0"/>
              </a:rPr>
              <a:t>	</a:t>
            </a:r>
            <a:endParaRPr kumimoji="0" lang="en-US" sz="2100" b="0" i="0" u="none" strike="noStrike" kern="1200" cap="none" spc="0" normalizeH="0" baseline="0" noProof="0" dirty="0">
              <a:ln>
                <a:noFill/>
              </a:ln>
              <a:solidFill>
                <a:srgbClr val="333399">
                  <a:lumMod val="75000"/>
                </a:srgbClr>
              </a:solidFill>
              <a:effectLst/>
              <a:uLnTx/>
              <a:uFillTx/>
              <a:latin typeface="Comic Sans MS"/>
              <a:ea typeface="Times New Roman" panose="02020603050405020304" pitchFamily="18" charset="0"/>
            </a:endParaRPr>
          </a:p>
        </p:txBody>
      </p:sp>
      <p:sp>
        <p:nvSpPr>
          <p:cNvPr id="4" name="Rectangle 3"/>
          <p:cNvSpPr/>
          <p:nvPr/>
        </p:nvSpPr>
        <p:spPr>
          <a:xfrm>
            <a:off x="2587207" y="2380501"/>
            <a:ext cx="7269911" cy="2169825"/>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srgbClr val="333399">
                    <a:lumMod val="75000"/>
                  </a:srgbClr>
                </a:solidFill>
                <a:effectLst/>
                <a:uLnTx/>
                <a:uFillTx/>
                <a:latin typeface="Comic Sans MS"/>
                <a:ea typeface="ＭＳ Ｐゴシック"/>
              </a:rPr>
              <a:t>8.	(II) (a) For a given wavelength </a:t>
            </a:r>
            <a:r>
              <a:rPr kumimoji="0" lang="el-GR" sz="2700" b="0" i="0" u="none" strike="noStrike" kern="1200" cap="none" spc="0" normalizeH="0" baseline="0" noProof="0" dirty="0">
                <a:ln>
                  <a:noFill/>
                </a:ln>
                <a:solidFill>
                  <a:srgbClr val="333399">
                    <a:lumMod val="75000"/>
                  </a:srgbClr>
                </a:solidFill>
                <a:effectLst/>
                <a:uLnTx/>
                <a:uFillTx/>
                <a:latin typeface="Comic Sans MS"/>
                <a:ea typeface="ＭＳ Ｐゴシック"/>
              </a:rPr>
              <a:t>λ</a:t>
            </a:r>
            <a:r>
              <a:rPr kumimoji="0" lang="en-US" sz="2700" b="0" i="0" u="none" strike="noStrike" kern="1200" cap="none" spc="0" normalizeH="0" baseline="0" noProof="0" dirty="0">
                <a:ln>
                  <a:noFill/>
                </a:ln>
                <a:solidFill>
                  <a:srgbClr val="333399">
                    <a:lumMod val="75000"/>
                  </a:srgbClr>
                </a:solidFill>
                <a:effectLst/>
                <a:uLnTx/>
                <a:uFillTx/>
                <a:latin typeface="Comic Sans MS"/>
                <a:ea typeface="ＭＳ Ｐゴシック"/>
              </a:rPr>
              <a:t>,  what is the minimum slit width for which there will be no diffraction minima? (b) What is the minimum slit width so that no visible light exhibits a diffraction minimum?</a:t>
            </a:r>
          </a:p>
        </p:txBody>
      </p:sp>
    </p:spTree>
    <p:extLst>
      <p:ext uri="{BB962C8B-B14F-4D97-AF65-F5344CB8AC3E}">
        <p14:creationId xmlns:p14="http://schemas.microsoft.com/office/powerpoint/2010/main" val="35879842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solidFill>
                  <a:schemeClr val="accent2">
                    <a:lumMod val="75000"/>
                  </a:schemeClr>
                </a:solidFill>
              </a:rPr>
              <a:t>Problem 36</a:t>
            </a:r>
          </a:p>
        </p:txBody>
      </p:sp>
      <p:sp>
        <p:nvSpPr>
          <p:cNvPr id="3" name="Rectangle 2"/>
          <p:cNvSpPr/>
          <p:nvPr/>
        </p:nvSpPr>
        <p:spPr>
          <a:xfrm>
            <a:off x="1205346" y="2526348"/>
            <a:ext cx="10072254" cy="2308324"/>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333399">
                    <a:lumMod val="75000"/>
                  </a:srgbClr>
                </a:solidFill>
                <a:effectLst/>
                <a:uLnTx/>
                <a:uFillTx/>
                <a:latin typeface="Comic Sans MS"/>
                <a:ea typeface="ＭＳ Ｐゴシック"/>
              </a:rPr>
              <a:t>36.	(II) White light containing wavelengths from 410 nm to 750 nm falls on a grating with 7800lines/cm.  How wide is the first-order spectrum on a screen 2.80 m away?</a:t>
            </a:r>
          </a:p>
        </p:txBody>
      </p:sp>
    </p:spTree>
    <p:extLst>
      <p:ext uri="{BB962C8B-B14F-4D97-AF65-F5344CB8AC3E}">
        <p14:creationId xmlns:p14="http://schemas.microsoft.com/office/powerpoint/2010/main" val="15954073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4259"/>
            <a:ext cx="10363200" cy="1143000"/>
          </a:xfrm>
        </p:spPr>
        <p:txBody>
          <a:bodyPr/>
          <a:lstStyle/>
          <a:p>
            <a:r>
              <a:rPr lang="en-US" altLang="en-US" dirty="0"/>
              <a:t>35-8 </a:t>
            </a:r>
            <a:r>
              <a:rPr lang="fr-FR" altLang="en-US" dirty="0"/>
              <a:t>The </a:t>
            </a:r>
            <a:r>
              <a:rPr lang="fr-FR" altLang="en-US" dirty="0" err="1"/>
              <a:t>Spectrometer</a:t>
            </a:r>
            <a:r>
              <a:rPr lang="fr-FR" altLang="en-US" dirty="0"/>
              <a:t> and </a:t>
            </a:r>
            <a:r>
              <a:rPr lang="fr-FR" altLang="en-US" dirty="0" err="1"/>
              <a:t>Spectroscopy</a:t>
            </a:r>
            <a:endParaRPr lang="en-US" dirty="0"/>
          </a:p>
        </p:txBody>
      </p:sp>
      <p:sp>
        <p:nvSpPr>
          <p:cNvPr id="3" name="Rectangle 2"/>
          <p:cNvSpPr/>
          <p:nvPr/>
        </p:nvSpPr>
        <p:spPr>
          <a:xfrm>
            <a:off x="1424398" y="6207452"/>
            <a:ext cx="6022803"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omic Sans MS"/>
                <a:ea typeface="ＭＳ Ｐゴシック"/>
              </a:rPr>
              <a:t>https://</a:t>
            </a:r>
            <a:r>
              <a:rPr kumimoji="0" lang="en-US" sz="2000" b="0" i="0" u="none" strike="noStrike" kern="1200" cap="none" spc="0" normalizeH="0" baseline="0" noProof="0" dirty="0" err="1">
                <a:ln>
                  <a:noFill/>
                </a:ln>
                <a:solidFill>
                  <a:srgbClr val="000000"/>
                </a:solidFill>
                <a:effectLst/>
                <a:uLnTx/>
                <a:uFillTx/>
                <a:latin typeface="Comic Sans MS"/>
                <a:ea typeface="ＭＳ Ｐゴシック"/>
              </a:rPr>
              <a:t>www.youtube.com</a:t>
            </a:r>
            <a:r>
              <a:rPr kumimoji="0" lang="en-US" sz="2000" b="0" i="0" u="none" strike="noStrike" kern="1200" cap="none" spc="0" normalizeH="0" baseline="0" noProof="0" dirty="0">
                <a:ln>
                  <a:noFill/>
                </a:ln>
                <a:solidFill>
                  <a:srgbClr val="000000"/>
                </a:solidFill>
                <a:effectLst/>
                <a:uLnTx/>
                <a:uFillTx/>
                <a:latin typeface="Comic Sans MS"/>
                <a:ea typeface="ＭＳ Ｐゴシック"/>
              </a:rPr>
              <a:t>/</a:t>
            </a:r>
            <a:r>
              <a:rPr kumimoji="0" lang="en-US" sz="2000" b="0" i="0" u="none" strike="noStrike" kern="1200" cap="none" spc="0" normalizeH="0" baseline="0" noProof="0" dirty="0" err="1">
                <a:ln>
                  <a:noFill/>
                </a:ln>
                <a:solidFill>
                  <a:srgbClr val="000000"/>
                </a:solidFill>
                <a:effectLst/>
                <a:uLnTx/>
                <a:uFillTx/>
                <a:latin typeface="Comic Sans MS"/>
                <a:ea typeface="ＭＳ Ｐゴシック"/>
              </a:rPr>
              <a:t>watch?v</a:t>
            </a:r>
            <a:r>
              <a:rPr kumimoji="0" lang="en-US" sz="2000" b="0" i="0" u="none" strike="noStrike" kern="1200" cap="none" spc="0" normalizeH="0" baseline="0" noProof="0" dirty="0">
                <a:ln>
                  <a:noFill/>
                </a:ln>
                <a:solidFill>
                  <a:srgbClr val="000000"/>
                </a:solidFill>
                <a:effectLst/>
                <a:uLnTx/>
                <a:uFillTx/>
                <a:latin typeface="Comic Sans MS"/>
                <a:ea typeface="ＭＳ Ｐゴシック"/>
              </a:rPr>
              <a:t>=oae5fa-f0S0</a:t>
            </a:r>
          </a:p>
        </p:txBody>
      </p:sp>
      <p:sp>
        <p:nvSpPr>
          <p:cNvPr id="4" name="TextBox 3"/>
          <p:cNvSpPr txBox="1"/>
          <p:nvPr/>
        </p:nvSpPr>
        <p:spPr>
          <a:xfrm>
            <a:off x="1424398" y="1686481"/>
            <a:ext cx="826432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omic Sans MS"/>
                <a:ea typeface="ＭＳ Ｐゴシック"/>
              </a:rPr>
              <a:t>This video shows the spectra of different gases</a:t>
            </a:r>
          </a:p>
        </p:txBody>
      </p:sp>
      <p:pic>
        <p:nvPicPr>
          <p:cNvPr id="5" name="Picture 4">
            <a:extLst>
              <a:ext uri="{FF2B5EF4-FFF2-40B4-BE49-F238E27FC236}">
                <a16:creationId xmlns:a16="http://schemas.microsoft.com/office/drawing/2014/main" id="{133C1E62-58C6-487E-8ED4-420FED649A90}"/>
              </a:ext>
            </a:extLst>
          </p:cNvPr>
          <p:cNvPicPr>
            <a:picLocks noChangeAspect="1"/>
          </p:cNvPicPr>
          <p:nvPr/>
        </p:nvPicPr>
        <p:blipFill rotWithShape="1">
          <a:blip r:embed="rId2"/>
          <a:srcRect l="7363" t="18187" r="28853" b="19144"/>
          <a:stretch/>
        </p:blipFill>
        <p:spPr>
          <a:xfrm>
            <a:off x="947957" y="2432807"/>
            <a:ext cx="6426186" cy="3551539"/>
          </a:xfrm>
          <a:prstGeom prst="rect">
            <a:avLst/>
          </a:prstGeom>
        </p:spPr>
      </p:pic>
    </p:spTree>
    <p:extLst>
      <p:ext uri="{BB962C8B-B14F-4D97-AF65-F5344CB8AC3E}">
        <p14:creationId xmlns:p14="http://schemas.microsoft.com/office/powerpoint/2010/main" val="22152238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3"/>
          <p:cNvSpPr txBox="1">
            <a:spLocks noChangeArrowheads="1"/>
          </p:cNvSpPr>
          <p:nvPr/>
        </p:nvSpPr>
        <p:spPr bwMode="auto">
          <a:xfrm>
            <a:off x="595902" y="1814580"/>
            <a:ext cx="9262994" cy="7386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marL="0" marR="0" lvl="0" indent="0" algn="l" defTabSz="685800" rtl="0" eaLnBrk="1" fontAlgn="auto" latinLnBrk="0" hangingPunct="1">
              <a:lnSpc>
                <a:spcPct val="100000"/>
              </a:lnSpc>
              <a:spcBef>
                <a:spcPct val="50000"/>
              </a:spcBef>
              <a:spcAft>
                <a:spcPts val="0"/>
              </a:spcAft>
              <a:buClrTx/>
              <a:buSzTx/>
              <a:buFontTx/>
              <a:buNone/>
              <a:tabLst/>
              <a:defRPr/>
            </a:pPr>
            <a:r>
              <a:rPr kumimoji="0" lang="en-US" altLang="en-US" sz="2100" b="0" i="0" u="none" strike="noStrike" kern="1200" cap="none" spc="0" normalizeH="0" baseline="0" noProof="0" dirty="0">
                <a:ln>
                  <a:noFill/>
                </a:ln>
                <a:solidFill>
                  <a:srgbClr val="333399"/>
                </a:solidFill>
                <a:effectLst/>
                <a:uLnTx/>
                <a:uFillTx/>
                <a:latin typeface="Comic Sans MS"/>
                <a:ea typeface="ＭＳ Ｐゴシック"/>
              </a:rPr>
              <a:t>A spectrometer makes accurate measurements of wavelengths using a diffraction grating or prism, and help determine elements in a compound.</a:t>
            </a:r>
          </a:p>
        </p:txBody>
      </p:sp>
      <p:sp>
        <p:nvSpPr>
          <p:cNvPr id="26629" name="Rectangle 5"/>
          <p:cNvSpPr>
            <a:spLocks noGrp="1" noChangeArrowheads="1"/>
          </p:cNvSpPr>
          <p:nvPr>
            <p:ph type="title"/>
          </p:nvPr>
        </p:nvSpPr>
        <p:spPr>
          <a:xfrm>
            <a:off x="2035233" y="275359"/>
            <a:ext cx="6858000" cy="958454"/>
          </a:xfrm>
        </p:spPr>
        <p:txBody>
          <a:bodyPr/>
          <a:lstStyle/>
          <a:p>
            <a:r>
              <a:rPr lang="en-US" altLang="en-US" dirty="0"/>
              <a:t>35-8 </a:t>
            </a:r>
            <a:r>
              <a:rPr lang="fr-FR" altLang="en-US" dirty="0"/>
              <a:t>The </a:t>
            </a:r>
            <a:r>
              <a:rPr lang="fr-FR" altLang="en-US" dirty="0" err="1"/>
              <a:t>Spectrometer</a:t>
            </a:r>
            <a:r>
              <a:rPr lang="fr-FR" altLang="en-US" dirty="0"/>
              <a:t> and </a:t>
            </a:r>
            <a:r>
              <a:rPr lang="fr-FR" altLang="en-US" dirty="0" err="1"/>
              <a:t>Spectroscopy</a:t>
            </a:r>
            <a:endParaRPr lang="en-US" altLang="en-US" dirty="0"/>
          </a:p>
        </p:txBody>
      </p:sp>
      <p:pic>
        <p:nvPicPr>
          <p:cNvPr id="26631" name="Picture 7" descr="Figure_35_21"/>
          <p:cNvPicPr>
            <a:picLocks noChangeAspect="1" noChangeArrowheads="1"/>
          </p:cNvPicPr>
          <p:nvPr/>
        </p:nvPicPr>
        <p:blipFill>
          <a:blip r:embed="rId3">
            <a:extLst>
              <a:ext uri="{28A0092B-C50C-407E-A947-70E740481C1C}">
                <a14:useLocalDpi xmlns:a14="http://schemas.microsoft.com/office/drawing/2010/main" val="0"/>
              </a:ext>
            </a:extLst>
          </a:blip>
          <a:srcRect b="7710"/>
          <a:stretch>
            <a:fillRect/>
          </a:stretch>
        </p:blipFill>
        <p:spPr bwMode="auto">
          <a:xfrm>
            <a:off x="7703949" y="2834020"/>
            <a:ext cx="3816237" cy="351069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805369" y="2553244"/>
            <a:ext cx="6096000" cy="2308324"/>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mic Sans MS"/>
              <a:ea typeface="ＭＳ Ｐゴシック"/>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omic Sans MS"/>
                <a:ea typeface="ＭＳ Ｐゴシック"/>
              </a:rPr>
              <a:t>A gas is heated or a current pass through it, and it will emit certain lines. </a:t>
            </a:r>
            <a:r>
              <a:rPr kumimoji="0" lang="en-US" sz="1800" b="1" i="0" u="none" strike="noStrike" kern="1200" cap="none" spc="0" normalizeH="0" baseline="0" noProof="0" dirty="0">
                <a:ln>
                  <a:noFill/>
                </a:ln>
                <a:solidFill>
                  <a:srgbClr val="FF0000"/>
                </a:solidFill>
                <a:effectLst/>
                <a:uLnTx/>
                <a:uFillTx/>
                <a:latin typeface="Comic Sans MS"/>
                <a:ea typeface="ＭＳ Ｐゴシック"/>
              </a:rPr>
              <a:t>Only certain discrete wavelength of light are emitted</a:t>
            </a:r>
            <a:r>
              <a:rPr kumimoji="0" lang="en-US" sz="1800" b="0" i="0" u="none" strike="noStrike" kern="1200" cap="none" spc="0" normalizeH="0" baseline="0" noProof="0" dirty="0">
                <a:ln>
                  <a:noFill/>
                </a:ln>
                <a:solidFill>
                  <a:srgbClr val="000000"/>
                </a:solidFill>
                <a:effectLst/>
                <a:uLnTx/>
                <a:uFillTx/>
                <a:latin typeface="Comic Sans MS"/>
                <a:ea typeface="ＭＳ Ｐゴシック"/>
              </a:rPr>
              <a:t>, and these are different for different elements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omic Sans MS"/>
                <a:ea typeface="ＭＳ Ｐゴシック"/>
              </a:rPr>
              <a:t> </a:t>
            </a:r>
            <a:r>
              <a:rPr kumimoji="0" lang="en-US" sz="1800" b="1" i="0" u="none" strike="noStrike" kern="1200" cap="none" spc="0" normalizeH="0" baseline="0" noProof="0" dirty="0">
                <a:ln>
                  <a:noFill/>
                </a:ln>
                <a:solidFill>
                  <a:srgbClr val="000000"/>
                </a:solidFill>
                <a:effectLst/>
                <a:uLnTx/>
                <a:uFillTx/>
                <a:latin typeface="Comic Sans MS"/>
                <a:ea typeface="ＭＳ Ｐゴシック"/>
              </a:rPr>
              <a:t>The wavelength can be determined to high accuracy by measuring the angle at which the light is diffracted</a:t>
            </a:r>
            <a:r>
              <a:rPr kumimoji="0" lang="en-US" sz="1800" b="0" i="0" u="none" strike="noStrike" kern="1200" cap="none" spc="0" normalizeH="0" baseline="0" noProof="0" dirty="0">
                <a:ln>
                  <a:noFill/>
                </a:ln>
                <a:solidFill>
                  <a:srgbClr val="000000"/>
                </a:solidFill>
                <a:effectLst/>
                <a:uLnTx/>
                <a:uFillTx/>
                <a:latin typeface="Comic Sans MS"/>
                <a:ea typeface="ＭＳ Ｐゴシック"/>
              </a:rPr>
              <a:t>:</a:t>
            </a:r>
          </a:p>
        </p:txBody>
      </p:sp>
      <p:pic>
        <p:nvPicPr>
          <p:cNvPr id="6" name="Picture 8" descr="35-13"/>
          <p:cNvPicPr>
            <a:picLocks noChangeAspect="1" noChangeArrowheads="1"/>
          </p:cNvPicPr>
          <p:nvPr/>
        </p:nvPicPr>
        <p:blipFill>
          <a:blip r:embed="rId4">
            <a:extLst>
              <a:ext uri="{28A0092B-C50C-407E-A947-70E740481C1C}">
                <a14:useLocalDpi xmlns:a14="http://schemas.microsoft.com/office/drawing/2010/main" val="0"/>
              </a:ext>
            </a:extLst>
          </a:blip>
          <a:srcRect r="11621"/>
          <a:stretch>
            <a:fillRect/>
          </a:stretch>
        </p:blipFill>
        <p:spPr bwMode="auto">
          <a:xfrm>
            <a:off x="459389" y="4865453"/>
            <a:ext cx="7540607" cy="783027"/>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8484375" y="6130714"/>
            <a:ext cx="3437159"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omic Sans MS"/>
                <a:ea typeface="ＭＳ Ｐゴシック"/>
              </a:rPr>
              <a:t>Figure 35-21. Spectrometer or spectroscope.</a:t>
            </a:r>
          </a:p>
        </p:txBody>
      </p:sp>
      <p:sp>
        <p:nvSpPr>
          <p:cNvPr id="4" name="TextBox 3">
            <a:extLst>
              <a:ext uri="{FF2B5EF4-FFF2-40B4-BE49-F238E27FC236}">
                <a16:creationId xmlns:a16="http://schemas.microsoft.com/office/drawing/2014/main" id="{FA3370E7-14FB-4147-B9D6-3456614E0608}"/>
              </a:ext>
            </a:extLst>
          </p:cNvPr>
          <p:cNvSpPr txBox="1"/>
          <p:nvPr/>
        </p:nvSpPr>
        <p:spPr>
          <a:xfrm>
            <a:off x="10318458" y="3061075"/>
            <a:ext cx="1796023" cy="646331"/>
          </a:xfrm>
          <a:prstGeom prst="rect">
            <a:avLst/>
          </a:prstGeom>
          <a:noFill/>
        </p:spPr>
        <p:txBody>
          <a:bodyPr wrap="square" rtlCol="0">
            <a:spAutoFit/>
          </a:bodyPr>
          <a:lstStyle/>
          <a:p>
            <a:r>
              <a:rPr lang="en-US" sz="1200" dirty="0"/>
              <a:t>Grating is in a Prism to separate different wavelength</a:t>
            </a:r>
          </a:p>
        </p:txBody>
      </p:sp>
    </p:spTree>
    <p:extLst>
      <p:ext uri="{BB962C8B-B14F-4D97-AF65-F5344CB8AC3E}">
        <p14:creationId xmlns:p14="http://schemas.microsoft.com/office/powerpoint/2010/main" val="31029312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9" name="Picture 7" descr="Figure_35_22"/>
          <p:cNvPicPr>
            <a:picLocks noChangeAspect="1" noChangeArrowheads="1"/>
          </p:cNvPicPr>
          <p:nvPr/>
        </p:nvPicPr>
        <p:blipFill>
          <a:blip r:embed="rId3">
            <a:extLst>
              <a:ext uri="{28A0092B-C50C-407E-A947-70E740481C1C}">
                <a14:useLocalDpi xmlns:a14="http://schemas.microsoft.com/office/drawing/2010/main" val="0"/>
              </a:ext>
            </a:extLst>
          </a:blip>
          <a:srcRect b="4788"/>
          <a:stretch>
            <a:fillRect/>
          </a:stretch>
        </p:blipFill>
        <p:spPr bwMode="auto">
          <a:xfrm>
            <a:off x="870585" y="2665062"/>
            <a:ext cx="8084574" cy="3343426"/>
          </a:xfrm>
          <a:prstGeom prst="rect">
            <a:avLst/>
          </a:prstGeom>
          <a:noFill/>
          <a:extLst>
            <a:ext uri="{909E8E84-426E-40dd-AFC4-6F175D3DCCD1}">
              <a14:hiddenFill xmlns:a14="http://schemas.microsoft.com/office/drawing/2010/main" xmlns="">
                <a:solidFill>
                  <a:srgbClr val="FFFFFF"/>
                </a:solidFill>
              </a14:hiddenFill>
            </a:ext>
          </a:extLst>
        </p:spPr>
      </p:pic>
      <p:sp>
        <p:nvSpPr>
          <p:cNvPr id="166916" name="Rectangle 4"/>
          <p:cNvSpPr>
            <a:spLocks noGrp="1" noChangeArrowheads="1"/>
          </p:cNvSpPr>
          <p:nvPr>
            <p:ph type="title"/>
          </p:nvPr>
        </p:nvSpPr>
        <p:spPr>
          <a:xfrm>
            <a:off x="2070560" y="134091"/>
            <a:ext cx="7098377" cy="906066"/>
          </a:xfrm>
        </p:spPr>
        <p:txBody>
          <a:bodyPr/>
          <a:lstStyle/>
          <a:p>
            <a:r>
              <a:rPr lang="en-US" altLang="en-US" dirty="0"/>
              <a:t>35-8 </a:t>
            </a:r>
            <a:r>
              <a:rPr lang="fr-FR" altLang="en-US" dirty="0"/>
              <a:t>The </a:t>
            </a:r>
            <a:r>
              <a:rPr lang="fr-FR" altLang="en-US" dirty="0" err="1"/>
              <a:t>Spectrometer</a:t>
            </a:r>
            <a:r>
              <a:rPr lang="fr-FR" altLang="en-US" dirty="0"/>
              <a:t> and </a:t>
            </a:r>
            <a:r>
              <a:rPr lang="fr-FR" altLang="en-US" dirty="0" err="1"/>
              <a:t>Spectroscopy</a:t>
            </a:r>
            <a:endParaRPr lang="en-US" altLang="en-US" dirty="0"/>
          </a:p>
        </p:txBody>
      </p:sp>
      <p:sp>
        <p:nvSpPr>
          <p:cNvPr id="166917" name="Text Box 5"/>
          <p:cNvSpPr txBox="1">
            <a:spLocks noChangeArrowheads="1"/>
          </p:cNvSpPr>
          <p:nvPr/>
        </p:nvSpPr>
        <p:spPr bwMode="auto">
          <a:xfrm>
            <a:off x="956345" y="1782562"/>
            <a:ext cx="10209402" cy="7386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marL="0" marR="0" lvl="0" indent="0" algn="l" defTabSz="685800" rtl="0" eaLnBrk="1" fontAlgn="auto" latinLnBrk="0" hangingPunct="1">
              <a:lnSpc>
                <a:spcPct val="100000"/>
              </a:lnSpc>
              <a:spcBef>
                <a:spcPct val="50000"/>
              </a:spcBef>
              <a:spcAft>
                <a:spcPts val="0"/>
              </a:spcAft>
              <a:buClrTx/>
              <a:buSzTx/>
              <a:buFontTx/>
              <a:buNone/>
              <a:tabLst/>
              <a:defRPr/>
            </a:pPr>
            <a:r>
              <a:rPr kumimoji="0" lang="en-US" altLang="en-US" sz="2100" b="0" i="0" u="none" strike="noStrike" kern="1200" cap="none" spc="0" normalizeH="0" baseline="0" noProof="0" dirty="0">
                <a:ln>
                  <a:noFill/>
                </a:ln>
                <a:solidFill>
                  <a:srgbClr val="333399"/>
                </a:solidFill>
                <a:effectLst/>
                <a:uLnTx/>
                <a:uFillTx/>
                <a:latin typeface="Comic Sans MS"/>
                <a:ea typeface="ＭＳ Ｐゴシック"/>
              </a:rPr>
              <a:t>Atoms and molecules can be identified when they are in a thin gas through their characteristic emission lines.</a:t>
            </a:r>
          </a:p>
        </p:txBody>
      </p:sp>
      <p:sp>
        <p:nvSpPr>
          <p:cNvPr id="4" name="TextBox 3">
            <a:extLst>
              <a:ext uri="{FF2B5EF4-FFF2-40B4-BE49-F238E27FC236}">
                <a16:creationId xmlns:a16="http://schemas.microsoft.com/office/drawing/2014/main" id="{554EB0F3-966A-4111-B21E-762E34F673D8}"/>
              </a:ext>
            </a:extLst>
          </p:cNvPr>
          <p:cNvSpPr txBox="1"/>
          <p:nvPr/>
        </p:nvSpPr>
        <p:spPr>
          <a:xfrm>
            <a:off x="9269835" y="4018327"/>
            <a:ext cx="2256638"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omic Sans MS"/>
                <a:ea typeface="ＭＳ Ｐゴシック"/>
              </a:rPr>
              <a:t>Absorption lines are due to atoms or molecules that absorb wavelength of light. They are the same at which they emit light.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omic Sans MS"/>
                <a:ea typeface="ＭＳ Ｐゴシック"/>
              </a:rPr>
              <a:t>Due to dense gaseous object in the sun</a:t>
            </a:r>
          </a:p>
        </p:txBody>
      </p:sp>
      <p:cxnSp>
        <p:nvCxnSpPr>
          <p:cNvPr id="6" name="Straight Arrow Connector 5">
            <a:extLst>
              <a:ext uri="{FF2B5EF4-FFF2-40B4-BE49-F238E27FC236}">
                <a16:creationId xmlns:a16="http://schemas.microsoft.com/office/drawing/2014/main" id="{D0035C66-EEC1-43B9-88FC-5C0E5CAED47A}"/>
              </a:ext>
            </a:extLst>
          </p:cNvPr>
          <p:cNvCxnSpPr/>
          <p:nvPr/>
        </p:nvCxnSpPr>
        <p:spPr bwMode="auto">
          <a:xfrm flipV="1">
            <a:off x="5259897" y="5310231"/>
            <a:ext cx="4169329" cy="293615"/>
          </a:xfrm>
          <a:prstGeom prst="straightConnector1">
            <a:avLst/>
          </a:prstGeom>
          <a:solidFill>
            <a:schemeClr val="accent1"/>
          </a:solidFill>
          <a:ln w="22225"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1262525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3"/>
          <p:cNvSpPr txBox="1">
            <a:spLocks noChangeArrowheads="1"/>
          </p:cNvSpPr>
          <p:nvPr/>
        </p:nvSpPr>
        <p:spPr bwMode="auto">
          <a:xfrm>
            <a:off x="1369485" y="1647825"/>
            <a:ext cx="9453033" cy="9541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800" b="0" i="0" u="none" strike="noStrike" kern="1200" cap="none" spc="0" normalizeH="0" baseline="0" noProof="0">
                <a:ln>
                  <a:noFill/>
                </a:ln>
                <a:solidFill>
                  <a:srgbClr val="333399"/>
                </a:solidFill>
                <a:effectLst/>
                <a:uLnTx/>
                <a:uFillTx/>
                <a:latin typeface="Comic Sans MS"/>
                <a:ea typeface="ＭＳ Ｐゴシック"/>
              </a:rPr>
              <a:t>The wavelength can be determined to high accuracy by measuring the angle at which the light is diffracted:</a:t>
            </a:r>
          </a:p>
        </p:txBody>
      </p:sp>
      <p:sp>
        <p:nvSpPr>
          <p:cNvPr id="25606" name="Rectangle 6"/>
          <p:cNvSpPr>
            <a:spLocks noGrp="1" noChangeArrowheads="1"/>
          </p:cNvSpPr>
          <p:nvPr>
            <p:ph type="title"/>
          </p:nvPr>
        </p:nvSpPr>
        <p:spPr>
          <a:xfrm>
            <a:off x="609600" y="0"/>
            <a:ext cx="10972800" cy="1250950"/>
          </a:xfrm>
        </p:spPr>
        <p:txBody>
          <a:bodyPr/>
          <a:lstStyle/>
          <a:p>
            <a:r>
              <a:rPr lang="en-US"/>
              <a:t>35-8 </a:t>
            </a:r>
            <a:r>
              <a:rPr lang="fr-FR"/>
              <a:t>The Spectrometer and Spectroscopy</a:t>
            </a:r>
            <a:endParaRPr lang="en-US"/>
          </a:p>
        </p:txBody>
      </p:sp>
      <p:pic>
        <p:nvPicPr>
          <p:cNvPr id="25608" name="Picture 8" descr="35-13"/>
          <p:cNvPicPr>
            <a:picLocks noChangeAspect="1" noChangeArrowheads="1"/>
          </p:cNvPicPr>
          <p:nvPr/>
        </p:nvPicPr>
        <p:blipFill>
          <a:blip r:embed="rId2">
            <a:extLst>
              <a:ext uri="{28A0092B-C50C-407E-A947-70E740481C1C}">
                <a14:useLocalDpi xmlns:a14="http://schemas.microsoft.com/office/drawing/2010/main" val="0"/>
              </a:ext>
            </a:extLst>
          </a:blip>
          <a:srcRect r="11621"/>
          <a:stretch>
            <a:fillRect/>
          </a:stretch>
        </p:blipFill>
        <p:spPr bwMode="auto">
          <a:xfrm>
            <a:off x="1058334" y="3517900"/>
            <a:ext cx="10028767" cy="7810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6910799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609600" y="0"/>
            <a:ext cx="10972800" cy="1208088"/>
          </a:xfrm>
        </p:spPr>
        <p:txBody>
          <a:bodyPr/>
          <a:lstStyle/>
          <a:p>
            <a:r>
              <a:rPr lang="en-US"/>
              <a:t>35-8 </a:t>
            </a:r>
            <a:r>
              <a:rPr lang="fr-FR"/>
              <a:t>The Spectrometer and Spectroscopy</a:t>
            </a:r>
            <a:endParaRPr lang="en-US"/>
          </a:p>
        </p:txBody>
      </p:sp>
      <p:sp>
        <p:nvSpPr>
          <p:cNvPr id="168963" name="Text Box 3"/>
          <p:cNvSpPr txBox="1">
            <a:spLocks noChangeArrowheads="1"/>
          </p:cNvSpPr>
          <p:nvPr/>
        </p:nvSpPr>
        <p:spPr bwMode="auto">
          <a:xfrm>
            <a:off x="324465" y="1371601"/>
            <a:ext cx="11257935" cy="25545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800" b="0" i="0" u="none" strike="noStrike" kern="1200" cap="none" spc="0" normalizeH="0" baseline="0" noProof="0" dirty="0">
                <a:ln>
                  <a:noFill/>
                </a:ln>
                <a:solidFill>
                  <a:srgbClr val="333399"/>
                </a:solidFill>
                <a:effectLst/>
                <a:uLnTx/>
                <a:uFillTx/>
                <a:latin typeface="Comic Sans MS"/>
                <a:ea typeface="ＭＳ Ｐゴシック"/>
              </a:rPr>
              <a:t>Example 35-11: Hydrogen spectrum.</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400" b="0" i="0" u="none" strike="noStrike" kern="1200" cap="none" spc="0" normalizeH="0" baseline="0" noProof="0" dirty="0">
                <a:ln>
                  <a:noFill/>
                </a:ln>
                <a:solidFill>
                  <a:srgbClr val="333399"/>
                </a:solidFill>
                <a:effectLst/>
                <a:uLnTx/>
                <a:uFillTx/>
                <a:latin typeface="Comic Sans MS"/>
                <a:ea typeface="ＭＳ Ｐゴシック"/>
              </a:rPr>
              <a:t>Light emitted by hot hydrogen gas is observed with a spectroscope using a diffraction grating having 1.00 x 10</a:t>
            </a:r>
            <a:r>
              <a:rPr kumimoji="0" lang="en-US" sz="2400" b="0" i="0" u="none" strike="noStrike" kern="1200" cap="none" spc="0" normalizeH="0" baseline="30000" noProof="0" dirty="0">
                <a:ln>
                  <a:noFill/>
                </a:ln>
                <a:solidFill>
                  <a:srgbClr val="333399"/>
                </a:solidFill>
                <a:effectLst/>
                <a:uLnTx/>
                <a:uFillTx/>
                <a:latin typeface="Comic Sans MS"/>
                <a:ea typeface="ＭＳ Ｐゴシック"/>
              </a:rPr>
              <a:t>4</a:t>
            </a:r>
            <a:r>
              <a:rPr kumimoji="0" lang="en-US" sz="2400" b="0" i="0" u="none" strike="noStrike" kern="1200" cap="none" spc="0" normalizeH="0" baseline="0" noProof="0" dirty="0">
                <a:ln>
                  <a:noFill/>
                </a:ln>
                <a:solidFill>
                  <a:srgbClr val="333399"/>
                </a:solidFill>
                <a:effectLst/>
                <a:uLnTx/>
                <a:uFillTx/>
                <a:latin typeface="Comic Sans MS"/>
                <a:ea typeface="ＭＳ Ｐゴシック"/>
              </a:rPr>
              <a:t> lines/cm. The spectral lines nearest to the center (0</a:t>
            </a:r>
            <a:r>
              <a:rPr kumimoji="0" lang="en-US" sz="2400" b="0" i="0" u="none" strike="noStrike" kern="1200" cap="none" spc="0" normalizeH="0" baseline="0" noProof="0" dirty="0">
                <a:ln>
                  <a:noFill/>
                </a:ln>
                <a:solidFill>
                  <a:srgbClr val="333399"/>
                </a:solidFill>
                <a:effectLst/>
                <a:uLnTx/>
                <a:uFillTx/>
                <a:latin typeface="Comic Sans MS"/>
                <a:ea typeface="ＭＳ Ｐゴシック"/>
                <a:cs typeface="Arial" charset="0"/>
              </a:rPr>
              <a:t>°)</a:t>
            </a:r>
            <a:r>
              <a:rPr kumimoji="0" lang="en-US" sz="2400" b="0" i="0" u="none" strike="noStrike" kern="1200" cap="none" spc="0" normalizeH="0" baseline="0" noProof="0" dirty="0">
                <a:ln>
                  <a:noFill/>
                </a:ln>
                <a:solidFill>
                  <a:srgbClr val="333399"/>
                </a:solidFill>
                <a:effectLst/>
                <a:uLnTx/>
                <a:uFillTx/>
                <a:latin typeface="Comic Sans MS"/>
                <a:ea typeface="ＭＳ Ｐゴシック"/>
              </a:rPr>
              <a:t> are a violet line at 24.2</a:t>
            </a:r>
            <a:r>
              <a:rPr kumimoji="0" lang="en-US" sz="2400" b="0" i="0" u="none" strike="noStrike" kern="1200" cap="none" spc="0" normalizeH="0" baseline="0" noProof="0" dirty="0">
                <a:ln>
                  <a:noFill/>
                </a:ln>
                <a:solidFill>
                  <a:srgbClr val="333399"/>
                </a:solidFill>
                <a:effectLst/>
                <a:uLnTx/>
                <a:uFillTx/>
                <a:latin typeface="Comic Sans MS"/>
                <a:ea typeface="ＭＳ Ｐゴシック"/>
                <a:cs typeface="Arial" charset="0"/>
              </a:rPr>
              <a:t>°</a:t>
            </a:r>
            <a:r>
              <a:rPr kumimoji="0" lang="en-US" sz="2400" b="0" i="0" u="none" strike="noStrike" kern="1200" cap="none" spc="0" normalizeH="0" baseline="0" noProof="0" dirty="0">
                <a:ln>
                  <a:noFill/>
                </a:ln>
                <a:solidFill>
                  <a:srgbClr val="333399"/>
                </a:solidFill>
                <a:effectLst/>
                <a:uLnTx/>
                <a:uFillTx/>
                <a:latin typeface="Comic Sans MS"/>
                <a:ea typeface="ＭＳ Ｐゴシック"/>
              </a:rPr>
              <a:t>, a blue line at 25.7</a:t>
            </a:r>
            <a:r>
              <a:rPr kumimoji="0" lang="en-US" sz="2400" b="0" i="0" u="none" strike="noStrike" kern="1200" cap="none" spc="0" normalizeH="0" baseline="0" noProof="0" dirty="0">
                <a:ln>
                  <a:noFill/>
                </a:ln>
                <a:solidFill>
                  <a:srgbClr val="333399"/>
                </a:solidFill>
                <a:effectLst/>
                <a:uLnTx/>
                <a:uFillTx/>
                <a:latin typeface="Comic Sans MS"/>
                <a:ea typeface="ＭＳ Ｐゴシック"/>
                <a:cs typeface="Arial" charset="0"/>
              </a:rPr>
              <a:t>°</a:t>
            </a:r>
            <a:r>
              <a:rPr kumimoji="0" lang="en-US" sz="2400" b="0" i="0" u="none" strike="noStrike" kern="1200" cap="none" spc="0" normalizeH="0" baseline="0" noProof="0" dirty="0">
                <a:ln>
                  <a:noFill/>
                </a:ln>
                <a:solidFill>
                  <a:srgbClr val="333399"/>
                </a:solidFill>
                <a:effectLst/>
                <a:uLnTx/>
                <a:uFillTx/>
                <a:latin typeface="Comic Sans MS"/>
                <a:ea typeface="ＭＳ Ｐゴシック"/>
              </a:rPr>
              <a:t>, a blue-green line at 29.1°, and a red line at 41.0° from the center. What are the wavelengths of these spectral lines of hydrogen?</a:t>
            </a:r>
          </a:p>
        </p:txBody>
      </p:sp>
    </p:spTree>
    <p:extLst>
      <p:ext uri="{BB962C8B-B14F-4D97-AF65-F5344CB8AC3E}">
        <p14:creationId xmlns:p14="http://schemas.microsoft.com/office/powerpoint/2010/main" val="38871065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Problem 42</a:t>
            </a:r>
          </a:p>
        </p:txBody>
      </p:sp>
      <p:sp>
        <p:nvSpPr>
          <p:cNvPr id="3" name="Rectangle 2"/>
          <p:cNvSpPr/>
          <p:nvPr/>
        </p:nvSpPr>
        <p:spPr>
          <a:xfrm>
            <a:off x="1117600" y="2828836"/>
            <a:ext cx="10520218" cy="206210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Comic Sans MS"/>
                <a:ea typeface="ＭＳ Ｐゴシック"/>
              </a:rPr>
              <a:t>42.	(II) The first-order line of 589-nm light falling on a diffraction grating is observed at a 16.5° angle. How far apart are the slits? At what angle will the third order be observed?</a:t>
            </a:r>
          </a:p>
        </p:txBody>
      </p:sp>
    </p:spTree>
    <p:extLst>
      <p:ext uri="{BB962C8B-B14F-4D97-AF65-F5344CB8AC3E}">
        <p14:creationId xmlns:p14="http://schemas.microsoft.com/office/powerpoint/2010/main" val="15418630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2"/>
          <p:cNvSpPr txBox="1">
            <a:spLocks noChangeArrowheads="1"/>
          </p:cNvSpPr>
          <p:nvPr/>
        </p:nvSpPr>
        <p:spPr bwMode="auto">
          <a:xfrm>
            <a:off x="2889649" y="964408"/>
            <a:ext cx="6474619"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0" marR="0" lvl="0" indent="0" algn="ctr" defTabSz="685800" rtl="0" eaLnBrk="1" fontAlgn="auto" latinLnBrk="0" hangingPunct="1">
              <a:lnSpc>
                <a:spcPct val="100000"/>
              </a:lnSpc>
              <a:spcBef>
                <a:spcPct val="50000"/>
              </a:spcBef>
              <a:spcAft>
                <a:spcPts val="0"/>
              </a:spcAft>
              <a:buClrTx/>
              <a:buSzTx/>
              <a:buFontTx/>
              <a:buNone/>
              <a:tabLst/>
              <a:defRPr/>
            </a:pPr>
            <a:endParaRPr kumimoji="0" lang="en-US" altLang="en-US" sz="2400" b="0" i="0" u="none" strike="noStrike" kern="1200" cap="none" spc="0" normalizeH="0" baseline="0" noProof="0">
              <a:ln>
                <a:noFill/>
              </a:ln>
              <a:solidFill>
                <a:srgbClr val="333399"/>
              </a:solidFill>
              <a:effectLst/>
              <a:uLnTx/>
              <a:uFillTx/>
              <a:latin typeface="Comic Sans MS"/>
              <a:ea typeface="ＭＳ Ｐゴシック"/>
            </a:endParaRPr>
          </a:p>
        </p:txBody>
      </p:sp>
      <p:sp>
        <p:nvSpPr>
          <p:cNvPr id="103427" name="Text Box 3"/>
          <p:cNvSpPr txBox="1">
            <a:spLocks noChangeArrowheads="1"/>
          </p:cNvSpPr>
          <p:nvPr/>
        </p:nvSpPr>
        <p:spPr bwMode="auto">
          <a:xfrm>
            <a:off x="304727" y="1624853"/>
            <a:ext cx="10668967" cy="2031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marL="342900" marR="0" lvl="0" indent="-342900" algn="l" defTabSz="685800" rtl="0" eaLnBrk="1" fontAlgn="auto" latinLnBrk="0" hangingPunct="1">
              <a:lnSpc>
                <a:spcPct val="100000"/>
              </a:lnSpc>
              <a:spcBef>
                <a:spcPct val="50000"/>
              </a:spcBef>
              <a:spcAft>
                <a:spcPts val="0"/>
              </a:spcAft>
              <a:buClrTx/>
              <a:buSzTx/>
              <a:buFont typeface="Arial" panose="020B0604020202020204" pitchFamily="34" charset="0"/>
              <a:buChar char="•"/>
              <a:tabLst/>
              <a:defRPr/>
            </a:pPr>
            <a:r>
              <a:rPr kumimoji="0" lang="en-US" altLang="en-US" sz="2100" b="0" i="0" u="none" strike="noStrike" kern="1200" cap="none" spc="0" normalizeH="0" baseline="0" noProof="0" dirty="0">
                <a:ln>
                  <a:noFill/>
                </a:ln>
                <a:solidFill>
                  <a:srgbClr val="333399"/>
                </a:solidFill>
                <a:effectLst/>
                <a:uLnTx/>
                <a:uFillTx/>
                <a:latin typeface="Comic Sans MS"/>
                <a:ea typeface="ＭＳ Ｐゴシック"/>
              </a:rPr>
              <a:t>X-ray diffraction has been around since 1895, and was discovered by Wilhelm Conrad </a:t>
            </a:r>
            <a:r>
              <a:rPr kumimoji="0" lang="en-US" altLang="en-US" sz="2100" b="0" i="0" u="none" strike="noStrike" kern="1200" cap="none" spc="0" normalizeH="0" baseline="0" noProof="0" dirty="0" err="1">
                <a:ln>
                  <a:noFill/>
                </a:ln>
                <a:solidFill>
                  <a:srgbClr val="333399"/>
                </a:solidFill>
                <a:effectLst/>
                <a:uLnTx/>
                <a:uFillTx/>
                <a:latin typeface="Comic Sans MS"/>
                <a:ea typeface="ＭＳ Ｐゴシック"/>
              </a:rPr>
              <a:t>Röntgen</a:t>
            </a:r>
            <a:r>
              <a:rPr kumimoji="0" lang="en-US" altLang="en-US" sz="2100" b="0" i="0" u="none" strike="noStrike" kern="1200" cap="none" spc="0" normalizeH="0" baseline="0" noProof="0" dirty="0">
                <a:ln>
                  <a:noFill/>
                </a:ln>
                <a:solidFill>
                  <a:srgbClr val="333399"/>
                </a:solidFill>
                <a:effectLst/>
                <a:uLnTx/>
                <a:uFillTx/>
                <a:latin typeface="Comic Sans MS"/>
                <a:ea typeface="ＭＳ Ｐゴシック"/>
              </a:rPr>
              <a:t>.</a:t>
            </a:r>
          </a:p>
          <a:p>
            <a:pPr marL="342900" marR="0" lvl="0" indent="-342900" algn="l" defTabSz="685800" rtl="0" eaLnBrk="1" fontAlgn="auto" latinLnBrk="0" hangingPunct="1">
              <a:lnSpc>
                <a:spcPct val="100000"/>
              </a:lnSpc>
              <a:spcBef>
                <a:spcPct val="50000"/>
              </a:spcBef>
              <a:spcAft>
                <a:spcPts val="0"/>
              </a:spcAft>
              <a:buClrTx/>
              <a:buSzTx/>
              <a:buFont typeface="Arial" panose="020B0604020202020204" pitchFamily="34" charset="0"/>
              <a:buChar char="•"/>
              <a:tabLst/>
              <a:defRPr/>
            </a:pPr>
            <a:r>
              <a:rPr kumimoji="0" lang="en-US" altLang="en-US" sz="2100" b="0" i="0" u="none" strike="noStrike" kern="1200" cap="none" spc="0" normalizeH="0" baseline="0" noProof="0" dirty="0">
                <a:ln>
                  <a:noFill/>
                </a:ln>
                <a:solidFill>
                  <a:srgbClr val="333399"/>
                </a:solidFill>
                <a:effectLst/>
                <a:uLnTx/>
                <a:uFillTx/>
                <a:latin typeface="Comic Sans MS"/>
                <a:ea typeface="ＭＳ Ｐゴシック"/>
              </a:rPr>
              <a:t>The wavelengths of X-rays are very short. Diffraction experiments are impossible to do with conventional diffraction gratings.</a:t>
            </a:r>
          </a:p>
          <a:p>
            <a:pPr marL="342900" marR="0" lvl="0" indent="-342900" algn="l" defTabSz="685800" rtl="0" eaLnBrk="1" fontAlgn="auto" latinLnBrk="0" hangingPunct="1">
              <a:lnSpc>
                <a:spcPct val="100000"/>
              </a:lnSpc>
              <a:spcBef>
                <a:spcPct val="50000"/>
              </a:spcBef>
              <a:spcAft>
                <a:spcPts val="0"/>
              </a:spcAft>
              <a:buClrTx/>
              <a:buSzTx/>
              <a:buFont typeface="Arial" panose="020B0604020202020204" pitchFamily="34" charset="0"/>
              <a:buChar char="•"/>
              <a:tabLst/>
              <a:defRPr/>
            </a:pPr>
            <a:r>
              <a:rPr kumimoji="0" lang="en-US" altLang="en-US" sz="2100" b="0" i="0" u="none" strike="noStrike" kern="1200" cap="none" spc="0" normalizeH="0" baseline="0" noProof="0" dirty="0">
                <a:ln>
                  <a:noFill/>
                </a:ln>
                <a:solidFill>
                  <a:srgbClr val="333399"/>
                </a:solidFill>
                <a:effectLst/>
                <a:uLnTx/>
                <a:uFillTx/>
                <a:latin typeface="Comic Sans MS"/>
                <a:ea typeface="ＭＳ Ｐゴシック"/>
              </a:rPr>
              <a:t>Crystals have spacing between their layers that is ideal for diffracting X-rays.</a:t>
            </a:r>
          </a:p>
        </p:txBody>
      </p:sp>
      <p:sp>
        <p:nvSpPr>
          <p:cNvPr id="103429" name="Rectangle 5"/>
          <p:cNvSpPr>
            <a:spLocks noGrp="1" noChangeArrowheads="1"/>
          </p:cNvSpPr>
          <p:nvPr>
            <p:ph type="title"/>
          </p:nvPr>
        </p:nvSpPr>
        <p:spPr>
          <a:xfrm>
            <a:off x="1591868" y="337991"/>
            <a:ext cx="7772400" cy="857250"/>
          </a:xfrm>
        </p:spPr>
        <p:txBody>
          <a:bodyPr/>
          <a:lstStyle/>
          <a:p>
            <a:r>
              <a:rPr lang="en-US" altLang="en-US" dirty="0"/>
              <a:t>35-10 X-Rays and X-Ray Diffraction</a:t>
            </a:r>
          </a:p>
        </p:txBody>
      </p:sp>
      <p:pic>
        <p:nvPicPr>
          <p:cNvPr id="103431" name="Picture 7" descr="Figure_35_28"/>
          <p:cNvPicPr>
            <a:picLocks noChangeAspect="1" noChangeArrowheads="1"/>
          </p:cNvPicPr>
          <p:nvPr/>
        </p:nvPicPr>
        <p:blipFill>
          <a:blip r:embed="rId3" cstate="print">
            <a:extLst>
              <a:ext uri="{28A0092B-C50C-407E-A947-70E740481C1C}">
                <a14:useLocalDpi xmlns:a14="http://schemas.microsoft.com/office/drawing/2010/main" val="0"/>
              </a:ext>
            </a:extLst>
          </a:blip>
          <a:srcRect b="2600"/>
          <a:stretch>
            <a:fillRect/>
          </a:stretch>
        </p:blipFill>
        <p:spPr bwMode="auto">
          <a:xfrm>
            <a:off x="3258589" y="3763818"/>
            <a:ext cx="3906183" cy="2971210"/>
          </a:xfrm>
          <a:prstGeom prst="rect">
            <a:avLst/>
          </a:prstGeom>
          <a:noFill/>
          <a:extLst>
            <a:ext uri="{909E8E84-426E-40dd-AFC4-6F175D3DCCD1}">
              <a14:hiddenFill xmlns:a14="http://schemas.microsoft.com/office/drawing/2010/main" xmlns="">
                <a:solidFill>
                  <a:srgbClr val="FFFFFF"/>
                </a:solidFill>
              </a14:hiddenFill>
            </a:ext>
          </a:extLst>
        </p:spPr>
      </p:pic>
      <mc:AlternateContent xmlns:mc="http://schemas.openxmlformats.org/markup-compatibility/2006" xmlns:a14="http://schemas.microsoft.com/office/drawing/2010/main">
        <mc:Choice Requires="a14">
          <p:sp>
            <p:nvSpPr>
              <p:cNvPr id="2" name="TextBox 1"/>
              <p:cNvSpPr txBox="1"/>
              <p:nvPr/>
            </p:nvSpPr>
            <p:spPr>
              <a:xfrm>
                <a:off x="7841411" y="4459858"/>
                <a:ext cx="2820838" cy="49244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3200" b="0" i="1" u="none" strike="noStrike" kern="1200" cap="none" spc="0" normalizeH="0" baseline="0" noProof="0" smtClean="0">
                          <a:ln>
                            <a:noFill/>
                          </a:ln>
                          <a:solidFill>
                            <a:srgbClr val="000000"/>
                          </a:solidFill>
                          <a:effectLst/>
                          <a:uLnTx/>
                          <a:uFillTx/>
                          <a:latin typeface="Cambria Math" panose="02040503050406030204" pitchFamily="18" charset="0"/>
                        </a:rPr>
                        <m:t>𝑚</m:t>
                      </m:r>
                      <m:r>
                        <a:rPr kumimoji="0" lang="en-US" sz="32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𝜆</m:t>
                      </m:r>
                      <m:r>
                        <a:rPr kumimoji="0" lang="en-US" sz="32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=2</m:t>
                      </m:r>
                      <m:r>
                        <a:rPr kumimoji="0" lang="en-US" sz="32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𝑑𝑠𝑖𝑛</m:t>
                      </m:r>
                      <m:r>
                        <a:rPr kumimoji="0" lang="en-US" sz="32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rPr>
                        <m:t>𝜙</m:t>
                      </m:r>
                    </m:oMath>
                  </m:oMathPara>
                </a14:m>
                <a:endParaRPr kumimoji="0" lang="en-US" sz="3200" b="0" i="0" u="none" strike="noStrike" kern="1200" cap="none" spc="0" normalizeH="0" baseline="0" noProof="0" dirty="0">
                  <a:ln>
                    <a:noFill/>
                  </a:ln>
                  <a:solidFill>
                    <a:srgbClr val="000000"/>
                  </a:solidFill>
                  <a:effectLst/>
                  <a:uLnTx/>
                  <a:uFillTx/>
                  <a:latin typeface="Comic Sans MS"/>
                  <a:ea typeface="ＭＳ Ｐゴシック"/>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7841411" y="4459858"/>
                <a:ext cx="2820838" cy="492443"/>
              </a:xfrm>
              <a:prstGeom prst="rect">
                <a:avLst/>
              </a:prstGeom>
              <a:blipFill>
                <a:blip r:embed="rId8"/>
                <a:stretch>
                  <a:fillRect/>
                </a:stretch>
              </a:blipFill>
            </p:spPr>
            <p:txBody>
              <a:bodyPr/>
              <a:lstStyle/>
              <a:p>
                <a:r>
                  <a:rPr lang="en-US">
                    <a:noFill/>
                  </a:rPr>
                  <a:t> </a:t>
                </a:r>
              </a:p>
            </p:txBody>
          </p:sp>
        </mc:Fallback>
      </mc:AlternateContent>
      <p:sp>
        <p:nvSpPr>
          <p:cNvPr id="3" name="TextBox 2"/>
          <p:cNvSpPr txBox="1"/>
          <p:nvPr/>
        </p:nvSpPr>
        <p:spPr>
          <a:xfrm>
            <a:off x="7868505" y="5249423"/>
            <a:ext cx="314220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omic Sans MS"/>
                <a:ea typeface="ＭＳ Ｐゴシック"/>
              </a:rPr>
              <a:t>This is the Bragg equation</a:t>
            </a:r>
          </a:p>
        </p:txBody>
      </p:sp>
      <p:sp>
        <p:nvSpPr>
          <p:cNvPr id="6" name="TextBox 5">
            <a:extLst>
              <a:ext uri="{FF2B5EF4-FFF2-40B4-BE49-F238E27FC236}">
                <a16:creationId xmlns:a16="http://schemas.microsoft.com/office/drawing/2014/main" id="{3EACA44D-4C59-44DE-9CF5-4A688D9F6419}"/>
              </a:ext>
            </a:extLst>
          </p:cNvPr>
          <p:cNvSpPr txBox="1"/>
          <p:nvPr/>
        </p:nvSpPr>
        <p:spPr>
          <a:xfrm>
            <a:off x="7758545" y="5708073"/>
            <a:ext cx="339898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omic Sans MS"/>
                <a:ea typeface="ＭＳ Ｐゴシック"/>
              </a:rPr>
              <a:t>X-ray penetrate a crystal , spacing of crystal d  that is comparable to </a:t>
            </a:r>
            <a:r>
              <a:rPr kumimoji="0" lang="el-GR" sz="1800" b="0" i="0" u="none" strike="noStrike" kern="1200" cap="none" spc="0" normalizeH="0" baseline="0" noProof="0" dirty="0">
                <a:ln>
                  <a:noFill/>
                </a:ln>
                <a:solidFill>
                  <a:srgbClr val="000000"/>
                </a:solidFill>
                <a:effectLst/>
                <a:uLnTx/>
                <a:uFillTx/>
                <a:latin typeface="Comic Sans MS"/>
                <a:ea typeface="ＭＳ Ｐゴシック"/>
              </a:rPr>
              <a:t>λ</a:t>
            </a:r>
            <a:r>
              <a:rPr kumimoji="0" lang="en-US" sz="1800" b="0" i="0" u="none" strike="noStrike" kern="1200" cap="none" spc="0" normalizeH="0" baseline="0" noProof="0" dirty="0">
                <a:ln>
                  <a:noFill/>
                </a:ln>
                <a:solidFill>
                  <a:srgbClr val="000000"/>
                </a:solidFill>
                <a:effectLst/>
                <a:uLnTx/>
                <a:uFillTx/>
                <a:latin typeface="Comic Sans MS"/>
                <a:ea typeface="ＭＳ Ｐゴシック"/>
              </a:rPr>
              <a:t>.</a:t>
            </a:r>
          </a:p>
        </p:txBody>
      </p:sp>
      <p:sp>
        <p:nvSpPr>
          <p:cNvPr id="7" name="TextBox 6">
            <a:extLst>
              <a:ext uri="{FF2B5EF4-FFF2-40B4-BE49-F238E27FC236}">
                <a16:creationId xmlns:a16="http://schemas.microsoft.com/office/drawing/2014/main" id="{23B4EAC8-7F48-4E7F-B167-5E7035C4FD15}"/>
              </a:ext>
            </a:extLst>
          </p:cNvPr>
          <p:cNvSpPr txBox="1"/>
          <p:nvPr/>
        </p:nvSpPr>
        <p:spPr>
          <a:xfrm>
            <a:off x="304726" y="3854958"/>
            <a:ext cx="2752509" cy="304698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omic Sans MS"/>
                <a:ea typeface="ＭＳ Ｐゴシック"/>
              </a:rPr>
              <a:t>When electrons are accelerated by a high voltage in a vacuum tube, and are sticking a glass fluorescent mineral , it glows, and a photographic film becomes exposed.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omic Sans MS"/>
                <a:ea typeface="ＭＳ Ｐゴシック"/>
              </a:rPr>
              <a:t>They were called x-ray since they were a new type of unknown radiations.</a:t>
            </a:r>
          </a:p>
        </p:txBody>
      </p:sp>
    </p:spTree>
    <p:extLst>
      <p:ext uri="{BB962C8B-B14F-4D97-AF65-F5344CB8AC3E}">
        <p14:creationId xmlns:p14="http://schemas.microsoft.com/office/powerpoint/2010/main" val="41746630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5" name="Picture 7" descr="Figure_35_29"/>
          <p:cNvPicPr>
            <a:picLocks noChangeAspect="1" noChangeArrowheads="1"/>
          </p:cNvPicPr>
          <p:nvPr/>
        </p:nvPicPr>
        <p:blipFill>
          <a:blip r:embed="rId3">
            <a:extLst>
              <a:ext uri="{28A0092B-C50C-407E-A947-70E740481C1C}">
                <a14:useLocalDpi xmlns:a14="http://schemas.microsoft.com/office/drawing/2010/main" val="0"/>
              </a:ext>
            </a:extLst>
          </a:blip>
          <a:srcRect b="3699"/>
          <a:stretch>
            <a:fillRect/>
          </a:stretch>
        </p:blipFill>
        <p:spPr bwMode="auto">
          <a:xfrm>
            <a:off x="567113" y="2477692"/>
            <a:ext cx="6100763" cy="2976563"/>
          </a:xfrm>
          <a:prstGeom prst="rect">
            <a:avLst/>
          </a:prstGeom>
          <a:noFill/>
          <a:extLst>
            <a:ext uri="{909E8E84-426E-40dd-AFC4-6F175D3DCCD1}">
              <a14:hiddenFill xmlns:a14="http://schemas.microsoft.com/office/drawing/2010/main" xmlns="">
                <a:solidFill>
                  <a:srgbClr val="FFFFFF"/>
                </a:solidFill>
              </a14:hiddenFill>
            </a:ext>
          </a:extLst>
        </p:spPr>
      </p:pic>
      <p:sp>
        <p:nvSpPr>
          <p:cNvPr id="104451" name="Text Box 3"/>
          <p:cNvSpPr txBox="1">
            <a:spLocks noChangeArrowheads="1"/>
          </p:cNvSpPr>
          <p:nvPr/>
        </p:nvSpPr>
        <p:spPr bwMode="auto">
          <a:xfrm>
            <a:off x="914400" y="1569245"/>
            <a:ext cx="10002982" cy="7386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marL="0" marR="0" lvl="0" indent="0" algn="l" defTabSz="685800" rtl="0" eaLnBrk="1" fontAlgn="auto" latinLnBrk="0" hangingPunct="1">
              <a:lnSpc>
                <a:spcPct val="100000"/>
              </a:lnSpc>
              <a:spcBef>
                <a:spcPct val="50000"/>
              </a:spcBef>
              <a:spcAft>
                <a:spcPts val="0"/>
              </a:spcAft>
              <a:buClrTx/>
              <a:buSzTx/>
              <a:buFontTx/>
              <a:buNone/>
              <a:tabLst/>
              <a:defRPr/>
            </a:pPr>
            <a:r>
              <a:rPr kumimoji="0" lang="en-US" altLang="en-US" sz="2100" b="0" i="0" u="none" strike="noStrike" kern="1200" cap="none" spc="0" normalizeH="0" baseline="0" noProof="0" dirty="0">
                <a:ln>
                  <a:noFill/>
                </a:ln>
                <a:solidFill>
                  <a:srgbClr val="333399"/>
                </a:solidFill>
                <a:effectLst/>
                <a:uLnTx/>
                <a:uFillTx/>
                <a:latin typeface="Comic Sans MS"/>
                <a:ea typeface="ＭＳ Ｐゴシック"/>
              </a:rPr>
              <a:t>X-ray diffraction is now used to study the internal structure of crystals; this is how the helical structure of DNA was determined.</a:t>
            </a:r>
          </a:p>
        </p:txBody>
      </p:sp>
      <p:sp>
        <p:nvSpPr>
          <p:cNvPr id="104453" name="Rectangle 5"/>
          <p:cNvSpPr>
            <a:spLocks noGrp="1" noChangeArrowheads="1"/>
          </p:cNvSpPr>
          <p:nvPr>
            <p:ph type="title"/>
          </p:nvPr>
        </p:nvSpPr>
        <p:spPr/>
        <p:txBody>
          <a:bodyPr/>
          <a:lstStyle/>
          <a:p>
            <a:r>
              <a:rPr lang="en-US" altLang="en-US"/>
              <a:t>35-10 X-Rays and X-Ray Diffraction</a:t>
            </a:r>
          </a:p>
        </p:txBody>
      </p:sp>
      <p:sp>
        <p:nvSpPr>
          <p:cNvPr id="2" name="Rectangle 1"/>
          <p:cNvSpPr/>
          <p:nvPr/>
        </p:nvSpPr>
        <p:spPr>
          <a:xfrm>
            <a:off x="428568" y="5875306"/>
            <a:ext cx="8095486"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Comic Sans MS"/>
                <a:ea typeface="ＭＳ Ｐゴシック"/>
              </a:rPr>
              <a:t>Figure 35-29. X-rays can be diffracted from many possible planes within a crystal.</a:t>
            </a:r>
          </a:p>
        </p:txBody>
      </p:sp>
      <p:sp>
        <p:nvSpPr>
          <p:cNvPr id="4" name="TextBox 3">
            <a:extLst>
              <a:ext uri="{FF2B5EF4-FFF2-40B4-BE49-F238E27FC236}">
                <a16:creationId xmlns:a16="http://schemas.microsoft.com/office/drawing/2014/main" id="{5BE64005-AFD0-4113-BDEC-392FABBFD71E}"/>
              </a:ext>
            </a:extLst>
          </p:cNvPr>
          <p:cNvSpPr txBox="1"/>
          <p:nvPr/>
        </p:nvSpPr>
        <p:spPr>
          <a:xfrm>
            <a:off x="7361382" y="3038764"/>
            <a:ext cx="3477194"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omic Sans MS"/>
                <a:ea typeface="ＭＳ Ｐゴシック"/>
              </a:rPr>
              <a:t>X-ray diffracted at different angles, you can learn a lot about a substance even if x-ray diffraction analysis is complicated.</a:t>
            </a:r>
          </a:p>
        </p:txBody>
      </p:sp>
    </p:spTree>
    <p:extLst>
      <p:ext uri="{BB962C8B-B14F-4D97-AF65-F5344CB8AC3E}">
        <p14:creationId xmlns:p14="http://schemas.microsoft.com/office/powerpoint/2010/main" val="11990493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solidFill>
                  <a:srgbClr val="000000"/>
                </a:solidFill>
              </a:rPr>
              <a:t>Problem 50 </a:t>
            </a:r>
            <a:endParaRPr lang="en-US" dirty="0"/>
          </a:p>
        </p:txBody>
      </p:sp>
      <p:sp>
        <p:nvSpPr>
          <p:cNvPr id="3" name="Rectangle 2"/>
          <p:cNvSpPr/>
          <p:nvPr/>
        </p:nvSpPr>
        <p:spPr>
          <a:xfrm>
            <a:off x="1138687" y="2492882"/>
            <a:ext cx="9989389" cy="2308324"/>
          </a:xfrm>
          <a:prstGeom prst="rect">
            <a:avLst/>
          </a:prstGeom>
        </p:spPr>
        <p:txBody>
          <a:bodyPr wrap="square">
            <a:spAutoFit/>
          </a:bodyPr>
          <a:lstStyle/>
          <a:p>
            <a:pPr marL="203200" marR="0" lvl="0" indent="-203200" algn="just" defTabSz="914400" rtl="0" eaLnBrk="1" fontAlgn="auto" latinLnBrk="0" hangingPunct="1">
              <a:lnSpc>
                <a:spcPct val="150000"/>
              </a:lnSpc>
              <a:spcBef>
                <a:spcPts val="1440"/>
              </a:spcBef>
              <a:spcAft>
                <a:spcPts val="1440"/>
              </a:spcAft>
              <a:buClrTx/>
              <a:buSzTx/>
              <a:buFontTx/>
              <a:buNone/>
              <a:tabLst>
                <a:tab pos="114300" algn="dec"/>
              </a:tabLst>
              <a:defRPr/>
            </a:pPr>
            <a:r>
              <a:rPr kumimoji="0" lang="en-US" sz="2400" b="1" i="0" u="none" strike="noStrike" kern="1200" cap="none" spc="0" normalizeH="0" baseline="0" noProof="0" dirty="0">
                <a:ln>
                  <a:noFill/>
                </a:ln>
                <a:solidFill>
                  <a:srgbClr val="333399">
                    <a:lumMod val="75000"/>
                  </a:srgbClr>
                </a:solidFill>
                <a:effectLst/>
                <a:uLnTx/>
                <a:uFillTx/>
                <a:latin typeface="Comic Sans MS"/>
                <a:ea typeface="Times New Roman" panose="02020603050405020304" pitchFamily="18" charset="0"/>
              </a:rPr>
              <a:t>50.	(II) First-order Bragg diffraction is observed at 26.8° relative to the crystal surface, with spacing between atoms of 0.24 nm. (</a:t>
            </a:r>
            <a:r>
              <a:rPr kumimoji="0" lang="en-US" sz="2400" b="1" i="1" u="none" strike="noStrike" kern="1200" cap="none" spc="0" normalizeH="0" baseline="0" noProof="0" dirty="0">
                <a:ln>
                  <a:noFill/>
                </a:ln>
                <a:solidFill>
                  <a:srgbClr val="333399">
                    <a:lumMod val="75000"/>
                  </a:srgbClr>
                </a:solidFill>
                <a:effectLst/>
                <a:uLnTx/>
                <a:uFillTx/>
                <a:latin typeface="Comic Sans MS"/>
                <a:ea typeface="Times New Roman" panose="02020603050405020304" pitchFamily="18" charset="0"/>
              </a:rPr>
              <a:t>a</a:t>
            </a:r>
            <a:r>
              <a:rPr kumimoji="0" lang="en-US" sz="2400" b="1" i="0" u="none" strike="noStrike" kern="1200" cap="none" spc="0" normalizeH="0" baseline="0" noProof="0" dirty="0">
                <a:ln>
                  <a:noFill/>
                </a:ln>
                <a:solidFill>
                  <a:srgbClr val="333399">
                    <a:lumMod val="75000"/>
                  </a:srgbClr>
                </a:solidFill>
                <a:effectLst/>
                <a:uLnTx/>
                <a:uFillTx/>
                <a:latin typeface="Comic Sans MS"/>
                <a:ea typeface="Times New Roman" panose="02020603050405020304" pitchFamily="18" charset="0"/>
              </a:rPr>
              <a:t>) At what angle will second order be observed? (</a:t>
            </a:r>
            <a:r>
              <a:rPr kumimoji="0" lang="en-US" sz="2400" b="1" i="1" u="none" strike="noStrike" kern="1200" cap="none" spc="0" normalizeH="0" baseline="0" noProof="0" dirty="0">
                <a:ln>
                  <a:noFill/>
                </a:ln>
                <a:solidFill>
                  <a:srgbClr val="333399">
                    <a:lumMod val="75000"/>
                  </a:srgbClr>
                </a:solidFill>
                <a:effectLst/>
                <a:uLnTx/>
                <a:uFillTx/>
                <a:latin typeface="Comic Sans MS"/>
                <a:ea typeface="Times New Roman" panose="02020603050405020304" pitchFamily="18" charset="0"/>
              </a:rPr>
              <a:t>b</a:t>
            </a:r>
            <a:r>
              <a:rPr kumimoji="0" lang="en-US" sz="2400" b="1" i="0" u="none" strike="noStrike" kern="1200" cap="none" spc="0" normalizeH="0" baseline="0" noProof="0" dirty="0">
                <a:ln>
                  <a:noFill/>
                </a:ln>
                <a:solidFill>
                  <a:srgbClr val="333399">
                    <a:lumMod val="75000"/>
                  </a:srgbClr>
                </a:solidFill>
                <a:effectLst/>
                <a:uLnTx/>
                <a:uFillTx/>
                <a:latin typeface="Comic Sans MS"/>
                <a:ea typeface="Times New Roman" panose="02020603050405020304" pitchFamily="18" charset="0"/>
              </a:rPr>
              <a:t>) What is the wavelength of the X-rays?</a:t>
            </a:r>
          </a:p>
        </p:txBody>
      </p:sp>
    </p:spTree>
    <p:extLst>
      <p:ext uri="{BB962C8B-B14F-4D97-AF65-F5344CB8AC3E}">
        <p14:creationId xmlns:p14="http://schemas.microsoft.com/office/powerpoint/2010/main" val="803147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8" descr="Figure_35_07"/>
          <p:cNvPicPr>
            <a:picLocks noChangeAspect="1" noChangeArrowheads="1"/>
          </p:cNvPicPr>
          <p:nvPr/>
        </p:nvPicPr>
        <p:blipFill>
          <a:blip r:embed="rId3" cstate="print">
            <a:extLst>
              <a:ext uri="{28A0092B-C50C-407E-A947-70E740481C1C}">
                <a14:useLocalDpi xmlns:a14="http://schemas.microsoft.com/office/drawing/2010/main" val="0"/>
              </a:ext>
            </a:extLst>
          </a:blip>
          <a:srcRect b="2693"/>
          <a:stretch>
            <a:fillRect/>
          </a:stretch>
        </p:blipFill>
        <p:spPr bwMode="auto">
          <a:xfrm>
            <a:off x="7104349" y="1700282"/>
            <a:ext cx="4265266" cy="4500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Rectangle 4"/>
          <p:cNvSpPr>
            <a:spLocks noGrp="1" noChangeArrowheads="1"/>
          </p:cNvSpPr>
          <p:nvPr>
            <p:ph type="title"/>
          </p:nvPr>
        </p:nvSpPr>
        <p:spPr>
          <a:xfrm>
            <a:off x="2056098" y="223243"/>
            <a:ext cx="6172200" cy="922735"/>
          </a:xfrm>
        </p:spPr>
        <p:txBody>
          <a:bodyPr/>
          <a:lstStyle/>
          <a:p>
            <a:pPr eaLnBrk="1" hangingPunct="1"/>
            <a:r>
              <a:rPr lang="en-US" altLang="en-US" dirty="0">
                <a:solidFill>
                  <a:schemeClr val="accent6">
                    <a:lumMod val="75000"/>
                  </a:schemeClr>
                </a:solidFill>
              </a:rPr>
              <a:t>35-2 Intensity in Single-Slit Diffraction Pattern</a:t>
            </a:r>
          </a:p>
        </p:txBody>
      </p:sp>
      <p:sp>
        <p:nvSpPr>
          <p:cNvPr id="38916" name="Text Box 5"/>
          <p:cNvSpPr txBox="1">
            <a:spLocks noChangeArrowheads="1"/>
          </p:cNvSpPr>
          <p:nvPr/>
        </p:nvSpPr>
        <p:spPr bwMode="auto">
          <a:xfrm>
            <a:off x="629727" y="1924051"/>
            <a:ext cx="6211019" cy="170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1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Light passing through a single slit can be divided into a series of narrower strips; each contributes the same amplitude to the total intensity on the screen, but the phases differ due to the differing path lengths:</a:t>
            </a:r>
          </a:p>
        </p:txBody>
      </p:sp>
      <p:pic>
        <p:nvPicPr>
          <p:cNvPr id="38917" name="Picture 9" descr="35-3"/>
          <p:cNvPicPr>
            <a:picLocks noChangeAspect="1" noChangeArrowheads="1"/>
          </p:cNvPicPr>
          <p:nvPr/>
        </p:nvPicPr>
        <p:blipFill>
          <a:blip r:embed="rId4">
            <a:extLst>
              <a:ext uri="{28A0092B-C50C-407E-A947-70E740481C1C}">
                <a14:useLocalDpi xmlns:a14="http://schemas.microsoft.com/office/drawing/2010/main" val="0"/>
              </a:ext>
            </a:extLst>
          </a:blip>
          <a:srcRect r="67337"/>
          <a:stretch>
            <a:fillRect/>
          </a:stretch>
        </p:blipFill>
        <p:spPr bwMode="auto">
          <a:xfrm>
            <a:off x="1917693" y="3976038"/>
            <a:ext cx="3474648" cy="99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Text Box 10"/>
          <p:cNvSpPr txBox="1">
            <a:spLocks noChangeArrowheads="1"/>
          </p:cNvSpPr>
          <p:nvPr/>
        </p:nvSpPr>
        <p:spPr bwMode="auto">
          <a:xfrm>
            <a:off x="5392341" y="5072063"/>
            <a:ext cx="221536"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altLang="en-US" sz="1050" b="1" i="0" u="none" strike="noStrike" kern="1200" cap="none" spc="0" normalizeH="0" baseline="0" noProof="0">
                <a:ln>
                  <a:noFill/>
                </a:ln>
                <a:solidFill>
                  <a:srgbClr val="000000"/>
                </a:solidFill>
                <a:effectLst/>
                <a:uLnTx/>
                <a:uFillTx/>
                <a:latin typeface="Arial" panose="020B0604020202020204" pitchFamily="34" charset="0"/>
                <a:ea typeface="Osaka"/>
                <a:cs typeface="Arial" panose="020B0604020202020204" pitchFamily="34" charset="0"/>
              </a:rPr>
              <a:t>.</a:t>
            </a:r>
          </a:p>
        </p:txBody>
      </p:sp>
      <p:cxnSp>
        <p:nvCxnSpPr>
          <p:cNvPr id="3" name="Straight Arrow Connector 2"/>
          <p:cNvCxnSpPr/>
          <p:nvPr/>
        </p:nvCxnSpPr>
        <p:spPr bwMode="auto">
          <a:xfrm flipH="1">
            <a:off x="1334195" y="4699032"/>
            <a:ext cx="857250" cy="357188"/>
          </a:xfrm>
          <a:prstGeom prst="straightConnector1">
            <a:avLst/>
          </a:prstGeom>
          <a:solidFill>
            <a:schemeClr val="accent1"/>
          </a:solidFill>
          <a:ln w="2222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mc:AlternateContent xmlns:mc="http://schemas.openxmlformats.org/markup-compatibility/2006" xmlns:a14="http://schemas.microsoft.com/office/drawing/2010/main">
        <mc:Choice Requires="a14">
          <p:sp>
            <p:nvSpPr>
              <p:cNvPr id="38920" name="TextBox 4"/>
              <p:cNvSpPr txBox="1">
                <a:spLocks noChangeArrowheads="1"/>
              </p:cNvSpPr>
              <p:nvPr/>
            </p:nvSpPr>
            <p:spPr bwMode="auto">
              <a:xfrm>
                <a:off x="720519" y="5271383"/>
                <a:ext cx="3181350" cy="11464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altLang="en-US" sz="1350" b="1" i="0"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rPr>
                  <a:t>Phase difference of light from adjacent strips</a:t>
                </a:r>
              </a:p>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altLang="en-US" sz="1350" b="1" i="0"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endParaRPr>
              </a:p>
              <a:p>
                <a:pPr marL="0" marR="0" lvl="0" indent="0" algn="l" defTabSz="6858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en-US" sz="2800" b="1" i="1" u="none" strike="noStrike" kern="1200" cap="none" spc="0" normalizeH="0" baseline="0" noProof="0" smtClean="0">
                          <a:ln>
                            <a:noFill/>
                          </a:ln>
                          <a:solidFill>
                            <a:srgbClr val="000000">
                              <a:lumMod val="95000"/>
                              <a:lumOff val="5000"/>
                            </a:srgbClr>
                          </a:solidFill>
                          <a:effectLst/>
                          <a:uLnTx/>
                          <a:uFillTx/>
                          <a:latin typeface="Cambria Math" panose="02040503050406030204" pitchFamily="18" charset="0"/>
                          <a:ea typeface="Cambria Math" panose="02040503050406030204" pitchFamily="18" charset="0"/>
                        </a:rPr>
                        <m:t>∆</m:t>
                      </m:r>
                      <m:r>
                        <a:rPr kumimoji="0" lang="en-US" altLang="en-US" sz="2800" b="1" i="1" u="none" strike="noStrike" kern="1200" cap="none" spc="0" normalizeH="0" baseline="0" noProof="0" smtClean="0">
                          <a:ln>
                            <a:noFill/>
                          </a:ln>
                          <a:solidFill>
                            <a:srgbClr val="000000">
                              <a:lumMod val="95000"/>
                              <a:lumOff val="5000"/>
                            </a:srgbClr>
                          </a:solidFill>
                          <a:effectLst/>
                          <a:uLnTx/>
                          <a:uFillTx/>
                          <a:latin typeface="Cambria Math" panose="02040503050406030204" pitchFamily="18" charset="0"/>
                          <a:ea typeface="Cambria Math" panose="02040503050406030204" pitchFamily="18" charset="0"/>
                        </a:rPr>
                        <m:t>𝒚</m:t>
                      </m:r>
                      <m:r>
                        <a:rPr kumimoji="0" lang="en-US" altLang="en-US" sz="2800" b="1" i="1" u="none" strike="noStrike" kern="1200" cap="none" spc="0" normalizeH="0" baseline="0" noProof="0" smtClean="0">
                          <a:ln>
                            <a:noFill/>
                          </a:ln>
                          <a:solidFill>
                            <a:srgbClr val="000000">
                              <a:lumMod val="95000"/>
                              <a:lumOff val="5000"/>
                            </a:srgbClr>
                          </a:solidFill>
                          <a:effectLst/>
                          <a:uLnTx/>
                          <a:uFillTx/>
                          <a:latin typeface="Cambria Math" panose="02040503050406030204" pitchFamily="18" charset="0"/>
                          <a:ea typeface="Cambria Math" panose="02040503050406030204" pitchFamily="18" charset="0"/>
                        </a:rPr>
                        <m:t>≪</m:t>
                      </m:r>
                      <m:r>
                        <a:rPr kumimoji="0" lang="en-US" altLang="en-US" sz="2800" b="1" i="1" u="none" strike="noStrike" kern="1200" cap="none" spc="0" normalizeH="0" baseline="0" noProof="0" smtClean="0">
                          <a:ln>
                            <a:noFill/>
                          </a:ln>
                          <a:solidFill>
                            <a:srgbClr val="000000">
                              <a:lumMod val="95000"/>
                              <a:lumOff val="5000"/>
                            </a:srgbClr>
                          </a:solidFill>
                          <a:effectLst/>
                          <a:uLnTx/>
                          <a:uFillTx/>
                          <a:latin typeface="Cambria Math" panose="02040503050406030204" pitchFamily="18" charset="0"/>
                          <a:ea typeface="Cambria Math" panose="02040503050406030204" pitchFamily="18" charset="0"/>
                        </a:rPr>
                        <m:t>𝝀</m:t>
                      </m:r>
                    </m:oMath>
                  </m:oMathPara>
                </a14:m>
                <a:endParaRPr kumimoji="0" lang="en-US" altLang="en-US" sz="2800" b="1" i="0" u="none" strike="noStrike" kern="1200" cap="none" spc="0" normalizeH="0" baseline="0" noProof="0" dirty="0">
                  <a:ln>
                    <a:noFill/>
                  </a:ln>
                  <a:solidFill>
                    <a:srgbClr val="000000">
                      <a:lumMod val="95000"/>
                      <a:lumOff val="5000"/>
                    </a:srgbClr>
                  </a:solidFill>
                  <a:effectLst/>
                  <a:uLnTx/>
                  <a:uFillTx/>
                  <a:latin typeface="Comic Sans MS" panose="030F0702030302020204" pitchFamily="66" charset="0"/>
                  <a:ea typeface="MS PGothic" panose="020B0600070205080204" pitchFamily="34" charset="-128"/>
                </a:endParaRPr>
              </a:p>
            </p:txBody>
          </p:sp>
        </mc:Choice>
        <mc:Fallback xmlns="">
          <p:sp>
            <p:nvSpPr>
              <p:cNvPr id="38920" name="TextBox 4"/>
              <p:cNvSpPr txBox="1">
                <a:spLocks noRot="1" noChangeAspect="1" noMove="1" noResize="1" noEditPoints="1" noAdjustHandles="1" noChangeArrowheads="1" noChangeShapeType="1" noTextEdit="1"/>
              </p:cNvSpPr>
              <p:nvPr/>
            </p:nvSpPr>
            <p:spPr bwMode="auto">
              <a:xfrm>
                <a:off x="720519" y="5271383"/>
                <a:ext cx="3181350" cy="1146468"/>
              </a:xfrm>
              <a:prstGeom prst="rect">
                <a:avLst/>
              </a:prstGeom>
              <a:blipFill>
                <a:blip r:embed="rId7"/>
                <a:stretch>
                  <a:fillRect l="-383" t="-106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26803977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Problem 49</a:t>
            </a:r>
          </a:p>
        </p:txBody>
      </p:sp>
      <p:sp>
        <p:nvSpPr>
          <p:cNvPr id="4" name="Content Placeholder 3"/>
          <p:cNvSpPr>
            <a:spLocks noGrp="1"/>
          </p:cNvSpPr>
          <p:nvPr>
            <p:ph idx="1"/>
          </p:nvPr>
        </p:nvSpPr>
        <p:spPr/>
        <p:txBody>
          <a:bodyPr/>
          <a:lstStyle/>
          <a:p>
            <a:r>
              <a:rPr lang="en-US" dirty="0"/>
              <a:t>49.	(II) X-rays of wavelength 0.138 nm fall on a crystal whose atoms, lying in planes, are spaced 0.285 nm apart. At what angle </a:t>
            </a:r>
            <a:r>
              <a:rPr lang="el-GR" dirty="0"/>
              <a:t>Φ</a:t>
            </a:r>
            <a:r>
              <a:rPr lang="en-US" dirty="0"/>
              <a:t>  (relative to the surface, Fig. 35–28) must the X-rays be directed if the first diffraction maximum is to be observed?</a:t>
            </a:r>
          </a:p>
        </p:txBody>
      </p:sp>
      <p:pic>
        <p:nvPicPr>
          <p:cNvPr id="5" name="Picture 7" descr="Figure_35_28"/>
          <p:cNvPicPr>
            <a:picLocks noChangeAspect="1" noChangeArrowheads="1"/>
          </p:cNvPicPr>
          <p:nvPr/>
        </p:nvPicPr>
        <p:blipFill>
          <a:blip r:embed="rId2" cstate="print">
            <a:extLst>
              <a:ext uri="{28A0092B-C50C-407E-A947-70E740481C1C}">
                <a14:useLocalDpi xmlns:a14="http://schemas.microsoft.com/office/drawing/2010/main" val="0"/>
              </a:ext>
            </a:extLst>
          </a:blip>
          <a:srcRect b="2600"/>
          <a:stretch>
            <a:fillRect/>
          </a:stretch>
        </p:blipFill>
        <p:spPr bwMode="auto">
          <a:xfrm>
            <a:off x="5456844" y="3274291"/>
            <a:ext cx="3906183" cy="297121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5949258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Problem 51</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p:txBody>
              <a:bodyPr/>
              <a:lstStyle/>
              <a:p>
                <a:r>
                  <a:rPr lang="en-US" sz="3200" dirty="0"/>
                  <a:t>51.	(II) If X-ray diffraction peaks corresponding to the first three orders ( m= 1, 2, and 3) are measured, can both the X-ray wavelength  </a:t>
                </a:r>
                <a14:m>
                  <m:oMath xmlns:m="http://schemas.openxmlformats.org/officeDocument/2006/math">
                    <m:r>
                      <m:rPr>
                        <m:sty m:val="p"/>
                      </m:rPr>
                      <a:rPr lang="el-GR" sz="3200" i="1" smtClean="0">
                        <a:latin typeface="Cambria Math" panose="02040503050406030204" pitchFamily="18" charset="0"/>
                      </a:rPr>
                      <m:t>λ</m:t>
                    </m:r>
                  </m:oMath>
                </a14:m>
                <a:r>
                  <a:rPr lang="en-US" sz="3200" dirty="0"/>
                  <a:t> and lattice spacing d be determined? Prove your answer.</a:t>
                </a:r>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blipFill>
                <a:blip r:embed="rId2"/>
                <a:stretch>
                  <a:fillRect l="-1882" t="-4000" r="-2294"/>
                </a:stretch>
              </a:blipFill>
            </p:spPr>
            <p:txBody>
              <a:bodyPr/>
              <a:lstStyle/>
              <a:p>
                <a:r>
                  <a:rPr lang="en-US">
                    <a:noFill/>
                  </a:rPr>
                  <a:t> </a:t>
                </a:r>
              </a:p>
            </p:txBody>
          </p:sp>
        </mc:Fallback>
      </mc:AlternateContent>
    </p:spTree>
    <p:extLst>
      <p:ext uri="{BB962C8B-B14F-4D97-AF65-F5344CB8AC3E}">
        <p14:creationId xmlns:p14="http://schemas.microsoft.com/office/powerpoint/2010/main" val="3774197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2259402" y="247029"/>
            <a:ext cx="6172200" cy="945356"/>
          </a:xfrm>
        </p:spPr>
        <p:txBody>
          <a:bodyPr/>
          <a:lstStyle/>
          <a:p>
            <a:pPr eaLnBrk="1" hangingPunct="1"/>
            <a:r>
              <a:rPr lang="en-US" altLang="en-US" dirty="0">
                <a:solidFill>
                  <a:schemeClr val="accent6">
                    <a:lumMod val="75000"/>
                  </a:schemeClr>
                </a:solidFill>
              </a:rPr>
              <a:t>35-2 Intensity in Single-Slit Diffraction Pattern</a:t>
            </a:r>
          </a:p>
        </p:txBody>
      </p:sp>
      <p:sp>
        <p:nvSpPr>
          <p:cNvPr id="48131" name="Text Box 3"/>
          <p:cNvSpPr txBox="1">
            <a:spLocks noChangeArrowheads="1"/>
          </p:cNvSpPr>
          <p:nvPr/>
        </p:nvSpPr>
        <p:spPr bwMode="auto">
          <a:xfrm>
            <a:off x="1853738" y="1723521"/>
            <a:ext cx="806334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333399"/>
                </a:solidFill>
                <a:effectLst/>
                <a:uLnTx/>
                <a:uFillTx/>
                <a:latin typeface="Comic Sans MS"/>
                <a:ea typeface="Osaka"/>
                <a:cs typeface="Arial" panose="020B0604020202020204" pitchFamily="34" charset="0"/>
              </a:rPr>
              <a:t>Finally, we have the phase difference and the intensity as a function of angle:</a:t>
            </a:r>
          </a:p>
        </p:txBody>
      </p:sp>
      <p:sp>
        <p:nvSpPr>
          <p:cNvPr id="48132" name="Text Box 6"/>
          <p:cNvSpPr txBox="1">
            <a:spLocks noChangeArrowheads="1"/>
          </p:cNvSpPr>
          <p:nvPr/>
        </p:nvSpPr>
        <p:spPr bwMode="auto">
          <a:xfrm>
            <a:off x="3287316" y="4470122"/>
            <a:ext cx="557688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333399"/>
                </a:solidFill>
                <a:effectLst/>
                <a:uLnTx/>
                <a:uFillTx/>
                <a:latin typeface="Comic Sans MS"/>
                <a:ea typeface="Osaka"/>
                <a:cs typeface="Arial" panose="020B0604020202020204" pitchFamily="34" charset="0"/>
              </a:rPr>
              <a:t>and</a:t>
            </a:r>
          </a:p>
        </p:txBody>
      </p:sp>
      <p:pic>
        <p:nvPicPr>
          <p:cNvPr id="48133" name="Picture 7" descr="35-6"/>
          <p:cNvPicPr>
            <a:picLocks noChangeAspect="1" noChangeArrowheads="1"/>
          </p:cNvPicPr>
          <p:nvPr/>
        </p:nvPicPr>
        <p:blipFill>
          <a:blip r:embed="rId2">
            <a:extLst>
              <a:ext uri="{28A0092B-C50C-407E-A947-70E740481C1C}">
                <a14:useLocalDpi xmlns:a14="http://schemas.microsoft.com/office/drawing/2010/main" val="0"/>
              </a:ext>
            </a:extLst>
          </a:blip>
          <a:srcRect l="1888" r="71321"/>
          <a:stretch>
            <a:fillRect/>
          </a:stretch>
        </p:blipFill>
        <p:spPr bwMode="auto">
          <a:xfrm>
            <a:off x="4858326" y="3200527"/>
            <a:ext cx="2905448" cy="85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8134" name="Group 11"/>
          <p:cNvGrpSpPr>
            <a:grpSpLocks/>
          </p:cNvGrpSpPr>
          <p:nvPr/>
        </p:nvGrpSpPr>
        <p:grpSpPr bwMode="auto">
          <a:xfrm>
            <a:off x="4894044" y="4813069"/>
            <a:ext cx="3410371" cy="1247751"/>
            <a:chOff x="1835" y="2595"/>
            <a:chExt cx="1764" cy="551"/>
          </a:xfrm>
        </p:grpSpPr>
        <p:pic>
          <p:nvPicPr>
            <p:cNvPr id="48135" name="Picture 8" descr="35-7"/>
            <p:cNvPicPr>
              <a:picLocks noChangeAspect="1" noChangeArrowheads="1"/>
            </p:cNvPicPr>
            <p:nvPr/>
          </p:nvPicPr>
          <p:blipFill>
            <a:blip r:embed="rId3">
              <a:extLst>
                <a:ext uri="{28A0092B-C50C-407E-A947-70E740481C1C}">
                  <a14:useLocalDpi xmlns:a14="http://schemas.microsoft.com/office/drawing/2010/main" val="0"/>
                </a:ext>
              </a:extLst>
            </a:blip>
            <a:srcRect l="2377" r="67284"/>
            <a:stretch>
              <a:fillRect/>
            </a:stretch>
          </p:blipFill>
          <p:spPr bwMode="auto">
            <a:xfrm>
              <a:off x="1835" y="2595"/>
              <a:ext cx="1745" cy="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6" name="Text Box 9"/>
            <p:cNvSpPr txBox="1">
              <a:spLocks noChangeArrowheads="1"/>
            </p:cNvSpPr>
            <p:nvPr/>
          </p:nvSpPr>
          <p:spPr bwMode="auto">
            <a:xfrm>
              <a:off x="3413" y="2746"/>
              <a:ext cx="186"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altLang="en-US" sz="1050" b="1" i="0" u="none" strike="noStrike" kern="1200" cap="none" spc="0" normalizeH="0" baseline="0" noProof="0">
                  <a:ln>
                    <a:noFill/>
                  </a:ln>
                  <a:solidFill>
                    <a:srgbClr val="000000"/>
                  </a:solidFill>
                  <a:effectLst/>
                  <a:uLnTx/>
                  <a:uFillTx/>
                  <a:latin typeface="Arial" panose="020B0604020202020204" pitchFamily="34" charset="0"/>
                  <a:ea typeface="Osaka"/>
                  <a:cs typeface="Arial" panose="020B0604020202020204" pitchFamily="34" charset="0"/>
                </a:rPr>
                <a:t>.</a:t>
              </a:r>
            </a:p>
          </p:txBody>
        </p:sp>
      </p:grpSp>
    </p:spTree>
    <p:extLst>
      <p:ext uri="{BB962C8B-B14F-4D97-AF65-F5344CB8AC3E}">
        <p14:creationId xmlns:p14="http://schemas.microsoft.com/office/powerpoint/2010/main" val="2184186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2436244" y="210270"/>
            <a:ext cx="6172200" cy="945356"/>
          </a:xfrm>
        </p:spPr>
        <p:txBody>
          <a:bodyPr/>
          <a:lstStyle/>
          <a:p>
            <a:pPr eaLnBrk="1" hangingPunct="1"/>
            <a:r>
              <a:rPr lang="en-US" altLang="en-US" dirty="0">
                <a:solidFill>
                  <a:schemeClr val="accent6">
                    <a:lumMod val="75000"/>
                  </a:schemeClr>
                </a:solidFill>
              </a:rPr>
              <a:t>35-3 Diffraction in the Double-Slit Experiment</a:t>
            </a:r>
          </a:p>
        </p:txBody>
      </p:sp>
      <p:sp>
        <p:nvSpPr>
          <p:cNvPr id="50179" name="Text Box 3"/>
          <p:cNvSpPr txBox="1">
            <a:spLocks noChangeArrowheads="1"/>
          </p:cNvSpPr>
          <p:nvPr/>
        </p:nvSpPr>
        <p:spPr bwMode="auto">
          <a:xfrm>
            <a:off x="1307686" y="2150502"/>
            <a:ext cx="918556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1800" b="1" i="0" u="none" strike="noStrike" kern="1200" cap="none" spc="0" normalizeH="0" baseline="0" noProof="0" dirty="0">
                <a:ln>
                  <a:noFill/>
                </a:ln>
                <a:solidFill>
                  <a:srgbClr val="333399"/>
                </a:solidFill>
                <a:effectLst/>
                <a:uLnTx/>
                <a:uFillTx/>
                <a:latin typeface="Comic Sans MS"/>
                <a:ea typeface="Osaka"/>
                <a:cs typeface="Arial" panose="020B0604020202020204" pitchFamily="34" charset="0"/>
              </a:rPr>
              <a:t>The double-slit experiment also exhibits diffraction effects, as the slits have a finite width. This means the amplitude at an angle </a:t>
            </a:r>
            <a:r>
              <a:rPr kumimoji="0" lang="el-GR" altLang="en-US" sz="1800" b="1" i="1" u="none" strike="noStrike" kern="1200" cap="none" spc="0" normalizeH="0" baseline="0" noProof="0" dirty="0">
                <a:ln>
                  <a:noFill/>
                </a:ln>
                <a:solidFill>
                  <a:srgbClr val="333399"/>
                </a:solidFill>
                <a:effectLst/>
                <a:uLnTx/>
                <a:uFillTx/>
                <a:latin typeface="Comic Sans MS"/>
                <a:ea typeface="Osaka"/>
                <a:cs typeface="Times New Roman" panose="02020603050405020304" pitchFamily="18" charset="0"/>
              </a:rPr>
              <a:t>θ</a:t>
            </a:r>
            <a:r>
              <a:rPr kumimoji="0" lang="en-US" altLang="en-US" sz="1800" b="1" i="0" u="none" strike="noStrike" kern="1200" cap="none" spc="0" normalizeH="0" baseline="0" noProof="0" dirty="0">
                <a:ln>
                  <a:noFill/>
                </a:ln>
                <a:solidFill>
                  <a:srgbClr val="333399"/>
                </a:solidFill>
                <a:effectLst/>
                <a:uLnTx/>
                <a:uFillTx/>
                <a:latin typeface="Comic Sans MS"/>
                <a:ea typeface="Osaka"/>
                <a:cs typeface="Times New Roman" panose="02020603050405020304" pitchFamily="18" charset="0"/>
              </a:rPr>
              <a:t> will be modified by the same factor as in the single-slit experiment:</a:t>
            </a:r>
            <a:endParaRPr kumimoji="0" lang="el-GR" altLang="en-US" sz="1800" b="1" i="0" u="none" strike="noStrike" kern="1200" cap="none" spc="0" normalizeH="0" baseline="0" noProof="0" dirty="0">
              <a:ln>
                <a:noFill/>
              </a:ln>
              <a:solidFill>
                <a:srgbClr val="333399"/>
              </a:solidFill>
              <a:effectLst/>
              <a:uLnTx/>
              <a:uFillTx/>
              <a:latin typeface="Comic Sans MS"/>
              <a:ea typeface="Osaka"/>
              <a:cs typeface="Times New Roman" panose="02020603050405020304" pitchFamily="18" charset="0"/>
            </a:endParaRPr>
          </a:p>
        </p:txBody>
      </p:sp>
      <p:sp>
        <p:nvSpPr>
          <p:cNvPr id="50180" name="Text Box 7"/>
          <p:cNvSpPr txBox="1">
            <a:spLocks noChangeArrowheads="1"/>
          </p:cNvSpPr>
          <p:nvPr/>
        </p:nvSpPr>
        <p:spPr bwMode="auto">
          <a:xfrm>
            <a:off x="2946390" y="5651380"/>
            <a:ext cx="549473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100" b="1" i="0" u="none" strike="noStrike" kern="1200" cap="none" spc="0" normalizeH="0" baseline="0" noProof="0" dirty="0">
                <a:ln>
                  <a:noFill/>
                </a:ln>
                <a:solidFill>
                  <a:srgbClr val="333399"/>
                </a:solidFill>
                <a:effectLst/>
                <a:uLnTx/>
                <a:uFillTx/>
                <a:latin typeface="Comic Sans MS"/>
                <a:ea typeface="Osaka"/>
                <a:cs typeface="Arial" panose="020B0604020202020204" pitchFamily="34" charset="0"/>
              </a:rPr>
              <a:t>The intensity is proportional to the square of the field E</a:t>
            </a:r>
            <a:r>
              <a:rPr kumimoji="0" lang="el-GR" altLang="en-US" sz="2100" b="1" i="0" u="none" strike="noStrike" kern="1200" cap="none" spc="0" normalizeH="0" baseline="-25000" noProof="0" dirty="0">
                <a:ln>
                  <a:noFill/>
                </a:ln>
                <a:solidFill>
                  <a:srgbClr val="333399"/>
                </a:solidFill>
                <a:effectLst/>
                <a:uLnTx/>
                <a:uFillTx/>
                <a:latin typeface="Comic Sans MS"/>
                <a:ea typeface="Osaka"/>
                <a:cs typeface="Arial" panose="020B0604020202020204" pitchFamily="34" charset="0"/>
              </a:rPr>
              <a:t>θ</a:t>
            </a:r>
            <a:r>
              <a:rPr kumimoji="0" lang="en-US" altLang="en-US" sz="2100" b="1" i="0" u="none" strike="noStrike" kern="1200" cap="none" spc="0" normalizeH="0" baseline="-25000" noProof="0" dirty="0">
                <a:ln>
                  <a:noFill/>
                </a:ln>
                <a:solidFill>
                  <a:srgbClr val="333399"/>
                </a:solidFill>
                <a:effectLst/>
                <a:uLnTx/>
                <a:uFillTx/>
                <a:latin typeface="Comic Sans MS"/>
                <a:ea typeface="Osaka"/>
                <a:cs typeface="Arial" panose="020B0604020202020204" pitchFamily="34" charset="0"/>
              </a:rPr>
              <a:t>0</a:t>
            </a:r>
            <a:r>
              <a:rPr kumimoji="0" lang="en-US" altLang="en-US" sz="2100" b="1" i="0" u="none" strike="noStrike" kern="1200" cap="none" spc="0" normalizeH="0" baseline="0" noProof="0" dirty="0">
                <a:ln>
                  <a:noFill/>
                </a:ln>
                <a:solidFill>
                  <a:srgbClr val="333399"/>
                </a:solidFill>
                <a:effectLst/>
                <a:uLnTx/>
                <a:uFillTx/>
                <a:latin typeface="Comic Sans MS"/>
                <a:ea typeface="Osaka"/>
                <a:cs typeface="Arial" panose="020B0604020202020204" pitchFamily="34" charset="0"/>
              </a:rPr>
              <a:t>.</a:t>
            </a:r>
          </a:p>
        </p:txBody>
      </p:sp>
      <p:pic>
        <p:nvPicPr>
          <p:cNvPr id="50181" name="Picture 8" descr="p9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8040" y="3573366"/>
            <a:ext cx="4691437" cy="1119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Arrow Connector 2"/>
          <p:cNvCxnSpPr/>
          <p:nvPr/>
        </p:nvCxnSpPr>
        <p:spPr bwMode="auto">
          <a:xfrm flipH="1">
            <a:off x="5711009" y="4568242"/>
            <a:ext cx="189459" cy="679084"/>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 name="TextBox 3"/>
          <p:cNvSpPr txBox="1"/>
          <p:nvPr/>
        </p:nvSpPr>
        <p:spPr>
          <a:xfrm>
            <a:off x="4460194" y="5062660"/>
            <a:ext cx="217719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omic Sans MS"/>
                <a:ea typeface="ＭＳ Ｐゴシック"/>
              </a:rPr>
              <a:t>Diffraction factor</a:t>
            </a:r>
          </a:p>
        </p:txBody>
      </p:sp>
      <p:cxnSp>
        <p:nvCxnSpPr>
          <p:cNvPr id="6" name="Straight Arrow Connector 5"/>
          <p:cNvCxnSpPr/>
          <p:nvPr/>
        </p:nvCxnSpPr>
        <p:spPr bwMode="auto">
          <a:xfrm>
            <a:off x="7060072" y="4323358"/>
            <a:ext cx="1656272" cy="775362"/>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7" name="TextBox 6"/>
          <p:cNvSpPr txBox="1"/>
          <p:nvPr/>
        </p:nvSpPr>
        <p:spPr>
          <a:xfrm>
            <a:off x="8264106" y="4911454"/>
            <a:ext cx="238879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omic Sans MS"/>
                <a:ea typeface="ＭＳ Ｐゴシック"/>
              </a:rPr>
              <a:t>Interference factor</a:t>
            </a:r>
          </a:p>
        </p:txBody>
      </p:sp>
      <p:sp>
        <p:nvSpPr>
          <p:cNvPr id="5" name="TextBox 4">
            <a:extLst>
              <a:ext uri="{FF2B5EF4-FFF2-40B4-BE49-F238E27FC236}">
                <a16:creationId xmlns:a16="http://schemas.microsoft.com/office/drawing/2014/main" id="{ECD5C14A-EA6A-4549-B2FE-C76723515F18}"/>
              </a:ext>
            </a:extLst>
          </p:cNvPr>
          <p:cNvSpPr txBox="1"/>
          <p:nvPr/>
        </p:nvSpPr>
        <p:spPr>
          <a:xfrm>
            <a:off x="1249118" y="1533289"/>
            <a:ext cx="911324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33399">
                    <a:lumMod val="75000"/>
                  </a:srgbClr>
                </a:solidFill>
                <a:effectLst/>
                <a:uLnTx/>
                <a:uFillTx/>
                <a:latin typeface="Comic Sans MS"/>
                <a:ea typeface="ＭＳ Ｐゴシック"/>
              </a:rPr>
              <a:t>Because the fringes are not all the same heights, to get the intensity of light, we need to get the electric field</a:t>
            </a:r>
          </a:p>
        </p:txBody>
      </p:sp>
    </p:spTree>
    <p:extLst>
      <p:ext uri="{BB962C8B-B14F-4D97-AF65-F5344CB8AC3E}">
        <p14:creationId xmlns:p14="http://schemas.microsoft.com/office/powerpoint/2010/main" val="4023404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2190391" y="197216"/>
            <a:ext cx="6172200" cy="945356"/>
          </a:xfrm>
        </p:spPr>
        <p:txBody>
          <a:bodyPr/>
          <a:lstStyle/>
          <a:p>
            <a:pPr eaLnBrk="1" hangingPunct="1"/>
            <a:r>
              <a:rPr lang="en-US" altLang="en-US" dirty="0">
                <a:solidFill>
                  <a:schemeClr val="accent6">
                    <a:lumMod val="75000"/>
                  </a:schemeClr>
                </a:solidFill>
              </a:rPr>
              <a:t>35-3 Diffraction in the Double-Slit Experiment</a:t>
            </a:r>
          </a:p>
        </p:txBody>
      </p:sp>
      <p:sp>
        <p:nvSpPr>
          <p:cNvPr id="51203" name="Text Box 3"/>
          <p:cNvSpPr txBox="1">
            <a:spLocks noChangeArrowheads="1"/>
          </p:cNvSpPr>
          <p:nvPr/>
        </p:nvSpPr>
        <p:spPr bwMode="auto">
          <a:xfrm>
            <a:off x="517585" y="2348678"/>
            <a:ext cx="511196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100" b="1" i="0" u="none" strike="noStrike" kern="1200" cap="none" spc="0" normalizeH="0" baseline="0" noProof="0" dirty="0">
                <a:ln>
                  <a:noFill/>
                </a:ln>
                <a:solidFill>
                  <a:srgbClr val="333399"/>
                </a:solidFill>
                <a:effectLst/>
                <a:uLnTx/>
                <a:uFillTx/>
                <a:latin typeface="Comic Sans MS"/>
                <a:ea typeface="Osaka"/>
                <a:cs typeface="Arial" panose="020B0604020202020204" pitchFamily="34" charset="0"/>
              </a:rPr>
              <a:t>The diffraction factor (depends on </a:t>
            </a:r>
            <a:r>
              <a:rPr kumimoji="0" lang="el-GR" altLang="en-US" sz="2100" b="1" i="1" u="none" strike="noStrike" kern="1200" cap="none" spc="0" normalizeH="0" baseline="0" noProof="0" dirty="0">
                <a:ln>
                  <a:noFill/>
                </a:ln>
                <a:solidFill>
                  <a:srgbClr val="333399"/>
                </a:solidFill>
                <a:effectLst/>
                <a:uLnTx/>
                <a:uFillTx/>
                <a:latin typeface="Comic Sans MS"/>
                <a:ea typeface="Osaka"/>
                <a:cs typeface="Times New Roman" panose="02020603050405020304" pitchFamily="18" charset="0"/>
              </a:rPr>
              <a:t>β</a:t>
            </a:r>
            <a:r>
              <a:rPr kumimoji="0" lang="en-US" altLang="en-US" sz="2100" b="1" i="0" u="none" strike="noStrike" kern="1200" cap="none" spc="0" normalizeH="0" baseline="0" noProof="0" dirty="0">
                <a:ln>
                  <a:noFill/>
                </a:ln>
                <a:solidFill>
                  <a:srgbClr val="333399"/>
                </a:solidFill>
                <a:effectLst/>
                <a:uLnTx/>
                <a:uFillTx/>
                <a:latin typeface="Comic Sans MS"/>
                <a:ea typeface="Osaka"/>
                <a:cs typeface="Times New Roman" panose="02020603050405020304" pitchFamily="18" charset="0"/>
              </a:rPr>
              <a:t>) appears as an “envelope” modifying the more rapidly varying interference factor (depends on </a:t>
            </a:r>
            <a:r>
              <a:rPr kumimoji="0" lang="el-GR" altLang="en-US" sz="2100" b="1" i="1" u="none" strike="noStrike" kern="1200" cap="none" spc="0" normalizeH="0" baseline="0" noProof="0" dirty="0">
                <a:ln>
                  <a:noFill/>
                </a:ln>
                <a:solidFill>
                  <a:srgbClr val="333399"/>
                </a:solidFill>
                <a:effectLst/>
                <a:uLnTx/>
                <a:uFillTx/>
                <a:latin typeface="Comic Sans MS"/>
                <a:ea typeface="Osaka"/>
                <a:cs typeface="Times New Roman" panose="02020603050405020304" pitchFamily="18" charset="0"/>
              </a:rPr>
              <a:t>δ</a:t>
            </a:r>
            <a:r>
              <a:rPr kumimoji="0" lang="en-US" altLang="en-US" sz="2100" b="1" i="0" u="none" strike="noStrike" kern="1200" cap="none" spc="0" normalizeH="0" baseline="0" noProof="0" dirty="0">
                <a:ln>
                  <a:noFill/>
                </a:ln>
                <a:solidFill>
                  <a:srgbClr val="333399"/>
                </a:solidFill>
                <a:effectLst/>
                <a:uLnTx/>
                <a:uFillTx/>
                <a:latin typeface="Comic Sans MS"/>
                <a:ea typeface="Osaka"/>
                <a:cs typeface="Times New Roman" panose="02020603050405020304" pitchFamily="18" charset="0"/>
              </a:rPr>
              <a:t>).</a:t>
            </a:r>
            <a:endParaRPr kumimoji="0" lang="el-GR" altLang="en-US" sz="2100" b="1" i="0" u="none" strike="noStrike" kern="1200" cap="none" spc="0" normalizeH="0" baseline="0" noProof="0" dirty="0">
              <a:ln>
                <a:noFill/>
              </a:ln>
              <a:solidFill>
                <a:srgbClr val="333399"/>
              </a:solidFill>
              <a:effectLst/>
              <a:uLnTx/>
              <a:uFillTx/>
              <a:latin typeface="Comic Sans MS"/>
              <a:ea typeface="Osaka"/>
              <a:cs typeface="Times New Roman" panose="02020603050405020304" pitchFamily="18" charset="0"/>
            </a:endParaRPr>
          </a:p>
        </p:txBody>
      </p:sp>
      <p:pic>
        <p:nvPicPr>
          <p:cNvPr id="51204" name="Picture 5" descr="Figure_35_10"/>
          <p:cNvPicPr>
            <a:picLocks noChangeAspect="1" noChangeArrowheads="1"/>
          </p:cNvPicPr>
          <p:nvPr/>
        </p:nvPicPr>
        <p:blipFill>
          <a:blip r:embed="rId3" cstate="print">
            <a:extLst>
              <a:ext uri="{28A0092B-C50C-407E-A947-70E740481C1C}">
                <a14:useLocalDpi xmlns:a14="http://schemas.microsoft.com/office/drawing/2010/main" val="0"/>
              </a:ext>
            </a:extLst>
          </a:blip>
          <a:srcRect b="2126"/>
          <a:stretch>
            <a:fillRect/>
          </a:stretch>
        </p:blipFill>
        <p:spPr bwMode="auto">
          <a:xfrm>
            <a:off x="6096000" y="1637607"/>
            <a:ext cx="5253014" cy="454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7" name="Rectangle 8"/>
          <p:cNvSpPr>
            <a:spLocks noChangeArrowheads="1"/>
          </p:cNvSpPr>
          <p:nvPr/>
        </p:nvSpPr>
        <p:spPr bwMode="auto">
          <a:xfrm>
            <a:off x="7215189" y="4876801"/>
            <a:ext cx="142875" cy="1381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altLang="en-US" sz="1950" b="1" i="0" u="none" strike="noStrike" kern="1200" cap="none" spc="0" normalizeH="0" baseline="0" noProof="0">
              <a:ln>
                <a:noFill/>
              </a:ln>
              <a:solidFill>
                <a:srgbClr val="000000"/>
              </a:solidFill>
              <a:effectLst/>
              <a:uLnTx/>
              <a:uFillTx/>
              <a:latin typeface="Arial" panose="020B0604020202020204" pitchFamily="34" charset="0"/>
              <a:ea typeface="Osaka"/>
              <a:cs typeface="Arial" panose="020B0604020202020204" pitchFamily="34" charset="0"/>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a:ea typeface="ＭＳ Ｐゴシック"/>
            </a:endParaRPr>
          </a:p>
        </p:txBody>
      </p:sp>
      <p:pic>
        <p:nvPicPr>
          <p:cNvPr id="10" name="Picture 9"/>
          <p:cNvPicPr>
            <a:picLocks noChangeAspect="1"/>
          </p:cNvPicPr>
          <p:nvPr/>
        </p:nvPicPr>
        <p:blipFill>
          <a:blip r:embed="rId4"/>
          <a:stretch>
            <a:fillRect/>
          </a:stretch>
        </p:blipFill>
        <p:spPr>
          <a:xfrm>
            <a:off x="1003928" y="4408309"/>
            <a:ext cx="3913971" cy="1213209"/>
          </a:xfrm>
          <a:prstGeom prst="rect">
            <a:avLst/>
          </a:prstGeom>
        </p:spPr>
      </p:pic>
    </p:spTree>
    <p:extLst>
      <p:ext uri="{BB962C8B-B14F-4D97-AF65-F5344CB8AC3E}">
        <p14:creationId xmlns:p14="http://schemas.microsoft.com/office/powerpoint/2010/main" val="3114827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3"/>
          <p:cNvSpPr txBox="1">
            <a:spLocks noChangeArrowheads="1"/>
          </p:cNvSpPr>
          <p:nvPr/>
        </p:nvSpPr>
        <p:spPr bwMode="auto">
          <a:xfrm>
            <a:off x="806334" y="2156536"/>
            <a:ext cx="10083338"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Osaka"/>
                <a:cs typeface="Arial" panose="020B0604020202020204" pitchFamily="34" charset="0"/>
              </a:rPr>
              <a:t>Resolution is the distance at which a lens can barely distinguish two separate objects.</a:t>
            </a:r>
          </a:p>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Osaka"/>
                <a:cs typeface="Arial" panose="020B0604020202020204" pitchFamily="34" charset="0"/>
              </a:rPr>
              <a:t>Resolution is limited </a:t>
            </a:r>
            <a:r>
              <a:rPr kumimoji="0" lang="en-US" altLang="en-US" sz="2800" b="1" i="0" u="none" strike="noStrike" kern="1200" cap="none" spc="0" normalizeH="0" baseline="0" noProof="0" dirty="0">
                <a:ln>
                  <a:noFill/>
                </a:ln>
                <a:solidFill>
                  <a:srgbClr val="FF0000"/>
                </a:solidFill>
                <a:effectLst/>
                <a:uLnTx/>
                <a:uFillTx/>
                <a:latin typeface="Comic Sans MS" panose="030F0702030302020204" pitchFamily="66" charset="0"/>
                <a:ea typeface="Osaka"/>
                <a:cs typeface="Arial" panose="020B0604020202020204" pitchFamily="34" charset="0"/>
              </a:rPr>
              <a:t>by aberrations and by diffraction</a:t>
            </a: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Osaka"/>
                <a:cs typeface="Arial" panose="020B0604020202020204" pitchFamily="34" charset="0"/>
              </a:rPr>
              <a:t>. Aberrations can be minimized, but diffraction is unavoidable; it is due to the size of the lens compared to the wavelength of the light.</a:t>
            </a:r>
          </a:p>
        </p:txBody>
      </p:sp>
      <p:sp>
        <p:nvSpPr>
          <p:cNvPr id="44035" name="Rectangle 4"/>
          <p:cNvSpPr>
            <a:spLocks noGrp="1" noChangeArrowheads="1"/>
          </p:cNvSpPr>
          <p:nvPr>
            <p:ph type="title"/>
          </p:nvPr>
        </p:nvSpPr>
        <p:spPr>
          <a:xfrm>
            <a:off x="1905719" y="1"/>
            <a:ext cx="6172200" cy="938213"/>
          </a:xfrm>
        </p:spPr>
        <p:txBody>
          <a:bodyPr/>
          <a:lstStyle/>
          <a:p>
            <a:pPr eaLnBrk="1" hangingPunct="1"/>
            <a:r>
              <a:rPr lang="en-US" altLang="en-US" dirty="0">
                <a:solidFill>
                  <a:schemeClr val="accent6">
                    <a:lumMod val="75000"/>
                  </a:schemeClr>
                </a:solidFill>
              </a:rPr>
              <a:t>35-4 Limits of Resolution; Circular Apertures</a:t>
            </a:r>
          </a:p>
        </p:txBody>
      </p:sp>
    </p:spTree>
    <p:extLst>
      <p:ext uri="{BB962C8B-B14F-4D97-AF65-F5344CB8AC3E}">
        <p14:creationId xmlns:p14="http://schemas.microsoft.com/office/powerpoint/2010/main" val="1551459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3"/>
          <p:cNvSpPr txBox="1">
            <a:spLocks noChangeArrowheads="1"/>
          </p:cNvSpPr>
          <p:nvPr/>
        </p:nvSpPr>
        <p:spPr bwMode="auto">
          <a:xfrm>
            <a:off x="792690" y="1433397"/>
            <a:ext cx="10554183"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000" b="1" i="0" u="none" strike="noStrike" kern="1200" cap="none" spc="0" normalizeH="0" baseline="0" noProof="0" dirty="0">
                <a:ln>
                  <a:noFill/>
                </a:ln>
                <a:solidFill>
                  <a:srgbClr val="333399"/>
                </a:solidFill>
                <a:effectLst/>
                <a:uLnTx/>
                <a:uFillTx/>
                <a:latin typeface="Comic Sans MS" panose="030F0702030302020204" pitchFamily="66" charset="0"/>
                <a:ea typeface="Osaka"/>
                <a:cs typeface="Arial" panose="020B0604020202020204" pitchFamily="34" charset="0"/>
              </a:rPr>
              <a:t>When a lens forms an image of a point object, the image is a tiny diffraction pattern. The image will be blurred even when aberrations are absent </a:t>
            </a:r>
          </a:p>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000" b="1" i="0" u="none" strike="noStrike" kern="1200" cap="none" spc="0" normalizeH="0" baseline="0" noProof="0" dirty="0">
                <a:ln>
                  <a:noFill/>
                </a:ln>
                <a:solidFill>
                  <a:srgbClr val="333399"/>
                </a:solidFill>
                <a:effectLst/>
                <a:uLnTx/>
                <a:uFillTx/>
                <a:latin typeface="Comic Sans MS" panose="030F0702030302020204" pitchFamily="66" charset="0"/>
                <a:ea typeface="Osaka"/>
                <a:cs typeface="Arial" panose="020B0604020202020204" pitchFamily="34" charset="0"/>
              </a:rPr>
              <a:t>For a lens or any circular aperture of diameter </a:t>
            </a:r>
            <a:r>
              <a:rPr kumimoji="0" lang="en-US" altLang="en-US" sz="2000" b="1" i="1" u="none" strike="noStrike" kern="1200" cap="none" spc="0" normalizeH="0" baseline="0" noProof="0" dirty="0">
                <a:ln>
                  <a:noFill/>
                </a:ln>
                <a:solidFill>
                  <a:srgbClr val="333399"/>
                </a:solidFill>
                <a:effectLst/>
                <a:uLnTx/>
                <a:uFillTx/>
                <a:latin typeface="Comic Sans MS" panose="030F0702030302020204" pitchFamily="66" charset="0"/>
                <a:ea typeface="Osaka"/>
                <a:cs typeface="Arial" panose="020B0604020202020204" pitchFamily="34" charset="0"/>
              </a:rPr>
              <a:t>D</a:t>
            </a:r>
            <a:r>
              <a:rPr kumimoji="0" lang="en-US" altLang="en-US" sz="2000" b="1" i="0" u="none" strike="noStrike" kern="1200" cap="none" spc="0" normalizeH="0" baseline="0" noProof="0" dirty="0">
                <a:ln>
                  <a:noFill/>
                </a:ln>
                <a:solidFill>
                  <a:srgbClr val="333399"/>
                </a:solidFill>
                <a:effectLst/>
                <a:uLnTx/>
                <a:uFillTx/>
                <a:latin typeface="Comic Sans MS" panose="030F0702030302020204" pitchFamily="66" charset="0"/>
                <a:ea typeface="Osaka"/>
                <a:cs typeface="Arial" panose="020B0604020202020204" pitchFamily="34" charset="0"/>
              </a:rPr>
              <a:t>, the central maximum has an angular width:</a:t>
            </a:r>
          </a:p>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FF0000"/>
                </a:solidFill>
                <a:effectLst/>
                <a:uLnTx/>
                <a:uFillTx/>
                <a:latin typeface="Comic Sans MS" panose="030F0702030302020204" pitchFamily="66" charset="0"/>
                <a:ea typeface="Osaka"/>
                <a:cs typeface="Arial" panose="020B0604020202020204" pitchFamily="34" charset="0"/>
              </a:rPr>
              <a:t>When a length is free of aberrations </a:t>
            </a:r>
          </a:p>
        </p:txBody>
      </p:sp>
      <p:sp>
        <p:nvSpPr>
          <p:cNvPr id="45059" name="Rectangle 6"/>
          <p:cNvSpPr>
            <a:spLocks noGrp="1" noChangeArrowheads="1"/>
          </p:cNvSpPr>
          <p:nvPr>
            <p:ph type="title"/>
          </p:nvPr>
        </p:nvSpPr>
        <p:spPr>
          <a:xfrm>
            <a:off x="2511136" y="0"/>
            <a:ext cx="6172200" cy="928688"/>
          </a:xfrm>
        </p:spPr>
        <p:txBody>
          <a:bodyPr/>
          <a:lstStyle/>
          <a:p>
            <a:pPr eaLnBrk="1" hangingPunct="1"/>
            <a:r>
              <a:rPr lang="en-US" altLang="en-US" dirty="0"/>
              <a:t>35-4 Limits of Resolution; Circular Apertures</a:t>
            </a:r>
          </a:p>
        </p:txBody>
      </p:sp>
      <p:pic>
        <p:nvPicPr>
          <p:cNvPr id="45060" name="Picture 9" descr="Figure_35_13"/>
          <p:cNvPicPr>
            <a:picLocks noChangeAspect="1" noChangeArrowheads="1"/>
          </p:cNvPicPr>
          <p:nvPr/>
        </p:nvPicPr>
        <p:blipFill>
          <a:blip r:embed="rId3" cstate="print">
            <a:extLst>
              <a:ext uri="{28A0092B-C50C-407E-A947-70E740481C1C}">
                <a14:useLocalDpi xmlns:a14="http://schemas.microsoft.com/office/drawing/2010/main" val="0"/>
              </a:ext>
            </a:extLst>
          </a:blip>
          <a:srcRect b="3104"/>
          <a:stretch>
            <a:fillRect/>
          </a:stretch>
        </p:blipFill>
        <p:spPr bwMode="auto">
          <a:xfrm>
            <a:off x="8513799" y="4308335"/>
            <a:ext cx="3405188" cy="2378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10" descr="35-10"/>
          <p:cNvPicPr>
            <a:picLocks noChangeAspect="1" noChangeArrowheads="1"/>
          </p:cNvPicPr>
          <p:nvPr/>
        </p:nvPicPr>
        <p:blipFill>
          <a:blip r:embed="rId4">
            <a:extLst>
              <a:ext uri="{28A0092B-C50C-407E-A947-70E740481C1C}">
                <a14:useLocalDpi xmlns:a14="http://schemas.microsoft.com/office/drawing/2010/main" val="0"/>
              </a:ext>
            </a:extLst>
          </a:blip>
          <a:srcRect r="13835"/>
          <a:stretch>
            <a:fillRect/>
          </a:stretch>
        </p:blipFill>
        <p:spPr bwMode="auto">
          <a:xfrm>
            <a:off x="958945" y="3864148"/>
            <a:ext cx="8305651" cy="1095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65018" y="5128438"/>
            <a:ext cx="594746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omic Sans MS"/>
                <a:ea typeface="ＭＳ Ｐゴシック"/>
              </a:rPr>
              <a:t>D is the diameter of the lens or any circular aperture.</a:t>
            </a:r>
          </a:p>
        </p:txBody>
      </p:sp>
    </p:spTree>
    <p:extLst>
      <p:ext uri="{BB962C8B-B14F-4D97-AF65-F5344CB8AC3E}">
        <p14:creationId xmlns:p14="http://schemas.microsoft.com/office/powerpoint/2010/main" val="2639240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3"/>
          <p:cNvSpPr txBox="1">
            <a:spLocks noChangeArrowheads="1"/>
          </p:cNvSpPr>
          <p:nvPr/>
        </p:nvSpPr>
        <p:spPr bwMode="auto">
          <a:xfrm>
            <a:off x="2836012" y="1585790"/>
            <a:ext cx="9097324"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en-US" sz="2100" b="1" i="0" u="none" strike="noStrike" kern="1200" cap="none" spc="0" normalizeH="0" baseline="0" noProof="0" dirty="0">
                <a:ln>
                  <a:noFill/>
                </a:ln>
                <a:solidFill>
                  <a:srgbClr val="333399"/>
                </a:solidFill>
                <a:effectLst/>
                <a:uLnTx/>
                <a:uFillTx/>
                <a:latin typeface="Comic Sans MS" panose="030F0702030302020204" pitchFamily="66" charset="0"/>
                <a:ea typeface="Osaka"/>
                <a:cs typeface="Arial" panose="020B0604020202020204" pitchFamily="34" charset="0"/>
              </a:rPr>
              <a:t>For a circular aperture, lens, or mirror, the Rayleigh criterion states that two images are just resolvable when the center of the diffraction pattern of one is directly over the first minimum of the diffraction pattern of the other.</a:t>
            </a:r>
          </a:p>
        </p:txBody>
      </p:sp>
      <p:sp>
        <p:nvSpPr>
          <p:cNvPr id="46083" name="Rectangle 5"/>
          <p:cNvSpPr>
            <a:spLocks noGrp="1" noChangeArrowheads="1"/>
          </p:cNvSpPr>
          <p:nvPr>
            <p:ph type="title"/>
          </p:nvPr>
        </p:nvSpPr>
        <p:spPr>
          <a:xfrm>
            <a:off x="2419696" y="221010"/>
            <a:ext cx="6172200" cy="957263"/>
          </a:xfrm>
        </p:spPr>
        <p:txBody>
          <a:bodyPr/>
          <a:lstStyle/>
          <a:p>
            <a:pPr eaLnBrk="1" hangingPunct="1"/>
            <a:r>
              <a:rPr lang="en-US" altLang="en-US" dirty="0"/>
              <a:t>35-4 Limits of Resolution; Circular Apertures</a:t>
            </a:r>
          </a:p>
        </p:txBody>
      </p:sp>
      <p:pic>
        <p:nvPicPr>
          <p:cNvPr id="46084" name="Picture 7" descr="Figure_35_14"/>
          <p:cNvPicPr>
            <a:picLocks noChangeAspect="1" noChangeArrowheads="1"/>
          </p:cNvPicPr>
          <p:nvPr/>
        </p:nvPicPr>
        <p:blipFill>
          <a:blip r:embed="rId3" cstate="print">
            <a:extLst>
              <a:ext uri="{28A0092B-C50C-407E-A947-70E740481C1C}">
                <a14:useLocalDpi xmlns:a14="http://schemas.microsoft.com/office/drawing/2010/main" val="0"/>
              </a:ext>
            </a:extLst>
          </a:blip>
          <a:srcRect b="3011"/>
          <a:stretch>
            <a:fillRect/>
          </a:stretch>
        </p:blipFill>
        <p:spPr bwMode="auto">
          <a:xfrm>
            <a:off x="6631462" y="2954376"/>
            <a:ext cx="3513536" cy="2967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Rot="1" noChangeAspect="1" noMove="1" noResize="1" noEditPoints="1" noAdjustHandles="1" noChangeArrowheads="1" noChangeShapeType="1" noTextEdit="1"/>
          </p:cNvSpPr>
          <p:nvPr/>
        </p:nvSpPr>
        <p:spPr>
          <a:xfrm>
            <a:off x="3067052" y="3333320"/>
            <a:ext cx="2364061" cy="1117710"/>
          </a:xfrm>
          <a:prstGeom prst="rect">
            <a:avLst/>
          </a:prstGeom>
          <a:blipFill rotWithShape="1">
            <a:blip r:embed="rId4"/>
            <a:stretch>
              <a:fillRect/>
            </a:stretch>
          </a:blipFill>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1350" b="0" i="0" u="none" strike="noStrike" kern="1200" cap="none" spc="0" normalizeH="0" baseline="0" noProof="0">
                <a:ln>
                  <a:noFill/>
                </a:ln>
                <a:noFill/>
                <a:effectLst/>
                <a:uLnTx/>
                <a:uFillTx/>
                <a:latin typeface="Comic Sans MS" panose="030F0702030302020204" pitchFamily="66" charset="0"/>
                <a:ea typeface="MS PGothic" panose="020B0600070205080204" pitchFamily="34" charset="-128"/>
              </a:rPr>
              <a:t> </a:t>
            </a:r>
          </a:p>
        </p:txBody>
      </p:sp>
      <p:sp>
        <p:nvSpPr>
          <p:cNvPr id="46086" name="TextBox 3"/>
          <p:cNvSpPr txBox="1">
            <a:spLocks noChangeArrowheads="1"/>
          </p:cNvSpPr>
          <p:nvPr/>
        </p:nvSpPr>
        <p:spPr bwMode="auto">
          <a:xfrm>
            <a:off x="2619350" y="5045754"/>
            <a:ext cx="67601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a:solidFill>
                  <a:schemeClr val="tx1"/>
                </a:solidFill>
                <a:latin typeface="Comic Sans MS" panose="030F0702030302020204" pitchFamily="66" charset="0"/>
                <a:ea typeface="MS PGothic" panose="020B0600070205080204" pitchFamily="34" charset="-128"/>
              </a:defRPr>
            </a:lvl1pPr>
            <a:lvl2pPr marL="742950" indent="-285750" eaLnBrk="0" hangingPunct="0">
              <a:spcBef>
                <a:spcPct val="20000"/>
              </a:spcBef>
              <a:buChar char="–"/>
              <a:defRPr sz="2400">
                <a:solidFill>
                  <a:schemeClr val="tx1"/>
                </a:solidFill>
                <a:latin typeface="Comic Sans MS" panose="030F0702030302020204" pitchFamily="66" charset="0"/>
                <a:ea typeface="MS PGothic" panose="020B0600070205080204" pitchFamily="34" charset="-128"/>
              </a:defRPr>
            </a:lvl2pPr>
            <a:lvl3pPr marL="1143000" indent="-228600" eaLnBrk="0" hangingPunct="0">
              <a:spcBef>
                <a:spcPct val="20000"/>
              </a:spcBef>
              <a:buChar char="•"/>
              <a:defRPr sz="2000">
                <a:solidFill>
                  <a:schemeClr val="tx1"/>
                </a:solidFill>
                <a:latin typeface="Comic Sans MS" panose="030F0702030302020204" pitchFamily="66" charset="0"/>
                <a:ea typeface="MS PGothic" panose="020B0600070205080204" pitchFamily="34" charset="-128"/>
              </a:defRPr>
            </a:lvl3pPr>
            <a:lvl4pPr marL="16002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4pPr>
            <a:lvl5pPr marL="2057400" indent="-228600" eaLnBrk="0" hangingPunct="0">
              <a:spcBef>
                <a:spcPct val="20000"/>
              </a:spcBef>
              <a:buChar char="»"/>
              <a:defRPr>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rPr>
              <a:t>D is the diameter of the lens or the mirror</a:t>
            </a:r>
          </a:p>
        </p:txBody>
      </p:sp>
      <p:sp>
        <p:nvSpPr>
          <p:cNvPr id="5" name="TextBox 4"/>
          <p:cNvSpPr txBox="1"/>
          <p:nvPr/>
        </p:nvSpPr>
        <p:spPr>
          <a:xfrm>
            <a:off x="94190" y="5618826"/>
            <a:ext cx="954667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mic Sans MS"/>
                <a:ea typeface="ＭＳ Ｐゴシック"/>
              </a:rPr>
              <a:t>Fig. 1: </a:t>
            </a:r>
            <a:r>
              <a:rPr kumimoji="0" lang="en-US" sz="1800" b="0" i="0" u="none" strike="noStrike" kern="1200" cap="none" spc="0" normalizeH="0" baseline="0" noProof="0" dirty="0">
                <a:ln>
                  <a:noFill/>
                </a:ln>
                <a:solidFill>
                  <a:srgbClr val="000000"/>
                </a:solidFill>
                <a:effectLst/>
                <a:uLnTx/>
                <a:uFillTx/>
                <a:latin typeface="Comic Sans MS"/>
                <a:ea typeface="ＭＳ Ｐゴシック"/>
              </a:rPr>
              <a:t>Airy diffraction patterns generated by light from two point sources passing through a circular aperture, such as the pupil of the eye. Points far apart (top) or meeting the Rayleigh criterion (middle) can be distinguished. Points closer than the Rayleigh criterion (bottom) are difficult to distinguish.</a:t>
            </a:r>
          </a:p>
        </p:txBody>
      </p:sp>
      <p:sp>
        <p:nvSpPr>
          <p:cNvPr id="6" name="TextBox 5"/>
          <p:cNvSpPr txBox="1"/>
          <p:nvPr/>
        </p:nvSpPr>
        <p:spPr>
          <a:xfrm>
            <a:off x="10267470" y="2813085"/>
            <a:ext cx="1665866" cy="3108543"/>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Comic Sans MS"/>
                <a:ea typeface="ＭＳ Ｐゴシック"/>
              </a:rPr>
              <a:t>The two point objects O and O’ subtend an angle </a:t>
            </a:r>
            <a:r>
              <a:rPr kumimoji="0" lang="el-GR" altLang="en-US" sz="1400" b="0" i="0" u="none" strike="noStrike" kern="1200" cap="none" spc="0" normalizeH="0" baseline="0" noProof="0" dirty="0">
                <a:ln>
                  <a:noFill/>
                </a:ln>
                <a:solidFill>
                  <a:prstClr val="black"/>
                </a:solidFill>
                <a:effectLst/>
                <a:uLnTx/>
                <a:uFillTx/>
                <a:latin typeface="Comic Sans MS"/>
                <a:ea typeface="ＭＳ Ｐゴシック"/>
                <a:cs typeface="Times New Roman" panose="02020603050405020304" pitchFamily="18" charset="0"/>
              </a:rPr>
              <a:t>θ</a:t>
            </a:r>
            <a:r>
              <a:rPr kumimoji="0" lang="en-US" altLang="en-US" sz="1400" b="0" i="0" u="none" strike="noStrike" kern="1200" cap="none" spc="0" normalizeH="0" baseline="0" noProof="0" dirty="0">
                <a:ln>
                  <a:noFill/>
                </a:ln>
                <a:solidFill>
                  <a:prstClr val="black"/>
                </a:solidFill>
                <a:effectLst/>
                <a:uLnTx/>
                <a:uFillTx/>
                <a:latin typeface="Comic Sans MS"/>
                <a:ea typeface="ＭＳ Ｐゴシック"/>
              </a:rPr>
              <a:t> at the lens; only one ray (it passes through the center of the lens) is drawn for each object, to indicate the center of the diffraction pattern of its image.</a:t>
            </a:r>
          </a:p>
        </p:txBody>
      </p:sp>
      <p:pic>
        <p:nvPicPr>
          <p:cNvPr id="7" name="Picture 6">
            <a:extLst>
              <a:ext uri="{FF2B5EF4-FFF2-40B4-BE49-F238E27FC236}">
                <a16:creationId xmlns:a16="http://schemas.microsoft.com/office/drawing/2014/main" id="{412BF827-6610-410A-BCD8-E928F3A15B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190" y="1496316"/>
            <a:ext cx="2619350" cy="4011103"/>
          </a:xfrm>
          <a:prstGeom prst="rect">
            <a:avLst/>
          </a:prstGeom>
        </p:spPr>
      </p:pic>
      <p:sp>
        <p:nvSpPr>
          <p:cNvPr id="2" name="TextBox 1"/>
          <p:cNvSpPr txBox="1"/>
          <p:nvPr/>
        </p:nvSpPr>
        <p:spPr>
          <a:xfrm>
            <a:off x="263225" y="5009125"/>
            <a:ext cx="79432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omic Sans MS"/>
                <a:ea typeface="ＭＳ Ｐゴシック"/>
              </a:rPr>
              <a:t>Fig.1</a:t>
            </a:r>
          </a:p>
        </p:txBody>
      </p:sp>
    </p:spTree>
    <p:extLst>
      <p:ext uri="{BB962C8B-B14F-4D97-AF65-F5344CB8AC3E}">
        <p14:creationId xmlns:p14="http://schemas.microsoft.com/office/powerpoint/2010/main" val="3878446558"/>
      </p:ext>
    </p:extLst>
  </p:cSld>
  <p:clrMapOvr>
    <a:masterClrMapping/>
  </p:clrMapOvr>
</p:sld>
</file>

<file path=ppt/theme/theme1.xml><?xml version="1.0" encoding="utf-8"?>
<a:theme xmlns:a="http://schemas.openxmlformats.org/drawingml/2006/main" name="5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omic Sans MS"/>
        <a:ea typeface="ＭＳ Ｐゴシック"/>
        <a:cs typeface="ＭＳ Ｐゴシック"/>
      </a:majorFont>
      <a:minorFont>
        <a:latin typeface="Comic Sans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rgbClr val="6703FF"/>
            </a:solidFill>
            <a:effectLst/>
            <a:latin typeface="Comic Sans MS"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rgbClr val="6703FF"/>
            </a:solidFill>
            <a:effectLst/>
            <a:latin typeface="Comic Sans MS"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6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omic Sans MS"/>
        <a:ea typeface="ＭＳ Ｐゴシック"/>
        <a:cs typeface="ＭＳ Ｐゴシック"/>
      </a:majorFont>
      <a:minorFont>
        <a:latin typeface="Comic Sans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rgbClr val="6703FF"/>
            </a:solidFill>
            <a:effectLst/>
            <a:latin typeface="Comic Sans MS"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rgbClr val="6703FF"/>
            </a:solidFill>
            <a:effectLst/>
            <a:latin typeface="Comic Sans MS"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omic Sans MS"/>
        <a:ea typeface="ＭＳ Ｐゴシック"/>
        <a:cs typeface="ＭＳ Ｐゴシック"/>
      </a:majorFont>
      <a:minorFont>
        <a:latin typeface="Comic Sans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rgbClr val="6703FF"/>
            </a:solidFill>
            <a:effectLst/>
            <a:latin typeface="Comic Sans MS"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rgbClr val="6703FF"/>
            </a:solidFill>
            <a:effectLst/>
            <a:latin typeface="Comic Sans MS"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8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omic Sans MS"/>
        <a:ea typeface="ＭＳ Ｐゴシック"/>
        <a:cs typeface="ＭＳ Ｐゴシック"/>
      </a:majorFont>
      <a:minorFont>
        <a:latin typeface="Comic Sans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rgbClr val="6703FF"/>
            </a:solidFill>
            <a:effectLst/>
            <a:latin typeface="Comic Sans MS"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rgbClr val="6703FF"/>
            </a:solidFill>
            <a:effectLst/>
            <a:latin typeface="Comic Sans MS"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6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6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333</TotalTime>
  <Words>2293</Words>
  <Application>Microsoft Office PowerPoint</Application>
  <PresentationFormat>Widescreen</PresentationFormat>
  <Paragraphs>141</Paragraphs>
  <Slides>31</Slides>
  <Notes>13</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31</vt:i4>
      </vt:variant>
    </vt:vector>
  </HeadingPairs>
  <TitlesOfParts>
    <vt:vector size="41" baseType="lpstr">
      <vt:lpstr>Arial</vt:lpstr>
      <vt:lpstr>Calibri</vt:lpstr>
      <vt:lpstr>Cambria Math</vt:lpstr>
      <vt:lpstr>Comic Sans MS</vt:lpstr>
      <vt:lpstr>Times New Roman</vt:lpstr>
      <vt:lpstr>5_Blank Presentation</vt:lpstr>
      <vt:lpstr>6_Blank Presentation</vt:lpstr>
      <vt:lpstr>7_Blank Presentation</vt:lpstr>
      <vt:lpstr>8_Blank Presentation</vt:lpstr>
      <vt:lpstr>Default Design</vt:lpstr>
      <vt:lpstr>Chapter 35-Diffraction</vt:lpstr>
      <vt:lpstr>Problem 8</vt:lpstr>
      <vt:lpstr>35-2 Intensity in Single-Slit Diffraction Pattern</vt:lpstr>
      <vt:lpstr>35-2 Intensity in Single-Slit Diffraction Pattern</vt:lpstr>
      <vt:lpstr>35-3 Diffraction in the Double-Slit Experiment</vt:lpstr>
      <vt:lpstr>35-3 Diffraction in the Double-Slit Experiment</vt:lpstr>
      <vt:lpstr>35-4 Limits of Resolution; Circular Apertures</vt:lpstr>
      <vt:lpstr>35-4 Limits of Resolution; Circular Apertures</vt:lpstr>
      <vt:lpstr>35-4 Limits of Resolution; Circular Apertures</vt:lpstr>
      <vt:lpstr>35-5 Resolution of Telescopes and Microscopes; the λ Limit</vt:lpstr>
      <vt:lpstr>35-5 Resolution of Telescopes and Microscopes; the λ Limit</vt:lpstr>
      <vt:lpstr>Problem 24</vt:lpstr>
      <vt:lpstr>Problem 25</vt:lpstr>
      <vt:lpstr>35-6 Resolution of the Human Eye and Useful Magnification</vt:lpstr>
      <vt:lpstr>35-7 Diffraction Grating</vt:lpstr>
      <vt:lpstr>35-7 Diffraction Grating</vt:lpstr>
      <vt:lpstr>35-7 Diffraction Grating</vt:lpstr>
      <vt:lpstr>35-7 Diffraction Grating</vt:lpstr>
      <vt:lpstr>Problem 33</vt:lpstr>
      <vt:lpstr>Problem 36</vt:lpstr>
      <vt:lpstr>35-8 The Spectrometer and Spectroscopy</vt:lpstr>
      <vt:lpstr>35-8 The Spectrometer and Spectroscopy</vt:lpstr>
      <vt:lpstr>35-8 The Spectrometer and Spectroscopy</vt:lpstr>
      <vt:lpstr>35-8 The Spectrometer and Spectroscopy</vt:lpstr>
      <vt:lpstr>35-8 The Spectrometer and Spectroscopy</vt:lpstr>
      <vt:lpstr>Problem 42</vt:lpstr>
      <vt:lpstr>35-10 X-Rays and X-Ray Diffraction</vt:lpstr>
      <vt:lpstr>35-10 X-Rays and X-Ray Diffraction</vt:lpstr>
      <vt:lpstr>Problem 50 </vt:lpstr>
      <vt:lpstr>Problem 49</vt:lpstr>
      <vt:lpstr>Problem 51</vt:lpstr>
    </vt:vector>
  </TitlesOfParts>
  <Company>Winthrop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35-Diffraction</dc:title>
  <dc:creator>Amir, Fatima Zohra</dc:creator>
  <cp:lastModifiedBy>Fatima</cp:lastModifiedBy>
  <cp:revision>12</cp:revision>
  <cp:lastPrinted>2024-04-20T16:04:24Z</cp:lastPrinted>
  <dcterms:created xsi:type="dcterms:W3CDTF">2024-04-17T16:17:57Z</dcterms:created>
  <dcterms:modified xsi:type="dcterms:W3CDTF">2024-04-22T12:25:20Z</dcterms:modified>
</cp:coreProperties>
</file>