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Lst>
  <p:notesMasterIdLst>
    <p:notesMasterId r:id="rId24"/>
  </p:notesMasterIdLst>
  <p:sldIdLst>
    <p:sldId id="283"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84" r:id="rId20"/>
    <p:sldId id="270" r:id="rId21"/>
    <p:sldId id="271" r:id="rId22"/>
    <p:sldId id="272" r:id="rId2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7039427-1F7A-43A6-822E-4FF26DB70C06}" type="datetimeFigureOut">
              <a:rPr lang="en-US" smtClean="0"/>
              <a:t>3/25/2024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6E4CE19-FCAD-4ADF-BECD-AFB3193A109A}" type="slidenum">
              <a:rPr lang="en-US" smtClean="0"/>
              <a:t>‹#›</a:t>
            </a:fld>
            <a:endParaRPr lang="en-US"/>
          </a:p>
        </p:txBody>
      </p:sp>
    </p:spTree>
    <p:extLst>
      <p:ext uri="{BB962C8B-B14F-4D97-AF65-F5344CB8AC3E}">
        <p14:creationId xmlns:p14="http://schemas.microsoft.com/office/powerpoint/2010/main" val="33067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801578" indent="-308299"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33198" indent="-246639"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726476" indent="-246639"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219755" indent="-246639"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713032" indent="-24663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206312" indent="-24663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99592" indent="-24663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92869" indent="-24663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86558" eaLnBrk="1" fontAlgn="base" hangingPunct="1">
              <a:spcBef>
                <a:spcPct val="0"/>
              </a:spcBef>
              <a:spcAft>
                <a:spcPct val="0"/>
              </a:spcAft>
              <a:defRPr/>
            </a:pPr>
            <a:fld id="{373A4ACE-FA2B-43D1-8BDE-B5B648478F8F}" type="slidenum">
              <a:rPr lang="en-US" altLang="en-US">
                <a:solidFill>
                  <a:srgbClr val="000000"/>
                </a:solidFill>
                <a:latin typeface="Arial" panose="020B0604020202020204" pitchFamily="34" charset="0"/>
              </a:rPr>
              <a:pPr defTabSz="986558" eaLnBrk="1" fontAlgn="base" hangingPunct="1">
                <a:spcBef>
                  <a:spcPct val="0"/>
                </a:spcBef>
                <a:spcAft>
                  <a:spcPct val="0"/>
                </a:spcAft>
                <a:defRPr/>
              </a:pPr>
              <a:t>1</a:t>
            </a:fld>
            <a:endParaRPr lang="en-US" altLang="en-US">
              <a:solidFill>
                <a:srgbClr val="000000"/>
              </a:solidFill>
              <a:latin typeface="Arial" panose="020B0604020202020204"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Chapter 30 Opener. A spark plug in a car receives a high voltage, which produces a high enough electric field in the air across its gap to pull electrons off the atoms in the air–gasoline mixture and form a spark. The high voltage is produced, from the basic 12 V of the car battery, by an induction coil which is basically a transformer or mutual inductance. Any coil of wire has a self-inductance, and a changing current in it causes an emf to be induced. Such inductors are useful in many circuits.</a:t>
            </a:r>
          </a:p>
        </p:txBody>
      </p:sp>
    </p:spTree>
    <p:extLst>
      <p:ext uri="{BB962C8B-B14F-4D97-AF65-F5344CB8AC3E}">
        <p14:creationId xmlns:p14="http://schemas.microsoft.com/office/powerpoint/2010/main" val="140742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835702" indent="-321424"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85697" indent="-257138"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799975" indent="-257138"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314253" indent="-257138"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828531" indent="-2571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342810" indent="-2571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857090" indent="-2571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371367" indent="-2571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1028558" eaLnBrk="1" fontAlgn="base" hangingPunct="1">
              <a:spcBef>
                <a:spcPct val="0"/>
              </a:spcBef>
              <a:spcAft>
                <a:spcPct val="0"/>
              </a:spcAft>
              <a:defRPr/>
            </a:pPr>
            <a:fld id="{9FB2296B-E4A8-4E2C-9ACE-AE81769AB975}" type="slidenum">
              <a:rPr lang="en-US" altLang="en-US">
                <a:solidFill>
                  <a:prstClr val="black"/>
                </a:solidFill>
                <a:latin typeface="Arial" panose="020B0604020202020204" pitchFamily="34" charset="0"/>
              </a:rPr>
              <a:pPr defTabSz="1028558" eaLnBrk="1" fontAlgn="base" hangingPunct="1">
                <a:spcBef>
                  <a:spcPct val="0"/>
                </a:spcBef>
                <a:spcAft>
                  <a:spcPct val="0"/>
                </a:spcAft>
                <a:defRPr/>
              </a:pPr>
              <a:t>18</a:t>
            </a:fld>
            <a:endParaRPr lang="en-US" altLang="en-US">
              <a:solidFill>
                <a:prstClr val="black"/>
              </a:solidFill>
              <a:latin typeface="Arial" panose="020B060402020202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mc:AlternateContent xmlns:mc="http://schemas.openxmlformats.org/markup-compatibility/2006" xmlns:a14="http://schemas.microsoft.com/office/drawing/2010/main">
        <mc:Choice Requires="a14">
          <p:sp>
            <p:nvSpPr>
              <p:cNvPr id="50180" name="Rectangle 3"/>
              <p:cNvSpPr>
                <a:spLocks noGrp="1" noChangeArrowheads="1"/>
              </p:cNvSpPr>
              <p:nvPr>
                <p:ph type="body" idx="1"/>
              </p:nvPr>
            </p:nvSpPr>
            <p:spPr bwMode="auto">
              <a:noFill/>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Solution</a:t>
                </a:r>
                <a14:m>
                  <m:oMath xmlns:m="http://schemas.openxmlformats.org/officeDocument/2006/math">
                    <m:r>
                      <a:rPr lang="en-US" altLang="en-US" i="1" dirty="0" smtClean="0">
                        <a:latin typeface="Cambria Math" panose="02040503050406030204" pitchFamily="18" charset="0"/>
                      </a:rPr>
                      <m:t>: </m:t>
                    </m:r>
                    <m:r>
                      <a:rPr lang="en-US" altLang="en-US" i="1" dirty="0" smtClean="0">
                        <a:latin typeface="Cambria Math" panose="02040503050406030204" pitchFamily="18" charset="0"/>
                      </a:rPr>
                      <m:t>𝐴𝑠𝑠𝑢𝑚𝑖𝑛𝑔</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𝑎𝑙𝑙</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𝑡h𝑒</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𝑓𝑙𝑢𝑥</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𝑓𝑟𝑜𝑚</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𝑡h𝑒</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𝑠𝑜𝑙𝑒𝑛𝑜𝑖𝑑</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𝑠𝑡𝑎𝑦𝑠</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𝑤𝑖𝑡h𝑖𝑛</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𝑡h𝑒</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𝑠𝑒𝑐𝑜𝑛𝑑𝑎𝑟𝑦</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𝑐𝑜𝑖𝑙</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𝑡h𝑒</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𝑓𝑙𝑢𝑥</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𝑖𝑠</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𝐵𝐴</m:t>
                    </m:r>
                    <m:r>
                      <a:rPr lang="en-US" altLang="en-US" i="1" dirty="0" smtClean="0">
                        <a:latin typeface="Cambria Math" panose="02040503050406030204" pitchFamily="18" charset="0"/>
                      </a:rPr>
                      <m:t> = </m:t>
                    </m:r>
                    <m:r>
                      <a:rPr lang="el-GR" altLang="en-US" i="1" dirty="0" smtClean="0">
                        <a:latin typeface="Cambria Math" panose="02040503050406030204" pitchFamily="18" charset="0"/>
                        <a:cs typeface="Arial" panose="020B0604020202020204" pitchFamily="34" charset="0"/>
                      </a:rPr>
                      <m:t>𝜇</m:t>
                    </m:r>
                    <m:r>
                      <a:rPr lang="en-US" altLang="en-US" i="1" baseline="-25000" dirty="0" smtClean="0">
                        <a:latin typeface="Cambria Math" panose="02040503050406030204" pitchFamily="18" charset="0"/>
                        <a:cs typeface="Arial" panose="020B0604020202020204" pitchFamily="34" charset="0"/>
                      </a:rPr>
                      <m:t>0</m:t>
                    </m:r>
                    <m:r>
                      <a:rPr lang="en-US" altLang="en-US" i="1" dirty="0" smtClean="0">
                        <a:latin typeface="Cambria Math" panose="02040503050406030204" pitchFamily="18" charset="0"/>
                        <a:cs typeface="Arial" panose="020B0604020202020204" pitchFamily="34" charset="0"/>
                      </a:rPr>
                      <m:t> (</m:t>
                    </m:r>
                    <m:r>
                      <a:rPr lang="en-US" altLang="en-US" i="1" dirty="0" smtClean="0">
                        <a:latin typeface="Cambria Math" panose="02040503050406030204" pitchFamily="18" charset="0"/>
                        <a:cs typeface="Arial" panose="020B0604020202020204" pitchFamily="34" charset="0"/>
                      </a:rPr>
                      <m:t>𝑁</m:t>
                    </m:r>
                    <m:r>
                      <a:rPr lang="en-US" altLang="en-US" i="1" baseline="-25000" dirty="0" smtClean="0">
                        <a:latin typeface="Cambria Math" panose="02040503050406030204" pitchFamily="18" charset="0"/>
                        <a:cs typeface="Arial" panose="020B0604020202020204" pitchFamily="34" charset="0"/>
                      </a:rPr>
                      <m:t>1</m:t>
                    </m:r>
                    <m:r>
                      <a:rPr lang="en-US" altLang="en-US" i="1" dirty="0" smtClean="0">
                        <a:latin typeface="Cambria Math" panose="02040503050406030204" pitchFamily="18" charset="0"/>
                        <a:cs typeface="Arial" panose="020B0604020202020204" pitchFamily="34" charset="0"/>
                      </a:rPr>
                      <m:t>/</m:t>
                    </m:r>
                    <m:r>
                      <a:rPr lang="en-US" altLang="en-US" i="1" dirty="0" smtClean="0">
                        <a:latin typeface="Cambria Math" panose="02040503050406030204" pitchFamily="18" charset="0"/>
                        <a:cs typeface="Arial" panose="020B0604020202020204" pitchFamily="34" charset="0"/>
                      </a:rPr>
                      <m:t>𝑙</m:t>
                    </m:r>
                    <m:r>
                      <a:rPr lang="en-US" altLang="en-US" i="1" dirty="0" smtClean="0">
                        <a:latin typeface="Cambria Math" panose="02040503050406030204" pitchFamily="18" charset="0"/>
                        <a:cs typeface="Arial" panose="020B0604020202020204" pitchFamily="34" charset="0"/>
                      </a:rPr>
                      <m:t>) </m:t>
                    </m:r>
                    <m:r>
                      <a:rPr lang="en-US" altLang="en-US" i="1" dirty="0" smtClean="0">
                        <a:latin typeface="Cambria Math" panose="02040503050406030204" pitchFamily="18" charset="0"/>
                        <a:cs typeface="Arial" panose="020B0604020202020204" pitchFamily="34" charset="0"/>
                      </a:rPr>
                      <m:t>𝐼</m:t>
                    </m:r>
                    <m:r>
                      <a:rPr lang="en-US" altLang="en-US" i="1" baseline="-25000" dirty="0" smtClean="0">
                        <a:latin typeface="Cambria Math" panose="02040503050406030204" pitchFamily="18" charset="0"/>
                        <a:cs typeface="Arial" panose="020B0604020202020204" pitchFamily="34" charset="0"/>
                      </a:rPr>
                      <m:t>1</m:t>
                    </m:r>
                    <m:r>
                      <a:rPr lang="en-US" altLang="en-US" i="1" dirty="0" smtClean="0">
                        <a:latin typeface="Cambria Math" panose="02040503050406030204" pitchFamily="18" charset="0"/>
                        <a:cs typeface="Arial" panose="020B0604020202020204" pitchFamily="34" charset="0"/>
                      </a:rPr>
                      <m:t>𝐴</m:t>
                    </m:r>
                    <m:r>
                      <a:rPr lang="en-US" altLang="en-US" i="1" dirty="0" smtClean="0">
                        <a:latin typeface="Cambria Math" panose="02040503050406030204" pitchFamily="18" charset="0"/>
                        <a:cs typeface="Arial" panose="020B0604020202020204" pitchFamily="34" charset="0"/>
                      </a:rPr>
                      <m:t>, </m:t>
                    </m:r>
                    <m:r>
                      <a:rPr lang="en-US" altLang="en-US" i="1" dirty="0" smtClean="0">
                        <a:latin typeface="Cambria Math" panose="02040503050406030204" pitchFamily="18" charset="0"/>
                        <a:cs typeface="Arial" panose="020B0604020202020204" pitchFamily="34" charset="0"/>
                      </a:rPr>
                      <m:t>𝑎𝑛𝑑</m:t>
                    </m:r>
                    <m:r>
                      <a:rPr lang="en-US" altLang="en-US" i="1" dirty="0" smtClean="0">
                        <a:latin typeface="Cambria Math" panose="02040503050406030204" pitchFamily="18" charset="0"/>
                        <a:cs typeface="Arial" panose="020B0604020202020204" pitchFamily="34" charset="0"/>
                      </a:rPr>
                      <m:t> </m:t>
                    </m:r>
                    <m:r>
                      <a:rPr lang="en-US" altLang="en-US" i="1" dirty="0" smtClean="0">
                        <a:latin typeface="Cambria Math" panose="02040503050406030204" pitchFamily="18" charset="0"/>
                        <a:cs typeface="Arial" panose="020B0604020202020204" pitchFamily="34" charset="0"/>
                      </a:rPr>
                      <m:t>𝑀</m:t>
                    </m:r>
                    <m:r>
                      <a:rPr lang="en-US" altLang="en-US" i="1" dirty="0" smtClean="0">
                        <a:latin typeface="Cambria Math" panose="02040503050406030204" pitchFamily="18" charset="0"/>
                        <a:cs typeface="Arial" panose="020B0604020202020204" pitchFamily="34" charset="0"/>
                      </a:rPr>
                      <m:t> = </m:t>
                    </m:r>
                    <m:r>
                      <a:rPr lang="el-GR" altLang="en-US" i="1" dirty="0" smtClean="0">
                        <a:latin typeface="Cambria Math" panose="02040503050406030204" pitchFamily="18" charset="0"/>
                        <a:cs typeface="Arial" panose="020B0604020202020204" pitchFamily="34" charset="0"/>
                      </a:rPr>
                      <m:t>𝜇</m:t>
                    </m:r>
                    <m:r>
                      <a:rPr lang="en-US" altLang="en-US" i="1" baseline="-25000" dirty="0" smtClean="0">
                        <a:latin typeface="Cambria Math" panose="02040503050406030204" pitchFamily="18" charset="0"/>
                        <a:cs typeface="Arial" panose="020B0604020202020204" pitchFamily="34" charset="0"/>
                      </a:rPr>
                      <m:t>0</m:t>
                    </m:r>
                    <m:r>
                      <a:rPr lang="en-US" altLang="en-US" i="1" dirty="0" smtClean="0">
                        <a:latin typeface="Cambria Math" panose="02040503050406030204" pitchFamily="18" charset="0"/>
                        <a:cs typeface="Arial" panose="020B0604020202020204" pitchFamily="34" charset="0"/>
                      </a:rPr>
                      <m:t> (</m:t>
                    </m:r>
                    <m:r>
                      <a:rPr lang="en-US" altLang="en-US" i="1" dirty="0" smtClean="0">
                        <a:latin typeface="Cambria Math" panose="02040503050406030204" pitchFamily="18" charset="0"/>
                        <a:cs typeface="Arial" panose="020B0604020202020204" pitchFamily="34" charset="0"/>
                      </a:rPr>
                      <m:t>𝑁</m:t>
                    </m:r>
                    <m:r>
                      <a:rPr lang="en-US" altLang="en-US" i="1" baseline="-25000" dirty="0" smtClean="0">
                        <a:latin typeface="Cambria Math" panose="02040503050406030204" pitchFamily="18" charset="0"/>
                        <a:cs typeface="Arial" panose="020B0604020202020204" pitchFamily="34" charset="0"/>
                      </a:rPr>
                      <m:t>1</m:t>
                    </m:r>
                    <m:r>
                      <a:rPr lang="en-US" altLang="en-US" i="1" dirty="0" smtClean="0">
                        <a:latin typeface="Cambria Math" panose="02040503050406030204" pitchFamily="18" charset="0"/>
                        <a:cs typeface="Arial" panose="020B0604020202020204" pitchFamily="34" charset="0"/>
                      </a:rPr>
                      <m:t>𝑁</m:t>
                    </m:r>
                    <m:r>
                      <a:rPr lang="en-US" altLang="en-US" i="1" baseline="-25000" dirty="0" smtClean="0">
                        <a:latin typeface="Cambria Math" panose="02040503050406030204" pitchFamily="18" charset="0"/>
                        <a:cs typeface="Arial" panose="020B0604020202020204" pitchFamily="34" charset="0"/>
                      </a:rPr>
                      <m:t>2</m:t>
                    </m:r>
                    <m:r>
                      <a:rPr lang="en-US" altLang="en-US" i="1" dirty="0" smtClean="0">
                        <a:latin typeface="Cambria Math" panose="02040503050406030204" pitchFamily="18" charset="0"/>
                        <a:cs typeface="Arial" panose="020B0604020202020204" pitchFamily="34" charset="0"/>
                      </a:rPr>
                      <m:t>/</m:t>
                    </m:r>
                    <m:r>
                      <a:rPr lang="en-US" altLang="en-US" i="1" dirty="0" smtClean="0">
                        <a:latin typeface="Cambria Math" panose="02040503050406030204" pitchFamily="18" charset="0"/>
                        <a:cs typeface="Arial" panose="020B0604020202020204" pitchFamily="34" charset="0"/>
                      </a:rPr>
                      <m:t>𝑙</m:t>
                    </m:r>
                    <m:r>
                      <a:rPr lang="en-US" altLang="en-US" i="1" dirty="0" smtClean="0">
                        <a:latin typeface="Cambria Math" panose="02040503050406030204" pitchFamily="18" charset="0"/>
                        <a:cs typeface="Arial" panose="020B0604020202020204" pitchFamily="34" charset="0"/>
                      </a:rPr>
                      <m:t>) </m:t>
                    </m:r>
                    <m:r>
                      <a:rPr lang="en-US" altLang="en-US" i="1" dirty="0" smtClean="0">
                        <a:latin typeface="Cambria Math" panose="02040503050406030204" pitchFamily="18" charset="0"/>
                        <a:cs typeface="Arial" panose="020B0604020202020204" pitchFamily="34" charset="0"/>
                      </a:rPr>
                      <m:t>𝐴</m:t>
                    </m:r>
                    <m:r>
                      <a:rPr lang="en-US" altLang="en-US" i="1" dirty="0" smtClean="0">
                        <a:latin typeface="Cambria Math" panose="02040503050406030204" pitchFamily="18" charset="0"/>
                        <a:cs typeface="Arial" panose="020B0604020202020204" pitchFamily="34" charset="0"/>
                      </a:rPr>
                      <m:t>.</m:t>
                    </m:r>
                  </m:oMath>
                </a14:m>
                <a:endParaRPr lang="el-GR" altLang="en-US" dirty="0">
                  <a:latin typeface="Arial" panose="020B0604020202020204" pitchFamily="34" charset="0"/>
                  <a:cs typeface="Arial" panose="020B0604020202020204" pitchFamily="34" charset="0"/>
                </a:endParaRPr>
              </a:p>
            </p:txBody>
          </p:sp>
        </mc:Choice>
        <mc:Fallback xmlns="">
          <p:sp>
            <p:nvSpPr>
              <p:cNvPr id="501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anose="020B0604020202020204" pitchFamily="34" charset="0"/>
                  </a:rPr>
                  <a:t>Solution</a:t>
                </a:r>
                <a:r>
                  <a:rPr lang="en-US" altLang="en-US" i="0" dirty="0" smtClean="0">
                    <a:latin typeface="Cambria Math" panose="02040503050406030204" pitchFamily="18" charset="0"/>
                  </a:rPr>
                  <a:t>: 𝐴𝑠𝑠𝑢𝑚𝑖𝑛𝑔 𝑎𝑙𝑙 𝑡ℎ𝑒 𝑓𝑙𝑢𝑥 𝑓𝑟𝑜𝑚 𝑡ℎ𝑒 𝑠𝑜𝑙𝑒𝑛𝑜𝑖𝑑 𝑠𝑡𝑎𝑦𝑠 𝑤𝑖𝑡ℎ𝑖𝑛 𝑡ℎ𝑒 𝑠𝑒𝑐𝑜𝑛𝑑𝑎𝑟𝑦 𝑐𝑜𝑖𝑙, 𝑡ℎ𝑒 𝑓𝑙𝑢𝑥 𝑖𝑠 𝐵𝐴 = </a:t>
                </a:r>
                <a:r>
                  <a:rPr lang="el-GR" altLang="en-US" i="0" dirty="0" smtClean="0">
                    <a:latin typeface="Cambria Math" panose="02040503050406030204" pitchFamily="18" charset="0"/>
                    <a:cs typeface="Arial" panose="020B0604020202020204" pitchFamily="34" charset="0"/>
                  </a:rPr>
                  <a:t>𝜇</a:t>
                </a:r>
                <a:r>
                  <a:rPr lang="en-US" altLang="en-US" i="0" baseline="-25000" dirty="0" smtClean="0">
                    <a:latin typeface="Cambria Math" panose="02040503050406030204" pitchFamily="18" charset="0"/>
                    <a:cs typeface="Arial" panose="020B0604020202020204" pitchFamily="34" charset="0"/>
                  </a:rPr>
                  <a:t>0</a:t>
                </a:r>
                <a:r>
                  <a:rPr lang="en-US" altLang="en-US" i="0" dirty="0" smtClean="0">
                    <a:latin typeface="Cambria Math" panose="02040503050406030204" pitchFamily="18" charset="0"/>
                    <a:cs typeface="Arial" panose="020B0604020202020204" pitchFamily="34" charset="0"/>
                  </a:rPr>
                  <a:t> (𝑁</a:t>
                </a:r>
                <a:r>
                  <a:rPr lang="en-US" altLang="en-US" i="0" baseline="-25000" dirty="0" smtClean="0">
                    <a:latin typeface="Cambria Math" panose="02040503050406030204" pitchFamily="18" charset="0"/>
                    <a:cs typeface="Arial" panose="020B0604020202020204" pitchFamily="34" charset="0"/>
                  </a:rPr>
                  <a:t>1</a:t>
                </a:r>
                <a:r>
                  <a:rPr lang="en-US" altLang="en-US" i="0" dirty="0" smtClean="0">
                    <a:latin typeface="Cambria Math" panose="02040503050406030204" pitchFamily="18" charset="0"/>
                    <a:cs typeface="Arial" panose="020B0604020202020204" pitchFamily="34" charset="0"/>
                  </a:rPr>
                  <a:t>/𝑙) 𝐼</a:t>
                </a:r>
                <a:r>
                  <a:rPr lang="en-US" altLang="en-US" i="0" baseline="-25000" dirty="0" smtClean="0">
                    <a:latin typeface="Cambria Math" panose="02040503050406030204" pitchFamily="18" charset="0"/>
                    <a:cs typeface="Arial" panose="020B0604020202020204" pitchFamily="34" charset="0"/>
                  </a:rPr>
                  <a:t>1</a:t>
                </a:r>
                <a:r>
                  <a:rPr lang="en-US" altLang="en-US" i="0" dirty="0" smtClean="0">
                    <a:latin typeface="Cambria Math" panose="02040503050406030204" pitchFamily="18" charset="0"/>
                    <a:cs typeface="Arial" panose="020B0604020202020204" pitchFamily="34" charset="0"/>
                  </a:rPr>
                  <a:t>𝐴, 𝑎𝑛𝑑 𝑀 = </a:t>
                </a:r>
                <a:r>
                  <a:rPr lang="el-GR" altLang="en-US" i="0" dirty="0" smtClean="0">
                    <a:latin typeface="Cambria Math" panose="02040503050406030204" pitchFamily="18" charset="0"/>
                    <a:cs typeface="Arial" panose="020B0604020202020204" pitchFamily="34" charset="0"/>
                  </a:rPr>
                  <a:t>𝜇</a:t>
                </a:r>
                <a:r>
                  <a:rPr lang="en-US" altLang="en-US" i="0" baseline="-25000" dirty="0" smtClean="0">
                    <a:latin typeface="Cambria Math" panose="02040503050406030204" pitchFamily="18" charset="0"/>
                    <a:cs typeface="Arial" panose="020B0604020202020204" pitchFamily="34" charset="0"/>
                  </a:rPr>
                  <a:t>0</a:t>
                </a:r>
                <a:r>
                  <a:rPr lang="en-US" altLang="en-US" i="0" dirty="0" smtClean="0">
                    <a:latin typeface="Cambria Math" panose="02040503050406030204" pitchFamily="18" charset="0"/>
                    <a:cs typeface="Arial" panose="020B0604020202020204" pitchFamily="34" charset="0"/>
                  </a:rPr>
                  <a:t> (𝑁</a:t>
                </a:r>
                <a:r>
                  <a:rPr lang="en-US" altLang="en-US" i="0" baseline="-25000" dirty="0" smtClean="0">
                    <a:latin typeface="Cambria Math" panose="02040503050406030204" pitchFamily="18" charset="0"/>
                    <a:cs typeface="Arial" panose="020B0604020202020204" pitchFamily="34" charset="0"/>
                  </a:rPr>
                  <a:t>1</a:t>
                </a:r>
                <a:r>
                  <a:rPr lang="en-US" altLang="en-US" i="0" dirty="0" smtClean="0">
                    <a:latin typeface="Cambria Math" panose="02040503050406030204" pitchFamily="18" charset="0"/>
                    <a:cs typeface="Arial" panose="020B0604020202020204" pitchFamily="34" charset="0"/>
                  </a:rPr>
                  <a:t>𝑁</a:t>
                </a:r>
                <a:r>
                  <a:rPr lang="en-US" altLang="en-US" i="0" baseline="-25000" dirty="0" smtClean="0">
                    <a:latin typeface="Cambria Math" panose="02040503050406030204" pitchFamily="18" charset="0"/>
                    <a:cs typeface="Arial" panose="020B0604020202020204" pitchFamily="34" charset="0"/>
                  </a:rPr>
                  <a:t>2</a:t>
                </a:r>
                <a:r>
                  <a:rPr lang="en-US" altLang="en-US" i="0" dirty="0" smtClean="0">
                    <a:latin typeface="Cambria Math" panose="02040503050406030204" pitchFamily="18" charset="0"/>
                    <a:cs typeface="Arial" panose="020B0604020202020204" pitchFamily="34" charset="0"/>
                  </a:rPr>
                  <a:t>/𝑙) 𝐴.</a:t>
                </a:r>
                <a:endParaRPr lang="el-GR" altLang="en-US" dirty="0" smtClean="0">
                  <a:latin typeface="Arial" panose="020B0604020202020204" pitchFamily="34" charset="0"/>
                  <a:cs typeface="Arial" panose="020B0604020202020204" pitchFamily="34" charset="0"/>
                </a:endParaRPr>
              </a:p>
            </p:txBody>
          </p:sp>
        </mc:Fallback>
      </mc:AlternateContent>
    </p:spTree>
    <p:extLst>
      <p:ext uri="{BB962C8B-B14F-4D97-AF65-F5344CB8AC3E}">
        <p14:creationId xmlns:p14="http://schemas.microsoft.com/office/powerpoint/2010/main" val="292652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91792">
              <a:defRPr>
                <a:solidFill>
                  <a:schemeClr val="tx1"/>
                </a:solidFill>
                <a:latin typeface="Calibri" panose="020F0502020204030204" pitchFamily="34" charset="0"/>
                <a:ea typeface="MS PGothic" panose="020B0600070205080204" pitchFamily="34" charset="-128"/>
              </a:defRPr>
            </a:lvl1pPr>
            <a:lvl2pPr marL="892200" indent="-339480" defTabSz="1091792">
              <a:defRPr>
                <a:solidFill>
                  <a:schemeClr val="tx1"/>
                </a:solidFill>
                <a:latin typeface="Calibri" panose="020F0502020204030204" pitchFamily="34" charset="0"/>
                <a:ea typeface="MS PGothic" panose="020B0600070205080204" pitchFamily="34" charset="-128"/>
              </a:defRPr>
            </a:lvl2pPr>
            <a:lvl3pPr marL="1378387" indent="-266125" defTabSz="1091792">
              <a:defRPr>
                <a:solidFill>
                  <a:schemeClr val="tx1"/>
                </a:solidFill>
                <a:latin typeface="Calibri" panose="020F0502020204030204" pitchFamily="34" charset="0"/>
                <a:ea typeface="MS PGothic" panose="020B0600070205080204" pitchFamily="34" charset="-128"/>
              </a:defRPr>
            </a:lvl3pPr>
            <a:lvl4pPr marL="1931107" indent="-266125" defTabSz="1091792">
              <a:defRPr>
                <a:solidFill>
                  <a:schemeClr val="tx1"/>
                </a:solidFill>
                <a:latin typeface="Calibri" panose="020F0502020204030204" pitchFamily="34" charset="0"/>
                <a:ea typeface="MS PGothic" panose="020B0600070205080204" pitchFamily="34" charset="-128"/>
              </a:defRPr>
            </a:lvl4pPr>
            <a:lvl5pPr marL="2485532" indent="-266125" defTabSz="1091792">
              <a:defRPr>
                <a:solidFill>
                  <a:schemeClr val="tx1"/>
                </a:solidFill>
                <a:latin typeface="Calibri" panose="020F0502020204030204" pitchFamily="34" charset="0"/>
                <a:ea typeface="MS PGothic" panose="020B0600070205080204" pitchFamily="34" charset="-128"/>
              </a:defRPr>
            </a:lvl5pPr>
            <a:lvl6pPr marL="2976838" indent="-266125" defTabSz="109179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468145" indent="-266125" defTabSz="109179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959452" indent="-266125" defTabSz="109179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450757" indent="-266125" defTabSz="109179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E44FBF6F-7D71-41AE-88D9-D938489A123D}" type="slidenum">
              <a:rPr lang="en-US" altLang="en-US">
                <a:solidFill>
                  <a:srgbClr val="000000"/>
                </a:solidFill>
                <a:latin typeface="Arial" panose="020B0604020202020204" pitchFamily="34" charset="0"/>
              </a:rPr>
              <a:pPr fontAlgn="base">
                <a:spcBef>
                  <a:spcPct val="0"/>
                </a:spcBef>
                <a:spcAft>
                  <a:spcPct val="0"/>
                </a:spcAft>
                <a:defRPr/>
              </a:pPr>
              <a:t>4</a:t>
            </a:fld>
            <a:endParaRPr lang="en-US" altLang="en-US">
              <a:solidFill>
                <a:srgbClr val="000000"/>
              </a:solidFill>
              <a:latin typeface="Arial" panose="020B0604020202020204"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29-15. An ac generator.</a:t>
            </a:r>
          </a:p>
        </p:txBody>
      </p:sp>
    </p:spTree>
    <p:extLst>
      <p:ext uri="{BB962C8B-B14F-4D97-AF65-F5344CB8AC3E}">
        <p14:creationId xmlns:p14="http://schemas.microsoft.com/office/powerpoint/2010/main" val="886252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91792">
              <a:defRPr>
                <a:solidFill>
                  <a:schemeClr val="tx1"/>
                </a:solidFill>
                <a:latin typeface="Calibri" panose="020F0502020204030204" pitchFamily="34" charset="0"/>
                <a:ea typeface="MS PGothic" panose="020B0600070205080204" pitchFamily="34" charset="-128"/>
              </a:defRPr>
            </a:lvl1pPr>
            <a:lvl2pPr marL="892200" indent="-339480" defTabSz="1091792">
              <a:defRPr>
                <a:solidFill>
                  <a:schemeClr val="tx1"/>
                </a:solidFill>
                <a:latin typeface="Calibri" panose="020F0502020204030204" pitchFamily="34" charset="0"/>
                <a:ea typeface="MS PGothic" panose="020B0600070205080204" pitchFamily="34" charset="-128"/>
              </a:defRPr>
            </a:lvl2pPr>
            <a:lvl3pPr marL="1378387" indent="-266125" defTabSz="1091792">
              <a:defRPr>
                <a:solidFill>
                  <a:schemeClr val="tx1"/>
                </a:solidFill>
                <a:latin typeface="Calibri" panose="020F0502020204030204" pitchFamily="34" charset="0"/>
                <a:ea typeface="MS PGothic" panose="020B0600070205080204" pitchFamily="34" charset="-128"/>
              </a:defRPr>
            </a:lvl3pPr>
            <a:lvl4pPr marL="1931107" indent="-266125" defTabSz="1091792">
              <a:defRPr>
                <a:solidFill>
                  <a:schemeClr val="tx1"/>
                </a:solidFill>
                <a:latin typeface="Calibri" panose="020F0502020204030204" pitchFamily="34" charset="0"/>
                <a:ea typeface="MS PGothic" panose="020B0600070205080204" pitchFamily="34" charset="-128"/>
              </a:defRPr>
            </a:lvl4pPr>
            <a:lvl5pPr marL="2485532" indent="-266125" defTabSz="1091792">
              <a:defRPr>
                <a:solidFill>
                  <a:schemeClr val="tx1"/>
                </a:solidFill>
                <a:latin typeface="Calibri" panose="020F0502020204030204" pitchFamily="34" charset="0"/>
                <a:ea typeface="MS PGothic" panose="020B0600070205080204" pitchFamily="34" charset="-128"/>
              </a:defRPr>
            </a:lvl5pPr>
            <a:lvl6pPr marL="2976838" indent="-266125" defTabSz="109179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468145" indent="-266125" defTabSz="109179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959452" indent="-266125" defTabSz="109179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450757" indent="-266125" defTabSz="109179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19B42E57-D6FF-40D8-A382-48D1D7A5ACD1}" type="slidenum">
              <a:rPr lang="en-US" altLang="en-US">
                <a:solidFill>
                  <a:srgbClr val="000000"/>
                </a:solidFill>
                <a:latin typeface="Arial" panose="020B0604020202020204" pitchFamily="34" charset="0"/>
              </a:rPr>
              <a:pPr fontAlgn="base">
                <a:spcBef>
                  <a:spcPct val="0"/>
                </a:spcBef>
                <a:spcAft>
                  <a:spcPct val="0"/>
                </a:spcAft>
                <a:defRPr/>
              </a:pPr>
              <a:t>5</a:t>
            </a:fld>
            <a:endParaRPr lang="en-US" altLang="en-US">
              <a:solidFill>
                <a:srgbClr val="000000"/>
              </a:solidFill>
              <a:latin typeface="Arial" panose="020B0604020202020204"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29-16. An ac generator produces an alternating current. The output emf E = E</a:t>
            </a:r>
            <a:r>
              <a:rPr lang="en-US" altLang="en-US" baseline="-25000"/>
              <a:t>0</a:t>
            </a:r>
            <a:r>
              <a:rPr lang="en-US" altLang="en-US"/>
              <a:t> sin </a:t>
            </a:r>
            <a:r>
              <a:rPr lang="el-GR" altLang="en-US" i="1">
                <a:cs typeface="Arial" panose="020B0604020202020204" pitchFamily="34" charset="0"/>
              </a:rPr>
              <a:t>ω</a:t>
            </a:r>
            <a:r>
              <a:rPr lang="en-US" altLang="en-US" i="1">
                <a:cs typeface="Arial" panose="020B0604020202020204" pitchFamily="34" charset="0"/>
              </a:rPr>
              <a:t>t</a:t>
            </a:r>
            <a:r>
              <a:rPr lang="en-US" altLang="en-US">
                <a:cs typeface="Arial" panose="020B0604020202020204" pitchFamily="34" charset="0"/>
              </a:rPr>
              <a:t>,</a:t>
            </a:r>
            <a:r>
              <a:rPr lang="en-US" altLang="en-US"/>
              <a:t> where E</a:t>
            </a:r>
            <a:r>
              <a:rPr lang="en-US" altLang="en-US" baseline="-25000"/>
              <a:t>0</a:t>
            </a:r>
            <a:r>
              <a:rPr lang="en-US" altLang="en-US"/>
              <a:t> = NAB</a:t>
            </a:r>
            <a:r>
              <a:rPr lang="el-GR" altLang="en-US" i="1">
                <a:cs typeface="Arial" panose="020B0604020202020204" pitchFamily="34" charset="0"/>
              </a:rPr>
              <a:t>ω</a:t>
            </a:r>
            <a:r>
              <a:rPr lang="en-US" altLang="en-US">
                <a:cs typeface="Arial" panose="020B0604020202020204" pitchFamily="34" charset="0"/>
              </a:rPr>
              <a:t>.</a:t>
            </a:r>
            <a:endParaRPr lang="el-GR" altLang="en-US">
              <a:cs typeface="Arial" panose="020B0604020202020204" pitchFamily="34" charset="0"/>
            </a:endParaRPr>
          </a:p>
        </p:txBody>
      </p:sp>
    </p:spTree>
    <p:extLst>
      <p:ext uri="{BB962C8B-B14F-4D97-AF65-F5344CB8AC3E}">
        <p14:creationId xmlns:p14="http://schemas.microsoft.com/office/powerpoint/2010/main" val="169198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853613" indent="-326220">
              <a:defRPr sz="1200">
                <a:solidFill>
                  <a:schemeClr val="tx1"/>
                </a:solidFill>
                <a:latin typeface="Calibri" charset="0"/>
                <a:ea typeface="ＭＳ Ｐゴシック" charset="0"/>
              </a:defRPr>
            </a:lvl2pPr>
            <a:lvl3pPr marL="1315759" indent="-259165">
              <a:defRPr sz="1200">
                <a:solidFill>
                  <a:schemeClr val="tx1"/>
                </a:solidFill>
                <a:latin typeface="Calibri" charset="0"/>
                <a:ea typeface="ＭＳ Ｐゴシック" charset="0"/>
              </a:defRPr>
            </a:lvl3pPr>
            <a:lvl4pPr marL="1843151" indent="-259165">
              <a:defRPr sz="1200">
                <a:solidFill>
                  <a:schemeClr val="tx1"/>
                </a:solidFill>
                <a:latin typeface="Calibri" charset="0"/>
                <a:ea typeface="ＭＳ Ｐゴシック" charset="0"/>
              </a:defRPr>
            </a:lvl4pPr>
            <a:lvl5pPr marL="2370543" indent="-259165">
              <a:defRPr sz="1200">
                <a:solidFill>
                  <a:schemeClr val="tx1"/>
                </a:solidFill>
                <a:latin typeface="Calibri" charset="0"/>
                <a:ea typeface="ＭＳ Ｐゴシック" charset="0"/>
              </a:defRPr>
            </a:lvl5pPr>
            <a:lvl6pPr marL="2892498" indent="-259165" eaLnBrk="0" fontAlgn="base" hangingPunct="0">
              <a:spcBef>
                <a:spcPct val="30000"/>
              </a:spcBef>
              <a:spcAft>
                <a:spcPct val="0"/>
              </a:spcAft>
              <a:defRPr sz="1200">
                <a:solidFill>
                  <a:schemeClr val="tx1"/>
                </a:solidFill>
                <a:latin typeface="Calibri" charset="0"/>
                <a:ea typeface="ＭＳ Ｐゴシック" charset="0"/>
              </a:defRPr>
            </a:lvl6pPr>
            <a:lvl7pPr marL="3414449" indent="-259165" eaLnBrk="0" fontAlgn="base" hangingPunct="0">
              <a:spcBef>
                <a:spcPct val="30000"/>
              </a:spcBef>
              <a:spcAft>
                <a:spcPct val="0"/>
              </a:spcAft>
              <a:defRPr sz="1200">
                <a:solidFill>
                  <a:schemeClr val="tx1"/>
                </a:solidFill>
                <a:latin typeface="Calibri" charset="0"/>
                <a:ea typeface="ＭＳ Ｐゴシック" charset="0"/>
              </a:defRPr>
            </a:lvl7pPr>
            <a:lvl8pPr marL="3936406" indent="-259165" eaLnBrk="0" fontAlgn="base" hangingPunct="0">
              <a:spcBef>
                <a:spcPct val="30000"/>
              </a:spcBef>
              <a:spcAft>
                <a:spcPct val="0"/>
              </a:spcAft>
              <a:defRPr sz="1200">
                <a:solidFill>
                  <a:schemeClr val="tx1"/>
                </a:solidFill>
                <a:latin typeface="Calibri" charset="0"/>
                <a:ea typeface="ＭＳ Ｐゴシック" charset="0"/>
              </a:defRPr>
            </a:lvl8pPr>
            <a:lvl9pPr marL="4458360" indent="-259165" eaLnBrk="0" fontAlgn="base" hangingPunct="0">
              <a:spcBef>
                <a:spcPct val="30000"/>
              </a:spcBef>
              <a:spcAft>
                <a:spcPct val="0"/>
              </a:spcAft>
              <a:defRPr sz="1200">
                <a:solidFill>
                  <a:schemeClr val="tx1"/>
                </a:solidFill>
                <a:latin typeface="Calibri" charset="0"/>
                <a:ea typeface="ＭＳ Ｐゴシック" charset="0"/>
              </a:defRPr>
            </a:lvl9pPr>
          </a:lstStyle>
          <a:p>
            <a:pPr defTabSz="1043908" fontAlgn="base">
              <a:spcBef>
                <a:spcPct val="0"/>
              </a:spcBef>
              <a:spcAft>
                <a:spcPct val="0"/>
              </a:spcAft>
              <a:defRPr/>
            </a:pPr>
            <a:fld id="{9964D835-F160-BB4C-923B-245452D7400E}" type="slidenum">
              <a:rPr lang="en-US">
                <a:solidFill>
                  <a:srgbClr val="000000"/>
                </a:solidFill>
                <a:latin typeface="Arial" charset="0"/>
                <a:ea typeface="MS PGothic" charset="0"/>
              </a:rPr>
              <a:pPr defTabSz="1043908" fontAlgn="base">
                <a:spcBef>
                  <a:spcPct val="0"/>
                </a:spcBef>
                <a:spcAft>
                  <a:spcPct val="0"/>
                </a:spcAft>
                <a:defRPr/>
              </a:pPr>
              <a:t>6</a:t>
            </a:fld>
            <a:endParaRPr lang="en-US">
              <a:solidFill>
                <a:srgbClr val="000000"/>
              </a:solidFill>
              <a:latin typeface="Arial" charset="0"/>
              <a:ea typeface="MS PGothic"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Solution: N = E</a:t>
            </a:r>
            <a:r>
              <a:rPr lang="en-US" baseline="-25000" dirty="0">
                <a:latin typeface="Calibri" charset="0"/>
              </a:rPr>
              <a:t>0</a:t>
            </a:r>
            <a:r>
              <a:rPr lang="en-US" dirty="0">
                <a:latin typeface="Calibri" charset="0"/>
              </a:rPr>
              <a:t>/BA</a:t>
            </a:r>
            <a:r>
              <a:rPr lang="el-GR" dirty="0">
                <a:latin typeface="Calibri" charset="0"/>
                <a:cs typeface="Arial" charset="0"/>
              </a:rPr>
              <a:t>ω</a:t>
            </a:r>
            <a:r>
              <a:rPr lang="en-US" dirty="0">
                <a:latin typeface="Calibri" charset="0"/>
                <a:cs typeface="Arial" charset="0"/>
              </a:rPr>
              <a:t> = 150 turns. Remember to convert 60 Hz to angular units.</a:t>
            </a:r>
            <a:endParaRPr lang="el-GR" dirty="0">
              <a:latin typeface="Calibri" charset="0"/>
              <a:cs typeface="Arial" charset="0"/>
            </a:endParaRPr>
          </a:p>
        </p:txBody>
      </p:sp>
    </p:spTree>
    <p:extLst>
      <p:ext uri="{BB962C8B-B14F-4D97-AF65-F5344CB8AC3E}">
        <p14:creationId xmlns:p14="http://schemas.microsoft.com/office/powerpoint/2010/main" val="2778508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03735">
              <a:defRPr>
                <a:solidFill>
                  <a:schemeClr val="tx1"/>
                </a:solidFill>
                <a:latin typeface="Calibri" panose="020F0502020204030204" pitchFamily="34" charset="0"/>
                <a:ea typeface="MS PGothic" panose="020B0600070205080204" pitchFamily="34" charset="-128"/>
              </a:defRPr>
            </a:lvl1pPr>
            <a:lvl2pPr marL="904140" indent="-342892" defTabSz="1103735">
              <a:defRPr>
                <a:solidFill>
                  <a:schemeClr val="tx1"/>
                </a:solidFill>
                <a:latin typeface="Calibri" panose="020F0502020204030204" pitchFamily="34" charset="0"/>
                <a:ea typeface="MS PGothic" panose="020B0600070205080204" pitchFamily="34" charset="-128"/>
              </a:defRPr>
            </a:lvl2pPr>
            <a:lvl3pPr marL="1395446" indent="-269536" defTabSz="1103735">
              <a:defRPr>
                <a:solidFill>
                  <a:schemeClr val="tx1"/>
                </a:solidFill>
                <a:latin typeface="Calibri" panose="020F0502020204030204" pitchFamily="34" charset="0"/>
                <a:ea typeface="MS PGothic" panose="020B0600070205080204" pitchFamily="34" charset="-128"/>
              </a:defRPr>
            </a:lvl3pPr>
            <a:lvl4pPr marL="1954990" indent="-269536" defTabSz="1103735">
              <a:defRPr>
                <a:solidFill>
                  <a:schemeClr val="tx1"/>
                </a:solidFill>
                <a:latin typeface="Calibri" panose="020F0502020204030204" pitchFamily="34" charset="0"/>
                <a:ea typeface="MS PGothic" panose="020B0600070205080204" pitchFamily="34" charset="-128"/>
              </a:defRPr>
            </a:lvl4pPr>
            <a:lvl5pPr marL="2514532" indent="-269536" defTabSz="1103735">
              <a:defRPr>
                <a:solidFill>
                  <a:schemeClr val="tx1"/>
                </a:solidFill>
                <a:latin typeface="Calibri" panose="020F0502020204030204" pitchFamily="34" charset="0"/>
                <a:ea typeface="MS PGothic" panose="020B0600070205080204" pitchFamily="34" charset="-128"/>
              </a:defRPr>
            </a:lvl5pPr>
            <a:lvl6pPr marL="3005839" indent="-269536" defTabSz="110373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497144" indent="-269536" defTabSz="110373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988451" indent="-269536" defTabSz="110373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479757" indent="-269536" defTabSz="110373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17E828C8-45AC-4A78-A0D3-D6DDEABF2BDC}" type="slidenum">
              <a:rPr lang="en-US" altLang="en-US">
                <a:solidFill>
                  <a:srgbClr val="000000"/>
                </a:solidFill>
                <a:latin typeface="Arial" panose="020B0604020202020204" pitchFamily="34" charset="0"/>
              </a:rPr>
              <a:pPr fontAlgn="base">
                <a:spcBef>
                  <a:spcPct val="0"/>
                </a:spcBef>
                <a:spcAft>
                  <a:spcPct val="0"/>
                </a:spcAft>
                <a:defRPr/>
              </a:pPr>
              <a:t>9</a:t>
            </a:fld>
            <a:endParaRPr lang="en-US" altLang="en-US">
              <a:solidFill>
                <a:srgbClr val="000000"/>
              </a:solidFill>
              <a:latin typeface="Arial" panose="020B060402020202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29-24. Step-up transformer (N</a:t>
            </a:r>
            <a:r>
              <a:rPr lang="en-US" altLang="en-US" baseline="-25000"/>
              <a:t>P</a:t>
            </a:r>
            <a:r>
              <a:rPr lang="en-US" altLang="en-US"/>
              <a:t> = 4, N</a:t>
            </a:r>
            <a:r>
              <a:rPr lang="en-US" altLang="en-US" baseline="-25000"/>
              <a:t>S</a:t>
            </a:r>
            <a:r>
              <a:rPr lang="en-US" altLang="en-US"/>
              <a:t> = 12).</a:t>
            </a:r>
          </a:p>
        </p:txBody>
      </p:sp>
    </p:spTree>
    <p:extLst>
      <p:ext uri="{BB962C8B-B14F-4D97-AF65-F5344CB8AC3E}">
        <p14:creationId xmlns:p14="http://schemas.microsoft.com/office/powerpoint/2010/main" val="150383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03735">
              <a:defRPr>
                <a:solidFill>
                  <a:schemeClr val="tx1"/>
                </a:solidFill>
                <a:latin typeface="Calibri" panose="020F0502020204030204" pitchFamily="34" charset="0"/>
                <a:ea typeface="MS PGothic" panose="020B0600070205080204" pitchFamily="34" charset="-128"/>
              </a:defRPr>
            </a:lvl1pPr>
            <a:lvl2pPr marL="904140" indent="-342892" defTabSz="1103735">
              <a:defRPr>
                <a:solidFill>
                  <a:schemeClr val="tx1"/>
                </a:solidFill>
                <a:latin typeface="Calibri" panose="020F0502020204030204" pitchFamily="34" charset="0"/>
                <a:ea typeface="MS PGothic" panose="020B0600070205080204" pitchFamily="34" charset="-128"/>
              </a:defRPr>
            </a:lvl2pPr>
            <a:lvl3pPr marL="1395446" indent="-269536" defTabSz="1103735">
              <a:defRPr>
                <a:solidFill>
                  <a:schemeClr val="tx1"/>
                </a:solidFill>
                <a:latin typeface="Calibri" panose="020F0502020204030204" pitchFamily="34" charset="0"/>
                <a:ea typeface="MS PGothic" panose="020B0600070205080204" pitchFamily="34" charset="-128"/>
              </a:defRPr>
            </a:lvl3pPr>
            <a:lvl4pPr marL="1954990" indent="-269536" defTabSz="1103735">
              <a:defRPr>
                <a:solidFill>
                  <a:schemeClr val="tx1"/>
                </a:solidFill>
                <a:latin typeface="Calibri" panose="020F0502020204030204" pitchFamily="34" charset="0"/>
                <a:ea typeface="MS PGothic" panose="020B0600070205080204" pitchFamily="34" charset="-128"/>
              </a:defRPr>
            </a:lvl4pPr>
            <a:lvl5pPr marL="2514532" indent="-269536" defTabSz="1103735">
              <a:defRPr>
                <a:solidFill>
                  <a:schemeClr val="tx1"/>
                </a:solidFill>
                <a:latin typeface="Calibri" panose="020F0502020204030204" pitchFamily="34" charset="0"/>
                <a:ea typeface="MS PGothic" panose="020B0600070205080204" pitchFamily="34" charset="-128"/>
              </a:defRPr>
            </a:lvl5pPr>
            <a:lvl6pPr marL="3005839" indent="-269536" defTabSz="110373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497144" indent="-269536" defTabSz="110373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988451" indent="-269536" defTabSz="110373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479757" indent="-269536" defTabSz="110373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6D16BC30-9437-425D-AE71-95DBD08F8121}" type="slidenum">
              <a:rPr lang="en-US" altLang="en-US">
                <a:solidFill>
                  <a:srgbClr val="000000"/>
                </a:solidFill>
                <a:latin typeface="Arial" panose="020B0604020202020204" pitchFamily="34" charset="0"/>
              </a:rPr>
              <a:pPr fontAlgn="base">
                <a:spcBef>
                  <a:spcPct val="0"/>
                </a:spcBef>
                <a:spcAft>
                  <a:spcPct val="0"/>
                </a:spcAft>
                <a:defRPr/>
              </a:pPr>
              <a:t>11</a:t>
            </a:fld>
            <a:endParaRPr lang="en-US" altLang="en-US">
              <a:solidFill>
                <a:srgbClr val="000000"/>
              </a:solidFill>
              <a:latin typeface="Arial" panose="020B0604020202020204"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Solution: a. N</a:t>
            </a:r>
            <a:r>
              <a:rPr lang="en-US" altLang="en-US" baseline="-25000" dirty="0"/>
              <a:t>P</a:t>
            </a:r>
            <a:r>
              <a:rPr lang="en-US" altLang="en-US" dirty="0"/>
              <a:t> = N</a:t>
            </a:r>
            <a:r>
              <a:rPr lang="en-US" altLang="en-US" baseline="-25000" dirty="0"/>
              <a:t>S</a:t>
            </a:r>
            <a:r>
              <a:rPr lang="en-US" altLang="en-US" dirty="0"/>
              <a:t> V</a:t>
            </a:r>
            <a:r>
              <a:rPr lang="en-US" altLang="en-US" baseline="-25000" dirty="0"/>
              <a:t>P</a:t>
            </a:r>
            <a:r>
              <a:rPr lang="en-US" altLang="en-US" dirty="0"/>
              <a:t>/V</a:t>
            </a:r>
            <a:r>
              <a:rPr lang="en-US" altLang="en-US" baseline="-25000" dirty="0"/>
              <a:t>S</a:t>
            </a:r>
            <a:r>
              <a:rPr lang="en-US" altLang="en-US" dirty="0"/>
              <a:t> = 720 turns.</a:t>
            </a:r>
          </a:p>
          <a:p>
            <a:pPr eaLnBrk="1" hangingPunct="1">
              <a:spcBef>
                <a:spcPct val="0"/>
              </a:spcBef>
            </a:pPr>
            <a:r>
              <a:rPr lang="en-US" altLang="en-US" dirty="0"/>
              <a:t>b. I</a:t>
            </a:r>
            <a:r>
              <a:rPr lang="en-US" altLang="en-US" baseline="-25000" dirty="0"/>
              <a:t>P</a:t>
            </a:r>
            <a:r>
              <a:rPr lang="en-US" altLang="en-US" dirty="0"/>
              <a:t> = I</a:t>
            </a:r>
            <a:r>
              <a:rPr lang="en-US" altLang="en-US" baseline="-25000" dirty="0"/>
              <a:t>S</a:t>
            </a:r>
            <a:r>
              <a:rPr lang="en-US" altLang="en-US" dirty="0"/>
              <a:t> N</a:t>
            </a:r>
            <a:r>
              <a:rPr lang="en-US" altLang="en-US" baseline="-25000" dirty="0"/>
              <a:t>S</a:t>
            </a:r>
            <a:r>
              <a:rPr lang="en-US" altLang="en-US" dirty="0"/>
              <a:t>/N</a:t>
            </a:r>
            <a:r>
              <a:rPr lang="en-US" altLang="en-US" baseline="-25000" dirty="0"/>
              <a:t>P</a:t>
            </a:r>
            <a:r>
              <a:rPr lang="en-US" altLang="en-US" dirty="0"/>
              <a:t> = 29 mA.</a:t>
            </a:r>
          </a:p>
          <a:p>
            <a:pPr eaLnBrk="1" hangingPunct="1">
              <a:spcBef>
                <a:spcPct val="0"/>
              </a:spcBef>
            </a:pPr>
            <a:r>
              <a:rPr lang="en-US" altLang="en-US" dirty="0"/>
              <a:t>c. P = I</a:t>
            </a:r>
            <a:r>
              <a:rPr lang="en-US" altLang="en-US" baseline="-25000" dirty="0"/>
              <a:t>S</a:t>
            </a:r>
            <a:r>
              <a:rPr lang="en-US" altLang="en-US" dirty="0"/>
              <a:t>V</a:t>
            </a:r>
            <a:r>
              <a:rPr lang="en-US" altLang="en-US" baseline="-25000" dirty="0"/>
              <a:t>S</a:t>
            </a:r>
            <a:r>
              <a:rPr lang="en-US" altLang="en-US" dirty="0"/>
              <a:t> = 3.5 W.</a:t>
            </a:r>
          </a:p>
        </p:txBody>
      </p:sp>
    </p:spTree>
    <p:extLst>
      <p:ext uri="{BB962C8B-B14F-4D97-AF65-F5344CB8AC3E}">
        <p14:creationId xmlns:p14="http://schemas.microsoft.com/office/powerpoint/2010/main" val="575995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03735">
              <a:defRPr>
                <a:solidFill>
                  <a:schemeClr val="tx1"/>
                </a:solidFill>
                <a:latin typeface="Calibri" panose="020F0502020204030204" pitchFamily="34" charset="0"/>
                <a:ea typeface="MS PGothic" panose="020B0600070205080204" pitchFamily="34" charset="-128"/>
              </a:defRPr>
            </a:lvl1pPr>
            <a:lvl2pPr marL="904140" indent="-342892" defTabSz="1103735">
              <a:defRPr>
                <a:solidFill>
                  <a:schemeClr val="tx1"/>
                </a:solidFill>
                <a:latin typeface="Calibri" panose="020F0502020204030204" pitchFamily="34" charset="0"/>
                <a:ea typeface="MS PGothic" panose="020B0600070205080204" pitchFamily="34" charset="-128"/>
              </a:defRPr>
            </a:lvl2pPr>
            <a:lvl3pPr marL="1395446" indent="-269536" defTabSz="1103735">
              <a:defRPr>
                <a:solidFill>
                  <a:schemeClr val="tx1"/>
                </a:solidFill>
                <a:latin typeface="Calibri" panose="020F0502020204030204" pitchFamily="34" charset="0"/>
                <a:ea typeface="MS PGothic" panose="020B0600070205080204" pitchFamily="34" charset="-128"/>
              </a:defRPr>
            </a:lvl3pPr>
            <a:lvl4pPr marL="1954990" indent="-269536" defTabSz="1103735">
              <a:defRPr>
                <a:solidFill>
                  <a:schemeClr val="tx1"/>
                </a:solidFill>
                <a:latin typeface="Calibri" panose="020F0502020204030204" pitchFamily="34" charset="0"/>
                <a:ea typeface="MS PGothic" panose="020B0600070205080204" pitchFamily="34" charset="-128"/>
              </a:defRPr>
            </a:lvl4pPr>
            <a:lvl5pPr marL="2514532" indent="-269536" defTabSz="1103735">
              <a:defRPr>
                <a:solidFill>
                  <a:schemeClr val="tx1"/>
                </a:solidFill>
                <a:latin typeface="Calibri" panose="020F0502020204030204" pitchFamily="34" charset="0"/>
                <a:ea typeface="MS PGothic" panose="020B0600070205080204" pitchFamily="34" charset="-128"/>
              </a:defRPr>
            </a:lvl5pPr>
            <a:lvl6pPr marL="3005839" indent="-269536" defTabSz="110373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497144" indent="-269536" defTabSz="110373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988451" indent="-269536" defTabSz="110373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479757" indent="-269536" defTabSz="110373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75A5ED0A-BD91-4906-A1E4-1F3ECBA9B2A6}" type="slidenum">
              <a:rPr lang="en-US" altLang="en-US">
                <a:solidFill>
                  <a:srgbClr val="000000"/>
                </a:solidFill>
                <a:latin typeface="Arial" panose="020B0604020202020204" pitchFamily="34" charset="0"/>
              </a:rPr>
              <a:pPr fontAlgn="base">
                <a:spcBef>
                  <a:spcPct val="0"/>
                </a:spcBef>
                <a:spcAft>
                  <a:spcPct val="0"/>
                </a:spcAft>
                <a:defRPr/>
              </a:pPr>
              <a:t>12</a:t>
            </a:fld>
            <a:endParaRPr lang="en-US" altLang="en-US">
              <a:solidFill>
                <a:srgbClr val="000000"/>
              </a:solidFill>
              <a:latin typeface="Arial" panose="020B0604020202020204"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29-26. The transmission of electric power from power plants to homes makes use of transformers at various stages.</a:t>
            </a:r>
          </a:p>
        </p:txBody>
      </p:sp>
    </p:spTree>
    <p:extLst>
      <p:ext uri="{BB962C8B-B14F-4D97-AF65-F5344CB8AC3E}">
        <p14:creationId xmlns:p14="http://schemas.microsoft.com/office/powerpoint/2010/main" val="2902985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801578" indent="-308299"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33198" indent="-246639"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726476" indent="-246639"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219755" indent="-246639"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713032" indent="-24663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206312" indent="-24663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99592" indent="-24663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92869" indent="-24663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86558" eaLnBrk="1" fontAlgn="base" hangingPunct="1">
              <a:spcBef>
                <a:spcPct val="0"/>
              </a:spcBef>
              <a:spcAft>
                <a:spcPct val="0"/>
              </a:spcAft>
              <a:defRPr/>
            </a:pPr>
            <a:fld id="{373A4ACE-FA2B-43D1-8BDE-B5B648478F8F}" type="slidenum">
              <a:rPr lang="en-US" altLang="en-US">
                <a:solidFill>
                  <a:srgbClr val="000000"/>
                </a:solidFill>
                <a:latin typeface="Arial" panose="020B0604020202020204" pitchFamily="34" charset="0"/>
              </a:rPr>
              <a:pPr defTabSz="986558" eaLnBrk="1" fontAlgn="base" hangingPunct="1">
                <a:spcBef>
                  <a:spcPct val="0"/>
                </a:spcBef>
                <a:spcAft>
                  <a:spcPct val="0"/>
                </a:spcAft>
                <a:defRPr/>
              </a:pPr>
              <a:t>15</a:t>
            </a:fld>
            <a:endParaRPr lang="en-US" altLang="en-US">
              <a:solidFill>
                <a:srgbClr val="000000"/>
              </a:solidFill>
              <a:latin typeface="Arial" panose="020B0604020202020204"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Chapter 30 Opener. A spark plug in a car receives a high voltage, which produces a high enough electric field in the air across its gap to pull electrons off the atoms in the air–gasoline mixture and form a spark. The high voltage is produced, from the basic 12 V of the car battery, by an induction coil which is basically a transformer or mutual inductance. Any coil of wire has a self-inductance, and a changing current in it causes an emf to be induced. Such inductors are useful in many circuits.</a:t>
            </a:r>
          </a:p>
        </p:txBody>
      </p:sp>
    </p:spTree>
    <p:extLst>
      <p:ext uri="{BB962C8B-B14F-4D97-AF65-F5344CB8AC3E}">
        <p14:creationId xmlns:p14="http://schemas.microsoft.com/office/powerpoint/2010/main" val="447404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58356">
              <a:defRPr>
                <a:solidFill>
                  <a:schemeClr val="tx1"/>
                </a:solidFill>
                <a:latin typeface="Calibri" panose="020F0502020204030204" pitchFamily="34" charset="0"/>
                <a:ea typeface="MS PGothic" panose="020B0600070205080204" pitchFamily="34" charset="-128"/>
              </a:defRPr>
            </a:lvl1pPr>
            <a:lvl2pPr marL="858538" indent="-330208" defTabSz="1058356">
              <a:defRPr>
                <a:solidFill>
                  <a:schemeClr val="tx1"/>
                </a:solidFill>
                <a:latin typeface="Calibri" panose="020F0502020204030204" pitchFamily="34" charset="0"/>
                <a:ea typeface="MS PGothic" panose="020B0600070205080204" pitchFamily="34" charset="-128"/>
              </a:defRPr>
            </a:lvl2pPr>
            <a:lvl3pPr marL="1322521" indent="-262472" defTabSz="1058356">
              <a:defRPr>
                <a:solidFill>
                  <a:schemeClr val="tx1"/>
                </a:solidFill>
                <a:latin typeface="Calibri" panose="020F0502020204030204" pitchFamily="34" charset="0"/>
                <a:ea typeface="MS PGothic" panose="020B0600070205080204" pitchFamily="34" charset="-128"/>
              </a:defRPr>
            </a:lvl3pPr>
            <a:lvl4pPr marL="1854239" indent="-262472" defTabSz="1058356">
              <a:defRPr>
                <a:solidFill>
                  <a:schemeClr val="tx1"/>
                </a:solidFill>
                <a:latin typeface="Calibri" panose="020F0502020204030204" pitchFamily="34" charset="0"/>
                <a:ea typeface="MS PGothic" panose="020B0600070205080204" pitchFamily="34" charset="-128"/>
              </a:defRPr>
            </a:lvl4pPr>
            <a:lvl5pPr marL="2384262" indent="-262472" defTabSz="1058356">
              <a:defRPr>
                <a:solidFill>
                  <a:schemeClr val="tx1"/>
                </a:solidFill>
                <a:latin typeface="Calibri" panose="020F0502020204030204" pitchFamily="34" charset="0"/>
                <a:ea typeface="MS PGothic" panose="020B0600070205080204" pitchFamily="34" charset="-128"/>
              </a:defRPr>
            </a:lvl5pPr>
            <a:lvl6pPr marL="2871954" indent="-262472" defTabSz="105835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359643" indent="-262472" defTabSz="105835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847332" indent="-262472" defTabSz="105835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335023" indent="-262472" defTabSz="105835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A5020367-5BC1-4BFF-8E75-01AD616A7E4E}" type="slidenum">
              <a:rPr lang="en-US" altLang="en-US">
                <a:solidFill>
                  <a:srgbClr val="000000"/>
                </a:solidFill>
                <a:latin typeface="Arial" panose="020B0604020202020204" pitchFamily="34" charset="0"/>
              </a:rPr>
              <a:pPr fontAlgn="base">
                <a:spcBef>
                  <a:spcPct val="0"/>
                </a:spcBef>
                <a:spcAft>
                  <a:spcPct val="0"/>
                </a:spcAft>
                <a:defRPr/>
              </a:pPr>
              <a:t>17</a:t>
            </a:fld>
            <a:endParaRPr lang="en-US" altLang="en-US">
              <a:solidFill>
                <a:srgbClr val="000000"/>
              </a:solidFill>
              <a:latin typeface="Arial" panose="020B0604020202020204"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Figure 30-1. A changing current in one coil will induce a current in the second coil.</a:t>
            </a:r>
          </a:p>
        </p:txBody>
      </p:sp>
    </p:spTree>
    <p:extLst>
      <p:ext uri="{BB962C8B-B14F-4D97-AF65-F5344CB8AC3E}">
        <p14:creationId xmlns:p14="http://schemas.microsoft.com/office/powerpoint/2010/main" val="246913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Slide Number Placeholder 5"/>
          <p:cNvSpPr>
            <a:spLocks noGrp="1"/>
          </p:cNvSpPr>
          <p:nvPr>
            <p:ph type="sldNum" sz="quarter" idx="12"/>
          </p:nvPr>
        </p:nvSpPr>
        <p:spPr/>
        <p:txBody>
          <a:bodyPr/>
          <a:lstStyle>
            <a:lvl1pPr eaLnBrk="1" hangingPunct="1">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71CA16C-E7BA-504B-BDDD-A8E1AFFC701F}" type="slidenum">
              <a:rPr kumimoji="0" lang="en-US" sz="10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84931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Slide Number Placeholder 5"/>
          <p:cNvSpPr>
            <a:spLocks noGrp="1"/>
          </p:cNvSpPr>
          <p:nvPr>
            <p:ph type="sldNum" sz="quarter" idx="12"/>
          </p:nvPr>
        </p:nvSpPr>
        <p:spPr/>
        <p:txBody>
          <a:bodyPr/>
          <a:lstStyle>
            <a:lvl1pPr eaLnBrk="1" hangingPunct="1">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86895F0-6DA1-DD45-AC4F-6C2C6736592E}" type="slidenum">
              <a:rPr kumimoji="0" lang="en-US" sz="10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414774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Slide Number Placeholder 5"/>
          <p:cNvSpPr>
            <a:spLocks noGrp="1"/>
          </p:cNvSpPr>
          <p:nvPr>
            <p:ph type="sldNum" sz="quarter" idx="12"/>
          </p:nvPr>
        </p:nvSpPr>
        <p:spPr/>
        <p:txBody>
          <a:bodyPr/>
          <a:lstStyle>
            <a:lvl1pPr eaLnBrk="1" hangingPunct="1">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8AE002C9-99D2-3C46-976B-F56627124D5F}" type="slidenum">
              <a:rPr kumimoji="0" lang="en-US" sz="10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625508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Slide Number Placeholder 5"/>
          <p:cNvSpPr>
            <a:spLocks noGrp="1"/>
          </p:cNvSpPr>
          <p:nvPr>
            <p:ph type="sldNum" sz="quarter" idx="12"/>
          </p:nvPr>
        </p:nvSpPr>
        <p:spPr/>
        <p:txBody>
          <a:bodyPr/>
          <a:lstStyle>
            <a:lvl1pPr eaLnBrk="1" hangingPunct="1">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8E6D2438-CCD8-FA4B-BBCF-CE1C4508B52C}" type="slidenum">
              <a:rPr kumimoji="0" lang="en-US" sz="10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4131286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6D2A6CD-2CA5-4746-AAF9-2654EBB3DF2A}"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4196368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FB6E3E5-A637-4AF6-AEEF-2540FB662EC8}"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957963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2ED3154-6689-47AE-86FB-614C6158ECAE}"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27042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CED9AD5-04EA-461E-A165-C8E20A0119A4}"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64982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B9E3709-B4B5-445F-BF54-8D88FA84731F}"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717861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954976FE-4E26-4B07-B2C1-B44B6531458A}"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46432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1AF339B-BAEB-4582-BFAF-C57DE38203FF}"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44829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Slide Number Placeholder 5"/>
          <p:cNvSpPr>
            <a:spLocks noGrp="1"/>
          </p:cNvSpPr>
          <p:nvPr>
            <p:ph type="sldNum" sz="quarter" idx="12"/>
          </p:nvPr>
        </p:nvSpPr>
        <p:spPr/>
        <p:txBody>
          <a:bodyPr/>
          <a:lstStyle>
            <a:lvl1pPr eaLnBrk="1" hangingPunct="1">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81EE8A75-3BE5-954D-AC65-315069918202}" type="slidenum">
              <a:rPr kumimoji="0" lang="en-US" sz="10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753783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3C05F799-2C3E-4F39-AC70-5725EAFBA351}"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490136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5A858617-8F84-4195-80F2-2A46F4AF4CCB}"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899781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E6CF56B-8A79-46A9-BFCB-5AA2C883B4EF}"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883757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D0801AF-D368-4820-A925-6F014758C04E}"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869938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1698D83-ACCB-49D7-9D10-3F1DCED81D78}"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137130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3B2AF745-2252-C045-B0D3-D116ED0D5BB3}"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709199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7268749-113D-0140-B7CC-83A06F1F19A1}"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946063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5394236A-E36E-E645-B979-ED4B5EE2E3E4}"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637481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7E43A63B-C509-F14A-89EE-3D64B6F8D89B}"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843913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BE82B90B-6E3C-E44F-AB40-02B768D839DE}"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4253422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Slide Number Placeholder 5"/>
          <p:cNvSpPr>
            <a:spLocks noGrp="1"/>
          </p:cNvSpPr>
          <p:nvPr>
            <p:ph type="sldNum" sz="quarter" idx="12"/>
          </p:nvPr>
        </p:nvSpPr>
        <p:spPr/>
        <p:txBody>
          <a:bodyPr/>
          <a:lstStyle>
            <a:lvl1pPr eaLnBrk="1" hangingPunct="1">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34E9CCAF-6C56-D245-9AE2-5E697055D902}" type="slidenum">
              <a:rPr kumimoji="0" lang="en-US" sz="10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814421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0FE73C9F-4395-1D42-A952-71B80582F63B}"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64728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9638D3E5-5D51-5F4A-A6E3-E99FEF66070E}"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537163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7F70B5E-DF4F-1140-8AB8-8A424071116A}"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768589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AA48C377-23F9-0949-BEA0-E46091E30AE2}"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320058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B565F846-B92E-1E45-AAF8-CF4367798DF4}"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373600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8EA55E1-18E4-BA45-9DA3-4A048EAA22DC}"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733888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85ED48F0-5500-7649-8D47-899EBFED69DE}"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41746895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Slide Number Placeholder 5"/>
          <p:cNvSpPr>
            <a:spLocks noGrp="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CD176D-EE0B-489A-9C5A-4B5760397019}"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669763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Slide Number Placeholder 5"/>
          <p:cNvSpPr>
            <a:spLocks noGrp="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4A533B-68D2-4FD3-9CF6-03DD6343B277}"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623529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Slide Number Placeholder 5"/>
          <p:cNvSpPr>
            <a:spLocks noGrp="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4E9162-B57A-40C8-AF38-F24F39E5DF43}"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70257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p:cNvSpPr>
          <p:nvPr>
            <p:ph type="sldNum" sz="quarter" idx="12"/>
          </p:nvPr>
        </p:nvSpPr>
        <p:spPr/>
        <p:txBody>
          <a:bodyPr/>
          <a:lstStyle>
            <a:lvl1pPr eaLnBrk="1" hangingPunct="1">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7C7EBF26-6E3C-CA4F-8A3D-9117616ABAC2}" type="slidenum">
              <a:rPr kumimoji="0" lang="en-US" sz="10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9736056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005A-6277-49D0-8CFE-A08A862CC859}"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203162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9" name="Slide Number Placeholder 8"/>
          <p:cNvSpPr>
            <a:spLocks noGrp="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C03CDC-218A-434B-8685-D793E5C8AEC1}"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386697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Slide Number Placeholder 4"/>
          <p:cNvSpPr>
            <a:spLocks noGrp="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22F301-9D65-49DC-878D-7EE04854636D}"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308273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Slide Number Placeholder 3"/>
          <p:cNvSpPr>
            <a:spLocks noGrp="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F9E4C5-764F-4440-907E-07091B7B9894}"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809712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6FC21E-53D6-46C6-B504-52A14E598BC2}"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889339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AA4767-EFD4-46E4-B8E7-3E2E841DAB94}"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876010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Slide Number Placeholder 5"/>
          <p:cNvSpPr>
            <a:spLocks noGrp="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169444-98F3-4B47-B4DE-472E7EE903AF}"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978209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Slide Number Placeholder 5"/>
          <p:cNvSpPr>
            <a:spLocks noGrp="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A9D001-4D46-4C94-ACEB-39716FD8CA5A}"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71194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Slide Number Placeholder 5"/>
          <p:cNvSpPr>
            <a:spLocks noGrp="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09CBB1-CFE1-4720-B551-A8875F0AB6A1}"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016099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4FE2443-6026-40E6-8261-AAFE4021C75B}"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61336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9" name="Slide Number Placeholder 8"/>
          <p:cNvSpPr>
            <a:spLocks noGrp="1"/>
          </p:cNvSpPr>
          <p:nvPr>
            <p:ph type="sldNum" sz="quarter" idx="12"/>
          </p:nvPr>
        </p:nvSpPr>
        <p:spPr/>
        <p:txBody>
          <a:bodyPr/>
          <a:lstStyle>
            <a:lvl1pPr eaLnBrk="1" hangingPunct="1">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A6ACBC8D-052D-8641-BBB0-09BC7DDC35FA}" type="slidenum">
              <a:rPr kumimoji="0" lang="en-US" sz="10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2335023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7B7F9D-6F5B-4C99-A54E-F78F3F1299CD}"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941923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6EB4AC-3CD0-4CB1-BEFE-9F6C6026E241}"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272085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1E78F6-BDBD-4B3C-93CA-C74619874D06}"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0443915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944E9C-6723-4C08-B2BA-19174EDF93F2}"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6572872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BF76AE-33A3-45FD-AE83-DEF9236CB217}"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696750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EC215-30BD-441D-9F01-C5B5E2D6C1AE}"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5605570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D0CE41-C9A1-4647-94DF-0DC1ADDC22FC}"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1183677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EDCFD1-DC16-40E0-95CB-0318905A2E1D}"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2507194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E4B701-9DE2-4E7D-87A6-828B38746966}"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4002442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490309-5C2F-46E4-A5B2-FF5056816FCF}"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798249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Slide Number Placeholder 4"/>
          <p:cNvSpPr>
            <a:spLocks noGrp="1"/>
          </p:cNvSpPr>
          <p:nvPr>
            <p:ph type="sldNum" sz="quarter" idx="12"/>
          </p:nvPr>
        </p:nvSpPr>
        <p:spPr/>
        <p:txBody>
          <a:bodyPr/>
          <a:lstStyle>
            <a:lvl1pPr eaLnBrk="1" hangingPunct="1">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C3E5A1D0-2CAB-414A-830C-E120DE4911D9}" type="slidenum">
              <a:rPr kumimoji="0" lang="en-US" sz="10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2581918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FC9792-A723-4742-ADE7-FD43AB473D64}"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6135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Slide Number Placeholder 3"/>
          <p:cNvSpPr>
            <a:spLocks noGrp="1"/>
          </p:cNvSpPr>
          <p:nvPr>
            <p:ph type="sldNum" sz="quarter" idx="12"/>
          </p:nvPr>
        </p:nvSpPr>
        <p:spPr/>
        <p:txBody>
          <a:bodyPr/>
          <a:lstStyle>
            <a:lvl1pPr eaLnBrk="1" hangingPunct="1">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6FB2A9E-8031-7245-A294-0188165830E4}" type="slidenum">
              <a:rPr kumimoji="0" lang="en-US" sz="10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86903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p:cNvSpPr>
          <p:nvPr>
            <p:ph type="sldNum" sz="quarter" idx="12"/>
          </p:nvPr>
        </p:nvSpPr>
        <p:spPr/>
        <p:txBody>
          <a:bodyPr/>
          <a:lstStyle>
            <a:lvl1pPr eaLnBrk="1" hangingPunct="1">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7F2BC631-CD69-CC4E-B9B5-80FAD214993A}" type="slidenum">
              <a:rPr kumimoji="0" lang="en-US" sz="10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36550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p:cNvSpPr>
          <p:nvPr>
            <p:ph type="sldNum" sz="quarter" idx="12"/>
          </p:nvPr>
        </p:nvSpPr>
        <p:spPr/>
        <p:txBody>
          <a:bodyPr/>
          <a:lstStyle>
            <a:lvl1pPr eaLnBrk="1" hangingPunct="1">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881773C-6FC3-DA49-91A8-2BB12E9288C7}" type="slidenum">
              <a:rPr kumimoji="0" lang="en-US" sz="10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79443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050">
                <a:solidFill>
                  <a:srgbClr val="000000"/>
                </a:solidFill>
                <a:latin typeface="+mn-lt"/>
                <a:ea typeface="+mn-ea"/>
                <a:cs typeface="+mn-cs"/>
              </a:defRPr>
            </a:lvl1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050">
                <a:solidFill>
                  <a:srgbClr val="000000"/>
                </a:solidFill>
                <a:latin typeface="+mn-lt"/>
                <a:ea typeface="+mn-ea"/>
                <a:cs typeface="+mn-cs"/>
              </a:defRPr>
            </a:lvl1pP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050">
                <a:solidFill>
                  <a:srgbClr val="000000"/>
                </a:solidFill>
              </a:defRPr>
            </a:lvl1pPr>
          </a:lstStyle>
          <a:p>
            <a:pPr marL="0" marR="0" lvl="0" indent="0" algn="r" defTabSz="685800" rtl="0" eaLnBrk="0" fontAlgn="auto" latinLnBrk="0" hangingPunct="0">
              <a:lnSpc>
                <a:spcPct val="100000"/>
              </a:lnSpc>
              <a:spcBef>
                <a:spcPts val="0"/>
              </a:spcBef>
              <a:spcAft>
                <a:spcPts val="0"/>
              </a:spcAft>
              <a:buClrTx/>
              <a:buSzTx/>
              <a:buFontTx/>
              <a:buNone/>
              <a:tabLst/>
              <a:defRPr/>
            </a:pPr>
            <a:fld id="{FA76DFC8-FF8D-F14B-8812-7475393139BC}" type="slidenum">
              <a:rPr kumimoji="0" lang="en-US" sz="10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685800" rtl="0" eaLnBrk="0" fontAlgn="auto" latinLnBrk="0" hangingPunct="0">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3"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grpSp>
        <p:nvGrpSpPr>
          <p:cNvPr id="2056" name="Group 18"/>
          <p:cNvGrpSpPr>
            <a:grpSpLocks/>
          </p:cNvGrpSpPr>
          <p:nvPr userDrawn="1"/>
        </p:nvGrpSpPr>
        <p:grpSpPr bwMode="auto">
          <a:xfrm>
            <a:off x="0" y="1447800"/>
            <a:ext cx="12192000" cy="228600"/>
            <a:chOff x="0" y="1056"/>
            <a:chExt cx="5760" cy="240"/>
          </a:xfrm>
        </p:grpSpPr>
        <p:sp>
          <p:nvSpPr>
            <p:cNvPr id="2057"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Comic Sans MS" pitchFamily="66" charset="0"/>
                  <a:ea typeface="MS PGothic" pitchFamily="34" charset="-128"/>
                </a:defRPr>
              </a:lvl1pPr>
              <a:lvl2pPr marL="742950" indent="-285750">
                <a:defRPr>
                  <a:solidFill>
                    <a:schemeClr val="tx1"/>
                  </a:solidFill>
                  <a:latin typeface="Comic Sans MS" pitchFamily="66" charset="0"/>
                  <a:ea typeface="MS PGothic" pitchFamily="34" charset="-128"/>
                </a:defRPr>
              </a:lvl2pPr>
              <a:lvl3pPr marL="1143000" indent="-228600">
                <a:defRPr>
                  <a:solidFill>
                    <a:schemeClr val="tx1"/>
                  </a:solidFill>
                  <a:latin typeface="Comic Sans MS" pitchFamily="66" charset="0"/>
                  <a:ea typeface="MS PGothic" pitchFamily="34" charset="-128"/>
                </a:defRPr>
              </a:lvl3pPr>
              <a:lvl4pPr marL="1600200" indent="-228600">
                <a:defRPr>
                  <a:solidFill>
                    <a:schemeClr val="tx1"/>
                  </a:solidFill>
                  <a:latin typeface="Comic Sans MS" pitchFamily="66" charset="0"/>
                  <a:ea typeface="MS PGothic" pitchFamily="34" charset="-128"/>
                </a:defRPr>
              </a:lvl4pPr>
              <a:lvl5pPr marL="2057400" indent="-228600">
                <a:defRPr>
                  <a:solidFill>
                    <a:schemeClr val="tx1"/>
                  </a:solidFill>
                  <a:latin typeface="Comic Sans MS" pitchFamily="66" charset="0"/>
                  <a:ea typeface="MS PGothic" pitchFamily="34" charset="-128"/>
                </a:defRPr>
              </a:lvl5pPr>
              <a:lvl6pPr marL="2514600" indent="-228600" fontAlgn="base">
                <a:spcBef>
                  <a:spcPct val="0"/>
                </a:spcBef>
                <a:spcAft>
                  <a:spcPct val="0"/>
                </a:spcAft>
                <a:defRPr>
                  <a:solidFill>
                    <a:schemeClr val="tx1"/>
                  </a:solidFill>
                  <a:latin typeface="Comic Sans MS" pitchFamily="66" charset="0"/>
                  <a:ea typeface="MS PGothic" pitchFamily="34" charset="-128"/>
                </a:defRPr>
              </a:lvl6pPr>
              <a:lvl7pPr marL="2971800" indent="-228600" fontAlgn="base">
                <a:spcBef>
                  <a:spcPct val="0"/>
                </a:spcBef>
                <a:spcAft>
                  <a:spcPct val="0"/>
                </a:spcAft>
                <a:defRPr>
                  <a:solidFill>
                    <a:schemeClr val="tx1"/>
                  </a:solidFill>
                  <a:latin typeface="Comic Sans MS" pitchFamily="66" charset="0"/>
                  <a:ea typeface="MS PGothic" pitchFamily="34" charset="-128"/>
                </a:defRPr>
              </a:lvl7pPr>
              <a:lvl8pPr marL="3429000" indent="-228600" fontAlgn="base">
                <a:spcBef>
                  <a:spcPct val="0"/>
                </a:spcBef>
                <a:spcAft>
                  <a:spcPct val="0"/>
                </a:spcAft>
                <a:defRPr>
                  <a:solidFill>
                    <a:schemeClr val="tx1"/>
                  </a:solidFill>
                  <a:latin typeface="Comic Sans MS" pitchFamily="66" charset="0"/>
                  <a:ea typeface="MS PGothic" pitchFamily="34" charset="-128"/>
                </a:defRPr>
              </a:lvl8pPr>
              <a:lvl9pPr marL="3886200" indent="-228600" fontAlgn="base">
                <a:spcBef>
                  <a:spcPct val="0"/>
                </a:spcBef>
                <a:spcAft>
                  <a:spcPct val="0"/>
                </a:spcAft>
                <a:defRPr>
                  <a:solidFill>
                    <a:schemeClr val="tx1"/>
                  </a:solidFill>
                  <a:latin typeface="Comic Sans MS" pitchFamily="66" charset="0"/>
                  <a:ea typeface="MS PGothic" pitchFamily="34" charset="-128"/>
                </a:defRPr>
              </a:lvl9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pic>
          <p:nvPicPr>
            <p:cNvPr id="1035"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pic>
          <p:nvPicPr>
            <p:cNvPr id="1036"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pic>
          <p:nvPicPr>
            <p:cNvPr id="1037"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pic>
          <p:nvPicPr>
            <p:cNvPr id="1038"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pic>
          <p:nvPicPr>
            <p:cNvPr id="103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pic>
          <p:nvPicPr>
            <p:cNvPr id="1040"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grpSp>
    </p:spTree>
    <p:extLst>
      <p:ext uri="{BB962C8B-B14F-4D97-AF65-F5344CB8AC3E}">
        <p14:creationId xmlns:p14="http://schemas.microsoft.com/office/powerpoint/2010/main" val="1800901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MS PGothic"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MS PGothic"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MS PGothic"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MS PGothic" charset="0"/>
        </a:defRPr>
      </a:lvl5pPr>
      <a:lvl6pPr marL="3429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itchFamily="34" charset="-128"/>
          <a:cs typeface="MS PGothic" charset="0"/>
        </a:defRPr>
      </a:lvl1pPr>
      <a:lvl2pPr marL="557213" indent="-214313" algn="l" rtl="0" eaLnBrk="0" fontAlgn="base" hangingPunct="0">
        <a:spcBef>
          <a:spcPct val="20000"/>
        </a:spcBef>
        <a:spcAft>
          <a:spcPct val="0"/>
        </a:spcAft>
        <a:buChar char="–"/>
        <a:defRPr sz="1800">
          <a:solidFill>
            <a:schemeClr val="tx1"/>
          </a:solidFill>
          <a:latin typeface="+mn-lt"/>
          <a:ea typeface="MS PGothic" pitchFamily="34" charset="-128"/>
          <a:cs typeface="MS PGothic" charset="0"/>
        </a:defRPr>
      </a:lvl2pPr>
      <a:lvl3pPr marL="857250" indent="-171450" algn="l" rtl="0" eaLnBrk="0" fontAlgn="base" hangingPunct="0">
        <a:spcBef>
          <a:spcPct val="20000"/>
        </a:spcBef>
        <a:spcAft>
          <a:spcPct val="0"/>
        </a:spcAft>
        <a:buChar char="•"/>
        <a:defRPr sz="1500">
          <a:solidFill>
            <a:schemeClr val="tx1"/>
          </a:solidFill>
          <a:latin typeface="+mn-lt"/>
          <a:ea typeface="MS PGothic" pitchFamily="34" charset="-128"/>
          <a:cs typeface="MS PGothic" charset="0"/>
        </a:defRPr>
      </a:lvl3pPr>
      <a:lvl4pPr marL="1200150" indent="-171450" algn="l" rtl="0" eaLnBrk="0" fontAlgn="base" hangingPunct="0">
        <a:spcBef>
          <a:spcPct val="20000"/>
        </a:spcBef>
        <a:spcAft>
          <a:spcPct val="0"/>
        </a:spcAft>
        <a:buChar char="–"/>
        <a:defRPr sz="1500">
          <a:solidFill>
            <a:schemeClr val="tx1"/>
          </a:solidFill>
          <a:latin typeface="+mn-lt"/>
          <a:ea typeface="MS PGothic" pitchFamily="34" charset="-128"/>
          <a:cs typeface="MS PGothic" charset="0"/>
        </a:defRPr>
      </a:lvl4pPr>
      <a:lvl5pPr marL="1543050" indent="-171450" algn="l" rtl="0" eaLnBrk="0" fontAlgn="base" hangingPunct="0">
        <a:spcBef>
          <a:spcPct val="20000"/>
        </a:spcBef>
        <a:spcAft>
          <a:spcPct val="0"/>
        </a:spcAft>
        <a:buChar char="»"/>
        <a:defRPr sz="1500">
          <a:solidFill>
            <a:schemeClr val="tx1"/>
          </a:solidFill>
          <a:latin typeface="+mn-lt"/>
          <a:ea typeface="MS PGothic" pitchFamily="34" charset="-128"/>
          <a:cs typeface="MS PGothic" charset="0"/>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defTabSz="685800" eaLnBrk="0" fontAlgn="auto" hangingPunct="0">
              <a:spcBef>
                <a:spcPts val="0"/>
              </a:spcBef>
              <a:spcAft>
                <a:spcPts val="0"/>
              </a:spcAft>
              <a:defRPr sz="788">
                <a:solidFill>
                  <a:srgbClr val="000000"/>
                </a:solidFill>
                <a:latin typeface="Comic Sans MS"/>
                <a:ea typeface="ＭＳ Ｐゴシック"/>
                <a:cs typeface="+mn-cs"/>
              </a:defRPr>
            </a:lvl1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defTabSz="685800" eaLnBrk="0" fontAlgn="auto" hangingPunct="0">
              <a:spcBef>
                <a:spcPts val="0"/>
              </a:spcBef>
              <a:spcAft>
                <a:spcPts val="0"/>
              </a:spcAft>
              <a:defRPr sz="788">
                <a:solidFill>
                  <a:srgbClr val="000000"/>
                </a:solidFill>
                <a:latin typeface="Comic Sans MS"/>
                <a:ea typeface="ＭＳ Ｐゴシック"/>
                <a:cs typeface="+mn-cs"/>
              </a:defRPr>
            </a:lvl1pP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defTabSz="685800" eaLnBrk="0" fontAlgn="auto" hangingPunct="0">
              <a:spcBef>
                <a:spcPts val="0"/>
              </a:spcBef>
              <a:spcAft>
                <a:spcPts val="0"/>
              </a:spcAft>
              <a:defRPr sz="750">
                <a:solidFill>
                  <a:srgbClr val="000000"/>
                </a:solidFill>
                <a:latin typeface="+mn-lt"/>
                <a:ea typeface="+mn-ea"/>
              </a:defRPr>
            </a:lvl1pPr>
          </a:lstStyle>
          <a:p>
            <a:pPr marL="0" marR="0" lvl="0" indent="0" algn="r" defTabSz="685800" rtl="0" eaLnBrk="0" fontAlgn="auto" latinLnBrk="0" hangingPunct="0">
              <a:lnSpc>
                <a:spcPct val="100000"/>
              </a:lnSpc>
              <a:spcBef>
                <a:spcPts val="0"/>
              </a:spcBef>
              <a:spcAft>
                <a:spcPts val="0"/>
              </a:spcAft>
              <a:buClrTx/>
              <a:buSzTx/>
              <a:buFontTx/>
              <a:buNone/>
              <a:tabLst/>
              <a:defRPr/>
            </a:pPr>
            <a:fld id="{1DF62572-D24E-40FA-BC86-BF94459CF294}" type="slidenum">
              <a:rPr kumimoji="0" lang="en-US" sz="7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685800" rtl="0" eaLnBrk="0" fontAlgn="auto" latinLnBrk="0" hangingPunct="0">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1"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4"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847515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22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2pPr>
      <a:lvl3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3pPr>
      <a:lvl4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4pPr>
      <a:lvl5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5pPr>
      <a:lvl6pPr marL="257175" algn="ctr" rtl="0" fontAlgn="base">
        <a:spcBef>
          <a:spcPct val="0"/>
        </a:spcBef>
        <a:spcAft>
          <a:spcPct val="0"/>
        </a:spcAft>
        <a:defRPr sz="2250">
          <a:solidFill>
            <a:schemeClr val="tx2"/>
          </a:solidFill>
          <a:latin typeface="Comic Sans MS" charset="0"/>
          <a:ea typeface="ＭＳ Ｐゴシック" charset="0"/>
          <a:cs typeface="ＭＳ Ｐゴシック" charset="0"/>
        </a:defRPr>
      </a:lvl6pPr>
      <a:lvl7pPr marL="514350" algn="ctr" rtl="0" fontAlgn="base">
        <a:spcBef>
          <a:spcPct val="0"/>
        </a:spcBef>
        <a:spcAft>
          <a:spcPct val="0"/>
        </a:spcAft>
        <a:defRPr sz="2250">
          <a:solidFill>
            <a:schemeClr val="tx2"/>
          </a:solidFill>
          <a:latin typeface="Comic Sans MS" charset="0"/>
          <a:ea typeface="ＭＳ Ｐゴシック" charset="0"/>
          <a:cs typeface="ＭＳ Ｐゴシック" charset="0"/>
        </a:defRPr>
      </a:lvl7pPr>
      <a:lvl8pPr marL="771525" algn="ctr" rtl="0" fontAlgn="base">
        <a:spcBef>
          <a:spcPct val="0"/>
        </a:spcBef>
        <a:spcAft>
          <a:spcPct val="0"/>
        </a:spcAft>
        <a:defRPr sz="2250">
          <a:solidFill>
            <a:schemeClr val="tx2"/>
          </a:solidFill>
          <a:latin typeface="Comic Sans MS" charset="0"/>
          <a:ea typeface="ＭＳ Ｐゴシック" charset="0"/>
          <a:cs typeface="ＭＳ Ｐゴシック" charset="0"/>
        </a:defRPr>
      </a:lvl8pPr>
      <a:lvl9pPr marL="1028700" algn="ctr" rtl="0" fontAlgn="base">
        <a:spcBef>
          <a:spcPct val="0"/>
        </a:spcBef>
        <a:spcAft>
          <a:spcPct val="0"/>
        </a:spcAft>
        <a:defRPr sz="2250">
          <a:solidFill>
            <a:schemeClr val="tx2"/>
          </a:solidFill>
          <a:latin typeface="Comic Sans MS" charset="0"/>
          <a:ea typeface="ＭＳ Ｐゴシック" charset="0"/>
          <a:cs typeface="ＭＳ Ｐゴシック" charset="0"/>
        </a:defRPr>
      </a:lvl9pPr>
    </p:titleStyle>
    <p:bodyStyle>
      <a:lvl1pPr marL="192088" indent="-192088" algn="l" rtl="0" eaLnBrk="0" fontAlgn="base" hangingPunct="0">
        <a:spcBef>
          <a:spcPct val="20000"/>
        </a:spcBef>
        <a:spcAft>
          <a:spcPct val="0"/>
        </a:spcAft>
        <a:buChar char="•"/>
        <a:defRPr sz="1500">
          <a:solidFill>
            <a:schemeClr val="tx1"/>
          </a:solidFill>
          <a:latin typeface="+mn-lt"/>
          <a:ea typeface="MS PGothic" pitchFamily="34" charset="-128"/>
          <a:cs typeface="MS PGothic" charset="0"/>
        </a:defRPr>
      </a:lvl1pPr>
      <a:lvl2pPr marL="417513" indent="-160338"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2pPr>
      <a:lvl3pPr marL="642938"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3pPr>
      <a:lvl4pPr marL="900113"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4pPr>
      <a:lvl5pPr marL="1157288"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5pPr>
      <a:lvl6pPr marL="1414463" indent="-128588" algn="l" rtl="0" fontAlgn="base">
        <a:spcBef>
          <a:spcPct val="20000"/>
        </a:spcBef>
        <a:spcAft>
          <a:spcPct val="0"/>
        </a:spcAft>
        <a:buChar char="»"/>
        <a:defRPr sz="1125">
          <a:solidFill>
            <a:schemeClr val="tx1"/>
          </a:solidFill>
          <a:latin typeface="+mn-lt"/>
          <a:ea typeface="+mn-ea"/>
        </a:defRPr>
      </a:lvl6pPr>
      <a:lvl7pPr marL="1671638" indent="-128588" algn="l" rtl="0" fontAlgn="base">
        <a:spcBef>
          <a:spcPct val="20000"/>
        </a:spcBef>
        <a:spcAft>
          <a:spcPct val="0"/>
        </a:spcAft>
        <a:buChar char="»"/>
        <a:defRPr sz="1125">
          <a:solidFill>
            <a:schemeClr val="tx1"/>
          </a:solidFill>
          <a:latin typeface="+mn-lt"/>
          <a:ea typeface="+mn-ea"/>
        </a:defRPr>
      </a:lvl7pPr>
      <a:lvl8pPr marL="1928813" indent="-128588" algn="l" rtl="0" fontAlgn="base">
        <a:spcBef>
          <a:spcPct val="20000"/>
        </a:spcBef>
        <a:spcAft>
          <a:spcPct val="0"/>
        </a:spcAft>
        <a:buChar char="»"/>
        <a:defRPr sz="1125">
          <a:solidFill>
            <a:schemeClr val="tx1"/>
          </a:solidFill>
          <a:latin typeface="+mn-lt"/>
          <a:ea typeface="+mn-ea"/>
        </a:defRPr>
      </a:lvl8pPr>
      <a:lvl9pPr marL="2185988" indent="-128588" algn="l" rtl="0" fontAlgn="base">
        <a:spcBef>
          <a:spcPct val="20000"/>
        </a:spcBef>
        <a:spcAft>
          <a:spcPct val="0"/>
        </a:spcAft>
        <a:buChar char="»"/>
        <a:defRPr sz="1125">
          <a:solidFill>
            <a:schemeClr val="tx1"/>
          </a:solidFill>
          <a:latin typeface="+mn-lt"/>
          <a:ea typeface="+mn-ea"/>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788">
                <a:solidFill>
                  <a:srgbClr val="000000"/>
                </a:solidFill>
                <a:latin typeface="Comic Sans MS"/>
                <a:ea typeface="ＭＳ Ｐゴシック"/>
                <a:cs typeface="+mn-cs"/>
              </a:defRPr>
            </a:lvl1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788">
                <a:solidFill>
                  <a:srgbClr val="000000"/>
                </a:solidFill>
                <a:latin typeface="Comic Sans MS"/>
                <a:ea typeface="ＭＳ Ｐゴシック"/>
                <a:cs typeface="+mn-cs"/>
              </a:defRPr>
            </a:lvl1pP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750">
                <a:solidFill>
                  <a:srgbClr val="000000"/>
                </a:solidFill>
              </a:defRPr>
            </a:lvl1pPr>
          </a:lstStyle>
          <a:p>
            <a:pPr marL="0" marR="0" lvl="0" indent="0" algn="r" defTabSz="685800" rtl="0" eaLnBrk="0" fontAlgn="auto" latinLnBrk="0" hangingPunct="0">
              <a:lnSpc>
                <a:spcPct val="100000"/>
              </a:lnSpc>
              <a:spcBef>
                <a:spcPts val="0"/>
              </a:spcBef>
              <a:spcAft>
                <a:spcPts val="0"/>
              </a:spcAft>
              <a:buClrTx/>
              <a:buSzTx/>
              <a:buFontTx/>
              <a:buNone/>
              <a:tabLst/>
              <a:defRPr/>
            </a:pPr>
            <a:fld id="{0D34586D-6DAD-E94B-BED4-C676533809C5}" type="slidenum">
              <a:rPr kumimoji="0" lang="en-US" sz="7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685800" rtl="0" eaLnBrk="0" fontAlgn="auto" latinLnBrk="0" hangingPunct="0">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3"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grpSp>
        <p:nvGrpSpPr>
          <p:cNvPr id="1032"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pic>
          <p:nvPicPr>
            <p:cNvPr id="1035"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pic>
          <p:nvPicPr>
            <p:cNvPr id="1036"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pic>
          <p:nvPicPr>
            <p:cNvPr id="1037"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pic>
          <p:nvPicPr>
            <p:cNvPr id="1038"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pic>
          <p:nvPicPr>
            <p:cNvPr id="103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pic>
          <p:nvPicPr>
            <p:cNvPr id="1040"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grpSp>
    </p:spTree>
    <p:extLst>
      <p:ext uri="{BB962C8B-B14F-4D97-AF65-F5344CB8AC3E}">
        <p14:creationId xmlns:p14="http://schemas.microsoft.com/office/powerpoint/2010/main" val="23166935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225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2pPr>
      <a:lvl3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3pPr>
      <a:lvl4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4pPr>
      <a:lvl5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5pPr>
      <a:lvl6pPr marL="257175" algn="ctr" rtl="0" fontAlgn="base">
        <a:spcBef>
          <a:spcPct val="0"/>
        </a:spcBef>
        <a:spcAft>
          <a:spcPct val="0"/>
        </a:spcAft>
        <a:defRPr sz="2250">
          <a:solidFill>
            <a:schemeClr val="tx2"/>
          </a:solidFill>
          <a:latin typeface="Comic Sans MS" charset="0"/>
          <a:ea typeface="ＭＳ Ｐゴシック" charset="0"/>
          <a:cs typeface="ＭＳ Ｐゴシック" charset="0"/>
        </a:defRPr>
      </a:lvl6pPr>
      <a:lvl7pPr marL="514350" algn="ctr" rtl="0" fontAlgn="base">
        <a:spcBef>
          <a:spcPct val="0"/>
        </a:spcBef>
        <a:spcAft>
          <a:spcPct val="0"/>
        </a:spcAft>
        <a:defRPr sz="2250">
          <a:solidFill>
            <a:schemeClr val="tx2"/>
          </a:solidFill>
          <a:latin typeface="Comic Sans MS" charset="0"/>
          <a:ea typeface="ＭＳ Ｐゴシック" charset="0"/>
          <a:cs typeface="ＭＳ Ｐゴシック" charset="0"/>
        </a:defRPr>
      </a:lvl7pPr>
      <a:lvl8pPr marL="771525" algn="ctr" rtl="0" fontAlgn="base">
        <a:spcBef>
          <a:spcPct val="0"/>
        </a:spcBef>
        <a:spcAft>
          <a:spcPct val="0"/>
        </a:spcAft>
        <a:defRPr sz="2250">
          <a:solidFill>
            <a:schemeClr val="tx2"/>
          </a:solidFill>
          <a:latin typeface="Comic Sans MS" charset="0"/>
          <a:ea typeface="ＭＳ Ｐゴシック" charset="0"/>
          <a:cs typeface="ＭＳ Ｐゴシック" charset="0"/>
        </a:defRPr>
      </a:lvl8pPr>
      <a:lvl9pPr marL="1028700" algn="ctr" rtl="0" fontAlgn="base">
        <a:spcBef>
          <a:spcPct val="0"/>
        </a:spcBef>
        <a:spcAft>
          <a:spcPct val="0"/>
        </a:spcAft>
        <a:defRPr sz="2250">
          <a:solidFill>
            <a:schemeClr val="tx2"/>
          </a:solidFill>
          <a:latin typeface="Comic Sans MS" charset="0"/>
          <a:ea typeface="ＭＳ Ｐゴシック" charset="0"/>
          <a:cs typeface="ＭＳ Ｐゴシック" charset="0"/>
        </a:defRPr>
      </a:lvl9pPr>
    </p:titleStyle>
    <p:bodyStyle>
      <a:lvl1pPr marL="192881" indent="-192881" algn="l" rtl="0" eaLnBrk="0" fontAlgn="base" hangingPunct="0">
        <a:spcBef>
          <a:spcPct val="20000"/>
        </a:spcBef>
        <a:spcAft>
          <a:spcPct val="0"/>
        </a:spcAft>
        <a:buChar char="•"/>
        <a:defRPr sz="1575">
          <a:solidFill>
            <a:schemeClr val="tx1"/>
          </a:solidFill>
          <a:latin typeface="+mn-lt"/>
          <a:ea typeface="MS PGothic" pitchFamily="34" charset="-128"/>
          <a:cs typeface="MS PGothic" charset="0"/>
        </a:defRPr>
      </a:lvl1pPr>
      <a:lvl2pPr marL="417910" indent="-160735"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2pPr>
      <a:lvl3pPr marL="642938" indent="-128588" algn="l" rtl="0" eaLnBrk="0" fontAlgn="base" hangingPunct="0">
        <a:spcBef>
          <a:spcPct val="20000"/>
        </a:spcBef>
        <a:spcAft>
          <a:spcPct val="0"/>
        </a:spcAft>
        <a:buChar char="•"/>
        <a:defRPr sz="1125">
          <a:solidFill>
            <a:schemeClr val="tx1"/>
          </a:solidFill>
          <a:latin typeface="+mn-lt"/>
          <a:ea typeface="MS PGothic" pitchFamily="34" charset="-128"/>
          <a:cs typeface="MS PGothic" charset="0"/>
        </a:defRPr>
      </a:lvl3pPr>
      <a:lvl4pPr marL="900113" indent="-128588" algn="l" rtl="0" eaLnBrk="0" fontAlgn="base" hangingPunct="0">
        <a:spcBef>
          <a:spcPct val="20000"/>
        </a:spcBef>
        <a:spcAft>
          <a:spcPct val="0"/>
        </a:spcAft>
        <a:buChar char="–"/>
        <a:defRPr sz="1125">
          <a:solidFill>
            <a:schemeClr val="tx1"/>
          </a:solidFill>
          <a:latin typeface="+mn-lt"/>
          <a:ea typeface="MS PGothic" pitchFamily="34" charset="-128"/>
          <a:cs typeface="MS PGothic" charset="0"/>
        </a:defRPr>
      </a:lvl4pPr>
      <a:lvl5pPr marL="1157288" indent="-128588" algn="l" rtl="0" eaLnBrk="0" fontAlgn="base" hangingPunct="0">
        <a:spcBef>
          <a:spcPct val="20000"/>
        </a:spcBef>
        <a:spcAft>
          <a:spcPct val="0"/>
        </a:spcAft>
        <a:buChar char="»"/>
        <a:defRPr sz="1125">
          <a:solidFill>
            <a:schemeClr val="tx1"/>
          </a:solidFill>
          <a:latin typeface="+mn-lt"/>
          <a:ea typeface="MS PGothic" pitchFamily="34" charset="-128"/>
          <a:cs typeface="MS PGothic" charset="0"/>
        </a:defRPr>
      </a:lvl5pPr>
      <a:lvl6pPr marL="1414463" indent="-128588" algn="l" rtl="0" fontAlgn="base">
        <a:spcBef>
          <a:spcPct val="20000"/>
        </a:spcBef>
        <a:spcAft>
          <a:spcPct val="0"/>
        </a:spcAft>
        <a:buChar char="»"/>
        <a:defRPr sz="1125">
          <a:solidFill>
            <a:schemeClr val="tx1"/>
          </a:solidFill>
          <a:latin typeface="+mn-lt"/>
          <a:ea typeface="+mn-ea"/>
        </a:defRPr>
      </a:lvl6pPr>
      <a:lvl7pPr marL="1671638" indent="-128588" algn="l" rtl="0" fontAlgn="base">
        <a:spcBef>
          <a:spcPct val="20000"/>
        </a:spcBef>
        <a:spcAft>
          <a:spcPct val="0"/>
        </a:spcAft>
        <a:buChar char="»"/>
        <a:defRPr sz="1125">
          <a:solidFill>
            <a:schemeClr val="tx1"/>
          </a:solidFill>
          <a:latin typeface="+mn-lt"/>
          <a:ea typeface="+mn-ea"/>
        </a:defRPr>
      </a:lvl7pPr>
      <a:lvl8pPr marL="1928813" indent="-128588" algn="l" rtl="0" fontAlgn="base">
        <a:spcBef>
          <a:spcPct val="20000"/>
        </a:spcBef>
        <a:spcAft>
          <a:spcPct val="0"/>
        </a:spcAft>
        <a:buChar char="»"/>
        <a:defRPr sz="1125">
          <a:solidFill>
            <a:schemeClr val="tx1"/>
          </a:solidFill>
          <a:latin typeface="+mn-lt"/>
          <a:ea typeface="+mn-ea"/>
        </a:defRPr>
      </a:lvl8pPr>
      <a:lvl9pPr marL="2185988" indent="-128588" algn="l" rtl="0" fontAlgn="base">
        <a:spcBef>
          <a:spcPct val="20000"/>
        </a:spcBef>
        <a:spcAft>
          <a:spcPct val="0"/>
        </a:spcAft>
        <a:buChar char="»"/>
        <a:defRPr sz="1125">
          <a:solidFill>
            <a:schemeClr val="tx1"/>
          </a:solidFill>
          <a:latin typeface="+mn-lt"/>
          <a:ea typeface="+mn-ea"/>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a:solidFill>
                  <a:srgbClr val="000000"/>
                </a:solidFill>
                <a:latin typeface="+mn-lt"/>
                <a:ea typeface="+mn-ea"/>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a:solidFill>
                  <a:srgbClr val="000000"/>
                </a:solidFill>
                <a:latin typeface="+mn-lt"/>
                <a:ea typeface="+mn-ea"/>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50">
                <a:solidFill>
                  <a:srgbClr val="000000"/>
                </a:solidFill>
                <a:latin typeface="+mn-lt"/>
                <a:ea typeface="+mn-ea"/>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B22278BA-EB40-4BCA-BC26-14B3E60A7528}"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2055"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18"/>
          <p:cNvGrpSpPr>
            <a:grpSpLocks/>
          </p:cNvGrpSpPr>
          <p:nvPr userDrawn="1"/>
        </p:nvGrpSpPr>
        <p:grpSpPr bwMode="auto">
          <a:xfrm>
            <a:off x="0" y="1447800"/>
            <a:ext cx="12192000" cy="228600"/>
            <a:chOff x="0" y="1056"/>
            <a:chExt cx="5760" cy="240"/>
          </a:xfrm>
        </p:grpSpPr>
        <p:sp>
          <p:nvSpPr>
            <p:cNvPr id="2057"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extLst>
          </p:spPr>
          <p:txBody>
            <a:bodyPr wrap="none" anchor="ctr"/>
            <a:lstStyle>
              <a:lvl1pPr>
                <a:defRPr>
                  <a:solidFill>
                    <a:schemeClr val="tx1"/>
                  </a:solidFill>
                  <a:latin typeface="Comic Sans MS" pitchFamily="66" charset="0"/>
                  <a:ea typeface="MS PGothic" pitchFamily="34" charset="-128"/>
                </a:defRPr>
              </a:lvl1pPr>
              <a:lvl2pPr marL="742950" indent="-285750">
                <a:defRPr>
                  <a:solidFill>
                    <a:schemeClr val="tx1"/>
                  </a:solidFill>
                  <a:latin typeface="Comic Sans MS" pitchFamily="66" charset="0"/>
                  <a:ea typeface="MS PGothic" pitchFamily="34" charset="-128"/>
                </a:defRPr>
              </a:lvl2pPr>
              <a:lvl3pPr marL="1143000" indent="-228600">
                <a:defRPr>
                  <a:solidFill>
                    <a:schemeClr val="tx1"/>
                  </a:solidFill>
                  <a:latin typeface="Comic Sans MS" pitchFamily="66" charset="0"/>
                  <a:ea typeface="MS PGothic" pitchFamily="34" charset="-128"/>
                </a:defRPr>
              </a:lvl3pPr>
              <a:lvl4pPr marL="1600200" indent="-228600">
                <a:defRPr>
                  <a:solidFill>
                    <a:schemeClr val="tx1"/>
                  </a:solidFill>
                  <a:latin typeface="Comic Sans MS" pitchFamily="66" charset="0"/>
                  <a:ea typeface="MS PGothic" pitchFamily="34" charset="-128"/>
                </a:defRPr>
              </a:lvl4pPr>
              <a:lvl5pPr marL="2057400" indent="-228600">
                <a:defRPr>
                  <a:solidFill>
                    <a:schemeClr val="tx1"/>
                  </a:solidFill>
                  <a:latin typeface="Comic Sans MS" pitchFamily="66" charset="0"/>
                  <a:ea typeface="MS PGothic" pitchFamily="34" charset="-128"/>
                </a:defRPr>
              </a:lvl5pPr>
              <a:lvl6pPr marL="2514600" indent="-228600" fontAlgn="base">
                <a:spcBef>
                  <a:spcPct val="0"/>
                </a:spcBef>
                <a:spcAft>
                  <a:spcPct val="0"/>
                </a:spcAft>
                <a:defRPr>
                  <a:solidFill>
                    <a:schemeClr val="tx1"/>
                  </a:solidFill>
                  <a:latin typeface="Comic Sans MS" pitchFamily="66" charset="0"/>
                  <a:ea typeface="MS PGothic" pitchFamily="34" charset="-128"/>
                </a:defRPr>
              </a:lvl6pPr>
              <a:lvl7pPr marL="2971800" indent="-228600" fontAlgn="base">
                <a:spcBef>
                  <a:spcPct val="0"/>
                </a:spcBef>
                <a:spcAft>
                  <a:spcPct val="0"/>
                </a:spcAft>
                <a:defRPr>
                  <a:solidFill>
                    <a:schemeClr val="tx1"/>
                  </a:solidFill>
                  <a:latin typeface="Comic Sans MS" pitchFamily="66" charset="0"/>
                  <a:ea typeface="MS PGothic" pitchFamily="34" charset="-128"/>
                </a:defRPr>
              </a:lvl7pPr>
              <a:lvl8pPr marL="3429000" indent="-228600" fontAlgn="base">
                <a:spcBef>
                  <a:spcPct val="0"/>
                </a:spcBef>
                <a:spcAft>
                  <a:spcPct val="0"/>
                </a:spcAft>
                <a:defRPr>
                  <a:solidFill>
                    <a:schemeClr val="tx1"/>
                  </a:solidFill>
                  <a:latin typeface="Comic Sans MS" pitchFamily="66" charset="0"/>
                  <a:ea typeface="MS PGothic" pitchFamily="34" charset="-128"/>
                </a:defRPr>
              </a:lvl8pPr>
              <a:lvl9pPr marL="3886200" indent="-228600" fontAlgn="base">
                <a:spcBef>
                  <a:spcPct val="0"/>
                </a:spcBef>
                <a:spcAft>
                  <a:spcPct val="0"/>
                </a:spcAft>
                <a:defRPr>
                  <a:solidFill>
                    <a:schemeClr val="tx1"/>
                  </a:solidFill>
                  <a:latin typeface="Comic Sans MS" pitchFamily="66" charset="0"/>
                  <a:ea typeface="MS PGothic" pitchFamily="34"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2058"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8028649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MS PGothic"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MS PGothic"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MS PGothic"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MS PGothic" charset="0"/>
        </a:defRPr>
      </a:lvl5pPr>
      <a:lvl6pPr marL="3429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itchFamily="34" charset="-128"/>
          <a:cs typeface="MS PGothic" charset="0"/>
        </a:defRPr>
      </a:lvl1pPr>
      <a:lvl2pPr marL="557213" indent="-214313"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2pPr>
      <a:lvl3pPr marL="857250" indent="-171450" algn="l" rtl="0" eaLnBrk="0" fontAlgn="base" hangingPunct="0">
        <a:spcBef>
          <a:spcPct val="20000"/>
        </a:spcBef>
        <a:spcAft>
          <a:spcPct val="0"/>
        </a:spcAft>
        <a:buChar char="•"/>
        <a:defRPr sz="1500">
          <a:solidFill>
            <a:schemeClr val="tx1"/>
          </a:solidFill>
          <a:latin typeface="+mn-lt"/>
          <a:ea typeface="MS PGothic" pitchFamily="34" charset="-128"/>
          <a:cs typeface="MS PGothic" charset="0"/>
        </a:defRPr>
      </a:lvl3pPr>
      <a:lvl4pPr marL="1200150" indent="-171450" algn="l" rtl="0" eaLnBrk="0" fontAlgn="base" hangingPunct="0">
        <a:spcBef>
          <a:spcPct val="20000"/>
        </a:spcBef>
        <a:spcAft>
          <a:spcPct val="0"/>
        </a:spcAft>
        <a:buChar char="–"/>
        <a:defRPr sz="1500">
          <a:solidFill>
            <a:schemeClr val="tx1"/>
          </a:solidFill>
          <a:latin typeface="+mn-lt"/>
          <a:ea typeface="MS PGothic" pitchFamily="34" charset="-128"/>
          <a:cs typeface="MS PGothic" charset="0"/>
        </a:defRPr>
      </a:lvl4pPr>
      <a:lvl5pPr marL="1543050" indent="-171450" algn="l" rtl="0" eaLnBrk="0" fontAlgn="base" hangingPunct="0">
        <a:spcBef>
          <a:spcPct val="20000"/>
        </a:spcBef>
        <a:spcAft>
          <a:spcPct val="0"/>
        </a:spcAft>
        <a:buChar char="»"/>
        <a:defRPr sz="1500">
          <a:solidFill>
            <a:schemeClr val="tx1"/>
          </a:solidFill>
          <a:latin typeface="+mn-lt"/>
          <a:ea typeface="MS PGothic" pitchFamily="34" charset="-128"/>
          <a:cs typeface="MS PGothic" charset="0"/>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788">
                <a:solidFill>
                  <a:srgbClr val="000000"/>
                </a:solidFill>
                <a:latin typeface="Comic Sans MS"/>
                <a:ea typeface="ＭＳ Ｐゴシック"/>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788">
                <a:solidFill>
                  <a:srgbClr val="000000"/>
                </a:solidFill>
                <a:latin typeface="Comic Sans MS"/>
                <a:ea typeface="ＭＳ Ｐゴシック"/>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750">
                <a:solidFill>
                  <a:srgbClr val="000000"/>
                </a:solidFill>
                <a:latin typeface="+mn-lt"/>
                <a:ea typeface="+mn-ea"/>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816543DD-38AB-4EC7-B2C1-0DFAA97FC5F4}" type="slidenum">
              <a:rPr kumimoji="0" lang="en-US" altLang="en-US" sz="7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3079"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3082"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5831894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22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2pPr>
      <a:lvl3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3pPr>
      <a:lvl4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4pPr>
      <a:lvl5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5pPr>
      <a:lvl6pPr marL="257175" algn="ctr" rtl="0" fontAlgn="base">
        <a:spcBef>
          <a:spcPct val="0"/>
        </a:spcBef>
        <a:spcAft>
          <a:spcPct val="0"/>
        </a:spcAft>
        <a:defRPr sz="2250">
          <a:solidFill>
            <a:schemeClr val="tx2"/>
          </a:solidFill>
          <a:latin typeface="Comic Sans MS" charset="0"/>
          <a:ea typeface="ＭＳ Ｐゴシック" charset="0"/>
          <a:cs typeface="ＭＳ Ｐゴシック" charset="0"/>
        </a:defRPr>
      </a:lvl6pPr>
      <a:lvl7pPr marL="514350" algn="ctr" rtl="0" fontAlgn="base">
        <a:spcBef>
          <a:spcPct val="0"/>
        </a:spcBef>
        <a:spcAft>
          <a:spcPct val="0"/>
        </a:spcAft>
        <a:defRPr sz="2250">
          <a:solidFill>
            <a:schemeClr val="tx2"/>
          </a:solidFill>
          <a:latin typeface="Comic Sans MS" charset="0"/>
          <a:ea typeface="ＭＳ Ｐゴシック" charset="0"/>
          <a:cs typeface="ＭＳ Ｐゴシック" charset="0"/>
        </a:defRPr>
      </a:lvl7pPr>
      <a:lvl8pPr marL="771525" algn="ctr" rtl="0" fontAlgn="base">
        <a:spcBef>
          <a:spcPct val="0"/>
        </a:spcBef>
        <a:spcAft>
          <a:spcPct val="0"/>
        </a:spcAft>
        <a:defRPr sz="2250">
          <a:solidFill>
            <a:schemeClr val="tx2"/>
          </a:solidFill>
          <a:latin typeface="Comic Sans MS" charset="0"/>
          <a:ea typeface="ＭＳ Ｐゴシック" charset="0"/>
          <a:cs typeface="ＭＳ Ｐゴシック" charset="0"/>
        </a:defRPr>
      </a:lvl8pPr>
      <a:lvl9pPr marL="1028700" algn="ctr" rtl="0" fontAlgn="base">
        <a:spcBef>
          <a:spcPct val="0"/>
        </a:spcBef>
        <a:spcAft>
          <a:spcPct val="0"/>
        </a:spcAft>
        <a:defRPr sz="2250">
          <a:solidFill>
            <a:schemeClr val="tx2"/>
          </a:solidFill>
          <a:latin typeface="Comic Sans MS" charset="0"/>
          <a:ea typeface="ＭＳ Ｐゴシック" charset="0"/>
          <a:cs typeface="ＭＳ Ｐゴシック" charset="0"/>
        </a:defRPr>
      </a:lvl9pPr>
    </p:titleStyle>
    <p:bodyStyle>
      <a:lvl1pPr marL="192088" indent="-192088" algn="l" rtl="0" eaLnBrk="0" fontAlgn="base" hangingPunct="0">
        <a:spcBef>
          <a:spcPct val="20000"/>
        </a:spcBef>
        <a:spcAft>
          <a:spcPct val="0"/>
        </a:spcAft>
        <a:buChar char="•"/>
        <a:defRPr sz="1500">
          <a:solidFill>
            <a:schemeClr val="tx1"/>
          </a:solidFill>
          <a:latin typeface="+mn-lt"/>
          <a:ea typeface="MS PGothic" pitchFamily="34" charset="-128"/>
          <a:cs typeface="MS PGothic" charset="0"/>
        </a:defRPr>
      </a:lvl1pPr>
      <a:lvl2pPr marL="417513" indent="-160338"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2pPr>
      <a:lvl3pPr marL="642938"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3pPr>
      <a:lvl4pPr marL="900113"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4pPr>
      <a:lvl5pPr marL="1157288"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5pPr>
      <a:lvl6pPr marL="1414463" indent="-128588" algn="l" rtl="0" fontAlgn="base">
        <a:spcBef>
          <a:spcPct val="20000"/>
        </a:spcBef>
        <a:spcAft>
          <a:spcPct val="0"/>
        </a:spcAft>
        <a:buChar char="»"/>
        <a:defRPr sz="1125">
          <a:solidFill>
            <a:schemeClr val="tx1"/>
          </a:solidFill>
          <a:latin typeface="+mn-lt"/>
          <a:ea typeface="+mn-ea"/>
        </a:defRPr>
      </a:lvl6pPr>
      <a:lvl7pPr marL="1671638" indent="-128588" algn="l" rtl="0" fontAlgn="base">
        <a:spcBef>
          <a:spcPct val="20000"/>
        </a:spcBef>
        <a:spcAft>
          <a:spcPct val="0"/>
        </a:spcAft>
        <a:buChar char="»"/>
        <a:defRPr sz="1125">
          <a:solidFill>
            <a:schemeClr val="tx1"/>
          </a:solidFill>
          <a:latin typeface="+mn-lt"/>
          <a:ea typeface="+mn-ea"/>
        </a:defRPr>
      </a:lvl7pPr>
      <a:lvl8pPr marL="1928813" indent="-128588" algn="l" rtl="0" fontAlgn="base">
        <a:spcBef>
          <a:spcPct val="20000"/>
        </a:spcBef>
        <a:spcAft>
          <a:spcPct val="0"/>
        </a:spcAft>
        <a:buChar char="»"/>
        <a:defRPr sz="1125">
          <a:solidFill>
            <a:schemeClr val="tx1"/>
          </a:solidFill>
          <a:latin typeface="+mn-lt"/>
          <a:ea typeface="+mn-ea"/>
        </a:defRPr>
      </a:lvl8pPr>
      <a:lvl9pPr marL="2185988" indent="-128588" algn="l" rtl="0" fontAlgn="base">
        <a:spcBef>
          <a:spcPct val="20000"/>
        </a:spcBef>
        <a:spcAft>
          <a:spcPct val="0"/>
        </a:spcAft>
        <a:buChar char="»"/>
        <a:defRPr sz="1125">
          <a:solidFill>
            <a:schemeClr val="tx1"/>
          </a:solidFill>
          <a:latin typeface="+mn-lt"/>
          <a:ea typeface="+mn-ea"/>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6.jpe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3.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5.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5.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1.bin"/><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www.youtube.com/watch?v=9kgzA0Vd8S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a:xfrm>
            <a:off x="1920379" y="1714500"/>
            <a:ext cx="6858000" cy="1714500"/>
          </a:xfrm>
        </p:spPr>
        <p:txBody>
          <a:bodyPr/>
          <a:lstStyle/>
          <a:p>
            <a:pPr eaLnBrk="1" hangingPunct="1"/>
            <a:r>
              <a:rPr lang="en-US" altLang="en-US" sz="3600" dirty="0">
                <a:latin typeface="Comic Sans MS" panose="030F0702030302020204" pitchFamily="66" charset="0"/>
              </a:rPr>
              <a:t>Chapter 30</a:t>
            </a:r>
            <a:br>
              <a:rPr lang="en-US" altLang="en-US" sz="3600" dirty="0">
                <a:latin typeface="Comic Sans MS" panose="030F0702030302020204" pitchFamily="66" charset="0"/>
              </a:rPr>
            </a:br>
            <a:r>
              <a:rPr lang="en-US" altLang="en-US" sz="3600" dirty="0">
                <a:latin typeface="Comic Sans MS" panose="030F0702030302020204" pitchFamily="66" charset="0"/>
              </a:rPr>
              <a:t>Inductance, Electromagnetic Oscillations, and AC Circuits</a:t>
            </a:r>
          </a:p>
        </p:txBody>
      </p:sp>
      <p:pic>
        <p:nvPicPr>
          <p:cNvPr id="28675" name="Picture 8" descr="30_00CO"/>
          <p:cNvPicPr>
            <a:picLocks noChangeAspect="1" noChangeArrowheads="1"/>
          </p:cNvPicPr>
          <p:nvPr/>
        </p:nvPicPr>
        <p:blipFill>
          <a:blip r:embed="rId3" cstate="print">
            <a:extLst>
              <a:ext uri="{28A0092B-C50C-407E-A947-70E740481C1C}">
                <a14:useLocalDpi xmlns:a14="http://schemas.microsoft.com/office/drawing/2010/main" val="0"/>
              </a:ext>
            </a:extLst>
          </a:blip>
          <a:srcRect b="3667"/>
          <a:stretch>
            <a:fillRect/>
          </a:stretch>
        </p:blipFill>
        <p:spPr bwMode="auto">
          <a:xfrm>
            <a:off x="1103012" y="3615132"/>
            <a:ext cx="3811190" cy="250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B785E75-C7EC-44D5-A760-10EC9ACFEB93}"/>
              </a:ext>
            </a:extLst>
          </p:cNvPr>
          <p:cNvSpPr txBox="1"/>
          <p:nvPr/>
        </p:nvSpPr>
        <p:spPr>
          <a:xfrm>
            <a:off x="5637402" y="3682767"/>
            <a:ext cx="6065239"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0000"/>
                </a:solidFill>
              </a:rPr>
              <a:t>No Homework</a:t>
            </a:r>
          </a:p>
          <a:p>
            <a:pPr marL="285750" indent="-285750">
              <a:buFont typeface="Arial" panose="020B0604020202020204" pitchFamily="34" charset="0"/>
              <a:buChar char="•"/>
            </a:pPr>
            <a:r>
              <a:rPr lang="en-US" sz="2400" b="1" dirty="0">
                <a:solidFill>
                  <a:srgbClr val="FF0000"/>
                </a:solidFill>
              </a:rPr>
              <a:t>Quiz on Friday</a:t>
            </a:r>
          </a:p>
          <a:p>
            <a:pPr marL="285750" indent="-285750">
              <a:buFont typeface="Arial" panose="020B0604020202020204" pitchFamily="34" charset="0"/>
              <a:buChar char="•"/>
            </a:pPr>
            <a:r>
              <a:rPr lang="en-US" sz="2400" b="1" dirty="0">
                <a:solidFill>
                  <a:srgbClr val="FF0000"/>
                </a:solidFill>
              </a:rPr>
              <a:t>Exam on Friday April 5</a:t>
            </a:r>
            <a:r>
              <a:rPr lang="en-US" sz="2400" b="1" baseline="30000" dirty="0">
                <a:solidFill>
                  <a:srgbClr val="FF0000"/>
                </a:solidFill>
              </a:rPr>
              <a:t>th</a:t>
            </a:r>
            <a:r>
              <a:rPr lang="en-US" sz="2400" b="1" dirty="0">
                <a:solidFill>
                  <a:srgbClr val="FF0000"/>
                </a:solidFill>
              </a:rPr>
              <a:t>, study guide posted</a:t>
            </a:r>
          </a:p>
        </p:txBody>
      </p:sp>
    </p:spTree>
    <p:extLst>
      <p:ext uri="{BB962C8B-B14F-4D97-AF65-F5344CB8AC3E}">
        <p14:creationId xmlns:p14="http://schemas.microsoft.com/office/powerpoint/2010/main" val="3742126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3"/>
          <p:cNvSpPr txBox="1">
            <a:spLocks noChangeArrowheads="1"/>
          </p:cNvSpPr>
          <p:nvPr/>
        </p:nvSpPr>
        <p:spPr bwMode="auto">
          <a:xfrm>
            <a:off x="1446213" y="1917700"/>
            <a:ext cx="84899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Energy must be conserved; therefore, in the absence of losses, the ratio of the currents must be the inverse of the ratio of turns:</a:t>
            </a:r>
          </a:p>
        </p:txBody>
      </p:sp>
      <p:sp>
        <p:nvSpPr>
          <p:cNvPr id="31747" name="Rectangle 6"/>
          <p:cNvSpPr>
            <a:spLocks noGrp="1" noChangeArrowheads="1"/>
          </p:cNvSpPr>
          <p:nvPr>
            <p:ph type="title" idx="4294967295"/>
          </p:nvPr>
        </p:nvSpPr>
        <p:spPr>
          <a:xfrm>
            <a:off x="2895600" y="304800"/>
            <a:ext cx="5314950" cy="857250"/>
          </a:xfrm>
        </p:spPr>
        <p:txBody>
          <a:bodyPr/>
          <a:lstStyle/>
          <a:p>
            <a:pPr eaLnBrk="1" hangingPunct="1">
              <a:defRPr/>
            </a:pPr>
            <a:r>
              <a:rPr lang="en-US" altLang="en-US" sz="3300" dirty="0">
                <a:solidFill>
                  <a:schemeClr val="accent6"/>
                </a:solidFill>
                <a:cs typeface="+mj-cs"/>
              </a:rPr>
              <a:t>29-6 Transformers and Transmission of Power</a:t>
            </a:r>
          </a:p>
        </p:txBody>
      </p:sp>
      <p:pic>
        <p:nvPicPr>
          <p:cNvPr id="69636" name="Picture 8" descr="29-6"/>
          <p:cNvPicPr>
            <a:picLocks noChangeAspect="1" noChangeArrowheads="1"/>
          </p:cNvPicPr>
          <p:nvPr/>
        </p:nvPicPr>
        <p:blipFill>
          <a:blip r:embed="rId2">
            <a:extLst>
              <a:ext uri="{28A0092B-C50C-407E-A947-70E740481C1C}">
                <a14:useLocalDpi xmlns:a14="http://schemas.microsoft.com/office/drawing/2010/main" val="0"/>
              </a:ext>
            </a:extLst>
          </a:blip>
          <a:srcRect l="13333" t="33990" r="68123"/>
          <a:stretch>
            <a:fillRect/>
          </a:stretch>
        </p:blipFill>
        <p:spPr bwMode="auto">
          <a:xfrm>
            <a:off x="3783013" y="3303588"/>
            <a:ext cx="3167062"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Box 1"/>
          <p:cNvSpPr txBox="1">
            <a:spLocks noChangeArrowheads="1"/>
          </p:cNvSpPr>
          <p:nvPr/>
        </p:nvSpPr>
        <p:spPr bwMode="auto">
          <a:xfrm>
            <a:off x="1579563" y="5027613"/>
            <a:ext cx="90693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Because of conservation of energy,  the power output cannot be greater than the power input</a:t>
            </a:r>
          </a:p>
        </p:txBody>
      </p:sp>
    </p:spTree>
    <p:extLst>
      <p:ext uri="{BB962C8B-B14F-4D97-AF65-F5344CB8AC3E}">
        <p14:creationId xmlns:p14="http://schemas.microsoft.com/office/powerpoint/2010/main" val="392808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idx="4294967295"/>
          </p:nvPr>
        </p:nvSpPr>
        <p:spPr>
          <a:xfrm>
            <a:off x="2792413" y="288925"/>
            <a:ext cx="5314950" cy="857250"/>
          </a:xfrm>
        </p:spPr>
        <p:txBody>
          <a:bodyPr/>
          <a:lstStyle/>
          <a:p>
            <a:pPr eaLnBrk="1" hangingPunct="1">
              <a:defRPr/>
            </a:pPr>
            <a:r>
              <a:rPr lang="en-US" altLang="en-US" sz="3300" dirty="0">
                <a:solidFill>
                  <a:schemeClr val="accent6"/>
                </a:solidFill>
                <a:cs typeface="+mj-cs"/>
              </a:rPr>
              <a:t>29-6 Transformers and Transmission of Power</a:t>
            </a:r>
          </a:p>
        </p:txBody>
      </p:sp>
      <p:sp>
        <p:nvSpPr>
          <p:cNvPr id="70659" name="Text Box 5"/>
          <p:cNvSpPr txBox="1">
            <a:spLocks noChangeArrowheads="1"/>
          </p:cNvSpPr>
          <p:nvPr/>
        </p:nvSpPr>
        <p:spPr bwMode="auto">
          <a:xfrm>
            <a:off x="1585880" y="1845064"/>
            <a:ext cx="9160417" cy="25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Example 29-12: Cell phone charger.</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charger for a cell phone contains a transformer that reduces 120-V ac to 5.0-V ac to charge the 3.7-V battery. (It also contains diodes to change the 5.0-V ac to 5.0-V dc.) Suppose the secondary coil contains 30 turns and the charger supplies 700 mA. Calculate (a) the number of turns in the primary coil, (b) the current in the primary, and (c) the power transformed.</a:t>
            </a:r>
          </a:p>
        </p:txBody>
      </p:sp>
    </p:spTree>
    <p:extLst>
      <p:ext uri="{BB962C8B-B14F-4D97-AF65-F5344CB8AC3E}">
        <p14:creationId xmlns:p14="http://schemas.microsoft.com/office/powerpoint/2010/main" val="3014838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696068" y="1655908"/>
            <a:ext cx="10544276"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342900" marR="0" lvl="0" indent="-342900" algn="l" defTabSz="6858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Transformers work only if the current is changing-AC current (</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due to change of flux that induce an emf</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this is one reason why electricity is transmitted as ac.</a:t>
            </a:r>
          </a:p>
          <a:p>
            <a:pPr marL="342900" marR="0" lvl="0" indent="-342900" algn="l" defTabSz="6858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Power is transmitted at high voltages, so the transformers are used to reduce power.</a:t>
            </a:r>
          </a:p>
        </p:txBody>
      </p:sp>
      <p:sp>
        <p:nvSpPr>
          <p:cNvPr id="33795" name="Rectangle 5"/>
          <p:cNvSpPr>
            <a:spLocks noGrp="1" noChangeArrowheads="1"/>
          </p:cNvSpPr>
          <p:nvPr>
            <p:ph type="title" idx="4294967295"/>
          </p:nvPr>
        </p:nvSpPr>
        <p:spPr>
          <a:xfrm>
            <a:off x="2767013" y="381000"/>
            <a:ext cx="5314950" cy="857250"/>
          </a:xfrm>
        </p:spPr>
        <p:txBody>
          <a:bodyPr/>
          <a:lstStyle/>
          <a:p>
            <a:pPr eaLnBrk="1" hangingPunct="1">
              <a:defRPr/>
            </a:pPr>
            <a:r>
              <a:rPr lang="en-US" altLang="en-US" sz="3300" dirty="0">
                <a:solidFill>
                  <a:schemeClr val="accent6"/>
                </a:solidFill>
                <a:cs typeface="+mj-cs"/>
              </a:rPr>
              <a:t>29-6 Transformers and Transmission of Power</a:t>
            </a:r>
          </a:p>
        </p:txBody>
      </p:sp>
      <p:pic>
        <p:nvPicPr>
          <p:cNvPr id="72708" name="Picture 7" descr="fIGURE_29_26"/>
          <p:cNvPicPr>
            <a:picLocks noChangeAspect="1" noChangeArrowheads="1"/>
          </p:cNvPicPr>
          <p:nvPr/>
        </p:nvPicPr>
        <p:blipFill>
          <a:blip r:embed="rId3">
            <a:extLst>
              <a:ext uri="{28A0092B-C50C-407E-A947-70E740481C1C}">
                <a14:useLocalDpi xmlns:a14="http://schemas.microsoft.com/office/drawing/2010/main" val="0"/>
              </a:ext>
            </a:extLst>
          </a:blip>
          <a:srcRect b="5989"/>
          <a:stretch>
            <a:fillRect/>
          </a:stretch>
        </p:blipFill>
        <p:spPr bwMode="auto">
          <a:xfrm>
            <a:off x="1754187" y="3610601"/>
            <a:ext cx="8428037"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908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837" y="2296284"/>
            <a:ext cx="10310326"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33399">
                    <a:lumMod val="50000"/>
                  </a:srgbClr>
                </a:solidFill>
                <a:effectLst/>
                <a:uLnTx/>
                <a:uFillTx/>
                <a:latin typeface="Comic Sans MS"/>
                <a:ea typeface="Times New Roman" panose="02020603050405020304" pitchFamily="18" charset="0"/>
              </a:rPr>
              <a:t>48.</a:t>
            </a:r>
            <a:r>
              <a:rPr kumimoji="0" lang="en-US" sz="2800" b="0" i="0" u="none" strike="noStrike" kern="1200" cap="none" spc="0" normalizeH="0" baseline="0" noProof="0" dirty="0">
                <a:ln>
                  <a:noFill/>
                </a:ln>
                <a:solidFill>
                  <a:srgbClr val="333399">
                    <a:lumMod val="50000"/>
                  </a:srgbClr>
                </a:solidFill>
                <a:effectLst/>
                <a:uLnTx/>
                <a:uFillTx/>
                <a:latin typeface="Comic Sans MS"/>
                <a:ea typeface="Times New Roman" panose="02020603050405020304" pitchFamily="18" charset="0"/>
              </a:rPr>
              <a:t>	(II) A model-train transformer plugs into 120-V ac and draws 0.35 A while supplying 7.5 A to the train. (</a:t>
            </a:r>
            <a:r>
              <a:rPr kumimoji="0" lang="en-US" sz="2800" b="0" i="1" u="none" strike="noStrike" kern="1200" cap="none" spc="0" normalizeH="0" baseline="0" noProof="0" dirty="0">
                <a:ln>
                  <a:noFill/>
                </a:ln>
                <a:solidFill>
                  <a:srgbClr val="333399">
                    <a:lumMod val="50000"/>
                  </a:srgbClr>
                </a:solidFill>
                <a:effectLst/>
                <a:uLnTx/>
                <a:uFillTx/>
                <a:latin typeface="Comic Sans MS"/>
                <a:ea typeface="Times New Roman" panose="02020603050405020304" pitchFamily="18" charset="0"/>
              </a:rPr>
              <a:t>a</a:t>
            </a:r>
            <a:r>
              <a:rPr kumimoji="0" lang="en-US" sz="2800" b="0" i="0" u="none" strike="noStrike" kern="1200" cap="none" spc="0" normalizeH="0" baseline="0" noProof="0" dirty="0">
                <a:ln>
                  <a:noFill/>
                </a:ln>
                <a:solidFill>
                  <a:srgbClr val="333399">
                    <a:lumMod val="50000"/>
                  </a:srgbClr>
                </a:solidFill>
                <a:effectLst/>
                <a:uLnTx/>
                <a:uFillTx/>
                <a:latin typeface="Comic Sans MS"/>
                <a:ea typeface="Times New Roman" panose="02020603050405020304" pitchFamily="18" charset="0"/>
              </a:rPr>
              <a:t>) What voltage is present across the tracks? (</a:t>
            </a:r>
            <a:r>
              <a:rPr kumimoji="0" lang="en-US" sz="2800" b="0" i="1" u="none" strike="noStrike" kern="1200" cap="none" spc="0" normalizeH="0" baseline="0" noProof="0" dirty="0">
                <a:ln>
                  <a:noFill/>
                </a:ln>
                <a:solidFill>
                  <a:srgbClr val="333399">
                    <a:lumMod val="50000"/>
                  </a:srgbClr>
                </a:solidFill>
                <a:effectLst/>
                <a:uLnTx/>
                <a:uFillTx/>
                <a:latin typeface="Comic Sans MS"/>
                <a:ea typeface="Times New Roman" panose="02020603050405020304" pitchFamily="18" charset="0"/>
              </a:rPr>
              <a:t>b</a:t>
            </a:r>
            <a:r>
              <a:rPr kumimoji="0" lang="en-US" sz="2800" b="0" i="0" u="none" strike="noStrike" kern="1200" cap="none" spc="0" normalizeH="0" baseline="0" noProof="0" dirty="0">
                <a:ln>
                  <a:noFill/>
                </a:ln>
                <a:solidFill>
                  <a:srgbClr val="333399">
                    <a:lumMod val="50000"/>
                  </a:srgbClr>
                </a:solidFill>
                <a:effectLst/>
                <a:uLnTx/>
                <a:uFillTx/>
                <a:latin typeface="Comic Sans MS"/>
                <a:ea typeface="Times New Roman" panose="02020603050405020304" pitchFamily="18" charset="0"/>
              </a:rPr>
              <a:t>) Is the transformer step-up or step-down?</a:t>
            </a:r>
            <a:endParaRPr kumimoji="0" lang="en-US" sz="2800" b="0" i="0" u="none" strike="noStrike" kern="1200" cap="none" spc="0" normalizeH="0" baseline="0" noProof="0" dirty="0">
              <a:ln>
                <a:noFill/>
              </a:ln>
              <a:solidFill>
                <a:srgbClr val="333399">
                  <a:lumMod val="50000"/>
                </a:srgbClr>
              </a:solidFill>
              <a:effectLst/>
              <a:uLnTx/>
              <a:uFillTx/>
              <a:latin typeface="Comic Sans MS"/>
              <a:ea typeface="MS PGothic" panose="020B0600070205080204" pitchFamily="34" charset="-128"/>
            </a:endParaRPr>
          </a:p>
        </p:txBody>
      </p:sp>
      <p:sp>
        <p:nvSpPr>
          <p:cNvPr id="3" name="Title 2"/>
          <p:cNvSpPr>
            <a:spLocks noGrp="1"/>
          </p:cNvSpPr>
          <p:nvPr>
            <p:ph type="title"/>
          </p:nvPr>
        </p:nvSpPr>
        <p:spPr/>
        <p:txBody>
          <a:bodyPr/>
          <a:lstStyle/>
          <a:p>
            <a:r>
              <a:rPr lang="en-US" sz="4400" dirty="0">
                <a:solidFill>
                  <a:schemeClr val="accent2">
                    <a:lumMod val="50000"/>
                  </a:schemeClr>
                </a:solidFill>
              </a:rPr>
              <a:t>Problem 48</a:t>
            </a:r>
          </a:p>
        </p:txBody>
      </p:sp>
    </p:spTree>
    <p:extLst>
      <p:ext uri="{BB962C8B-B14F-4D97-AF65-F5344CB8AC3E}">
        <p14:creationId xmlns:p14="http://schemas.microsoft.com/office/powerpoint/2010/main" val="2282688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3"/>
          <p:cNvSpPr txBox="1">
            <a:spLocks noChangeArrowheads="1"/>
          </p:cNvSpPr>
          <p:nvPr/>
        </p:nvSpPr>
        <p:spPr bwMode="auto">
          <a:xfrm>
            <a:off x="473826" y="2216150"/>
            <a:ext cx="1036597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 </a:t>
            </a:r>
            <a:r>
              <a:rPr kumimoji="0" lang="en-US" altLang="en-US" sz="2100" b="1" i="0" u="sng" strike="noStrike" kern="1200" cap="none" spc="0" normalizeH="0" baseline="0" noProof="0" dirty="0">
                <a:ln>
                  <a:noFill/>
                </a:ln>
                <a:solidFill>
                  <a:srgbClr val="008000"/>
                </a:solidFill>
                <a:effectLst/>
                <a:uLnTx/>
                <a:uFillTx/>
                <a:latin typeface="Comic Sans MS" panose="030F0702030302020204" pitchFamily="66" charset="0"/>
                <a:ea typeface="MS PGothic" panose="020B0600070205080204" pitchFamily="34" charset="-128"/>
              </a:rPr>
              <a:t>changing magnetic flux induces an electric field;</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t>
            </a:r>
            <a:r>
              <a:rPr kumimoji="0" lang="en-US" altLang="en-US" sz="21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this is a generalization of Faraday’s law.</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 </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electric field will exist regardless of whether there are any conductors around:</a:t>
            </a:r>
          </a:p>
        </p:txBody>
      </p:sp>
      <p:sp>
        <p:nvSpPr>
          <p:cNvPr id="34819" name="Rectangle 4"/>
          <p:cNvSpPr>
            <a:spLocks noGrp="1" noChangeArrowheads="1"/>
          </p:cNvSpPr>
          <p:nvPr>
            <p:ph type="title" idx="4294967295"/>
          </p:nvPr>
        </p:nvSpPr>
        <p:spPr>
          <a:xfrm>
            <a:off x="2552700" y="412750"/>
            <a:ext cx="6367463" cy="857250"/>
          </a:xfrm>
        </p:spPr>
        <p:txBody>
          <a:bodyPr/>
          <a:lstStyle/>
          <a:p>
            <a:pPr eaLnBrk="1" hangingPunct="1">
              <a:defRPr/>
            </a:pPr>
            <a:r>
              <a:rPr lang="en-US" altLang="en-US" sz="3300" dirty="0">
                <a:solidFill>
                  <a:schemeClr val="accent6"/>
                </a:solidFill>
                <a:cs typeface="+mj-cs"/>
              </a:rPr>
              <a:t>29-7 A Changing Magnetic Flux Produces an Electric Field</a:t>
            </a:r>
          </a:p>
        </p:txBody>
      </p:sp>
      <p:pic>
        <p:nvPicPr>
          <p:cNvPr id="74758" name="Picture 6" descr="o"/>
          <p:cNvPicPr>
            <a:picLocks noChangeAspect="1" noChangeArrowheads="1"/>
          </p:cNvPicPr>
          <p:nvPr/>
        </p:nvPicPr>
        <p:blipFill>
          <a:blip r:embed="rId2">
            <a:extLst>
              <a:ext uri="{28A0092B-C50C-407E-A947-70E740481C1C}">
                <a14:useLocalDpi xmlns:a14="http://schemas.microsoft.com/office/drawing/2010/main" val="0"/>
              </a:ext>
            </a:extLst>
          </a:blip>
          <a:srcRect r="67670"/>
          <a:stretch>
            <a:fillRect/>
          </a:stretch>
        </p:blipFill>
        <p:spPr bwMode="auto">
          <a:xfrm>
            <a:off x="3149996" y="3848085"/>
            <a:ext cx="21732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2552700" y="3814014"/>
            <a:ext cx="1561901" cy="949937"/>
          </a:xfrm>
          <a:prstGeom prst="ellipse">
            <a:avLst/>
          </a:prstGeom>
          <a:no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cxnSp>
        <p:nvCxnSpPr>
          <p:cNvPr id="5" name="Straight Arrow Connector 4"/>
          <p:cNvCxnSpPr/>
          <p:nvPr/>
        </p:nvCxnSpPr>
        <p:spPr bwMode="auto">
          <a:xfrm>
            <a:off x="3764503" y="4714157"/>
            <a:ext cx="587829" cy="7239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 name="TextBox 5"/>
          <p:cNvSpPr txBox="1"/>
          <p:nvPr/>
        </p:nvSpPr>
        <p:spPr>
          <a:xfrm>
            <a:off x="1835351" y="5232802"/>
            <a:ext cx="6805068"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MS PGothic" panose="020B0600070205080204" pitchFamily="34" charset="-128"/>
              </a:rPr>
              <a:t>We know that the voltage is proportional to the electric field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MS PGothic" panose="020B0600070205080204" pitchFamily="34" charset="-128"/>
              </a:rPr>
              <a:t>And that </a:t>
            </a:r>
            <a:r>
              <a:rPr kumimoji="0" lang="en-US" sz="1800" b="1" i="0" u="sng" strike="noStrike" kern="1200" cap="none" spc="0" normalizeH="0" baseline="0" noProof="0" dirty="0">
                <a:ln>
                  <a:noFill/>
                </a:ln>
                <a:solidFill>
                  <a:srgbClr val="FF0000"/>
                </a:solidFill>
                <a:effectLst/>
                <a:uLnTx/>
                <a:uFillTx/>
                <a:latin typeface="Comic Sans MS"/>
                <a:ea typeface="MS PGothic" panose="020B0600070205080204" pitchFamily="34" charset="-128"/>
              </a:rPr>
              <a:t>an </a:t>
            </a:r>
            <a:r>
              <a:rPr kumimoji="0" lang="en-US" sz="1800" b="1" i="0" u="sng" strike="noStrike" kern="1200" cap="none" spc="0" normalizeH="0" baseline="0" noProof="0" dirty="0" err="1">
                <a:ln>
                  <a:noFill/>
                </a:ln>
                <a:solidFill>
                  <a:srgbClr val="FF0000"/>
                </a:solidFill>
                <a:effectLst/>
                <a:uLnTx/>
                <a:uFillTx/>
                <a:latin typeface="Comic Sans MS"/>
                <a:ea typeface="MS PGothic" panose="020B0600070205080204" pitchFamily="34" charset="-128"/>
              </a:rPr>
              <a:t>emf</a:t>
            </a:r>
            <a:r>
              <a:rPr kumimoji="0" lang="en-US" sz="1800" b="1" i="0" u="sng" strike="noStrike" kern="1200" cap="none" spc="0" normalizeH="0" baseline="0" noProof="0" dirty="0">
                <a:ln>
                  <a:noFill/>
                </a:ln>
                <a:solidFill>
                  <a:srgbClr val="FF0000"/>
                </a:solidFill>
                <a:effectLst/>
                <a:uLnTx/>
                <a:uFillTx/>
                <a:latin typeface="Comic Sans MS"/>
                <a:ea typeface="MS PGothic" panose="020B0600070205080204" pitchFamily="34" charset="-128"/>
              </a:rPr>
              <a:t> is voltage</a:t>
            </a:r>
          </a:p>
        </p:txBody>
      </p:sp>
      <p:grpSp>
        <p:nvGrpSpPr>
          <p:cNvPr id="12" name="Group 8"/>
          <p:cNvGrpSpPr>
            <a:grpSpLocks/>
          </p:cNvGrpSpPr>
          <p:nvPr/>
        </p:nvGrpSpPr>
        <p:grpSpPr bwMode="auto">
          <a:xfrm>
            <a:off x="8212613" y="3751707"/>
            <a:ext cx="2173287" cy="946150"/>
            <a:chOff x="2156" y="2308"/>
            <a:chExt cx="1426" cy="562"/>
          </a:xfrm>
        </p:grpSpPr>
        <p:pic>
          <p:nvPicPr>
            <p:cNvPr id="13" name="Picture 6" descr="o"/>
            <p:cNvPicPr>
              <a:picLocks noChangeAspect="1" noChangeArrowheads="1"/>
            </p:cNvPicPr>
            <p:nvPr/>
          </p:nvPicPr>
          <p:blipFill>
            <a:blip r:embed="rId2">
              <a:extLst>
                <a:ext uri="{28A0092B-C50C-407E-A947-70E740481C1C}">
                  <a14:useLocalDpi xmlns:a14="http://schemas.microsoft.com/office/drawing/2010/main" val="0"/>
                </a:ext>
              </a:extLst>
            </a:blip>
            <a:srcRect r="67670"/>
            <a:stretch>
              <a:fillRect/>
            </a:stretch>
          </p:blipFill>
          <p:spPr bwMode="auto">
            <a:xfrm>
              <a:off x="2156" y="2308"/>
              <a:ext cx="1426"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p:cNvSpPr txBox="1">
              <a:spLocks noChangeArrowheads="1"/>
            </p:cNvSpPr>
            <p:nvPr/>
          </p:nvSpPr>
          <p:spPr bwMode="auto">
            <a:xfrm>
              <a:off x="3418" y="2459"/>
              <a:ext cx="14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a:t>
              </a:r>
            </a:p>
          </p:txBody>
        </p:sp>
      </p:grpSp>
      <p:sp>
        <p:nvSpPr>
          <p:cNvPr id="4" name="TextBox 3"/>
          <p:cNvSpPr txBox="1"/>
          <p:nvPr/>
        </p:nvSpPr>
        <p:spPr>
          <a:xfrm>
            <a:off x="7493000" y="4012857"/>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so</a:t>
            </a:r>
          </a:p>
        </p:txBody>
      </p:sp>
      <mc:AlternateContent xmlns:mc="http://schemas.openxmlformats.org/markup-compatibility/2006" xmlns:a14="http://schemas.microsoft.com/office/drawing/2010/main">
        <mc:Choice Requires="a14">
          <p:sp>
            <p:nvSpPr>
              <p:cNvPr id="15" name="TextBox 14"/>
              <p:cNvSpPr txBox="1"/>
              <p:nvPr/>
            </p:nvSpPr>
            <p:spPr>
              <a:xfrm>
                <a:off x="2144763" y="4128592"/>
                <a:ext cx="146166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ＭＳ Ｐゴシック"/>
                        </a:rPr>
                        <m:t>𝑉</m:t>
                      </m:r>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ＭＳ Ｐゴシック"/>
                        </a:rPr>
                        <m:t>= </m:t>
                      </m:r>
                    </m:oMath>
                  </m:oMathPara>
                </a14:m>
                <a:endParaRPr kumimoji="0" lang="en-US" sz="1800" b="0" i="1" u="none" strike="noStrike" kern="1200" cap="none" spc="0" normalizeH="0" baseline="0" noProof="0" dirty="0">
                  <a:ln>
                    <a:noFill/>
                  </a:ln>
                  <a:solidFill>
                    <a:srgbClr val="000000"/>
                  </a:solidFill>
                  <a:effectLst/>
                  <a:uLnTx/>
                  <a:uFillTx/>
                  <a:latin typeface="Comic Sans MS"/>
                  <a:ea typeface="ＭＳ Ｐゴシック"/>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144763" y="4128592"/>
                <a:ext cx="1461662" cy="276999"/>
              </a:xfrm>
              <a:prstGeom prst="rect">
                <a:avLst/>
              </a:prstGeom>
              <a:blipFill>
                <a:blip r:embed="rId3"/>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889297" y="4082425"/>
                <a:ext cx="149237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rPr>
                        <m:t>𝓔</m:t>
                      </m:r>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rPr>
                        <m:t>𝑉</m:t>
                      </m:r>
                    </m:oMath>
                  </m:oMathPara>
                </a14:m>
                <a:endParaRPr kumimoji="0" lang="en-US" sz="1800" b="0" i="1" u="none" strike="noStrike" kern="1200" cap="none" spc="0" normalizeH="0" baseline="0" noProof="0" dirty="0">
                  <a:ln>
                    <a:noFill/>
                  </a:ln>
                  <a:solidFill>
                    <a:srgbClr val="000000"/>
                  </a:solidFill>
                  <a:effectLst/>
                  <a:uLnTx/>
                  <a:uFillTx/>
                  <a:latin typeface="Comic Sans MS"/>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Comic Sans MS"/>
                  <a:ea typeface="ＭＳ Ｐゴシック"/>
                </a:endParaRPr>
              </a:p>
            </p:txBody>
          </p:sp>
        </mc:Choice>
        <mc:Fallback xmlns="">
          <p:sp>
            <p:nvSpPr>
              <p:cNvPr id="3" name="Rectangle 2"/>
              <p:cNvSpPr>
                <a:spLocks noRot="1" noChangeAspect="1" noMove="1" noResize="1" noEditPoints="1" noAdjustHandles="1" noChangeArrowheads="1" noChangeShapeType="1" noTextEdit="1"/>
              </p:cNvSpPr>
              <p:nvPr/>
            </p:nvSpPr>
            <p:spPr>
              <a:xfrm>
                <a:off x="4889297" y="4082425"/>
                <a:ext cx="1492371" cy="646331"/>
              </a:xfrm>
              <a:prstGeom prst="rect">
                <a:avLst/>
              </a:prstGeom>
              <a:blipFill>
                <a:blip r:embed="rId4"/>
                <a:stretch>
                  <a:fillRect/>
                </a:stretch>
              </a:blipFill>
            </p:spPr>
            <p:txBody>
              <a:bodyPr/>
              <a:lstStyle/>
              <a:p>
                <a:r>
                  <a:rPr lang="en-US">
                    <a:noFill/>
                  </a:rPr>
                  <a:t> </a:t>
                </a:r>
              </a:p>
            </p:txBody>
          </p:sp>
        </mc:Fallback>
      </mc:AlternateContent>
      <p:sp>
        <p:nvSpPr>
          <p:cNvPr id="7" name="TextBox 6"/>
          <p:cNvSpPr txBox="1"/>
          <p:nvPr/>
        </p:nvSpPr>
        <p:spPr>
          <a:xfrm>
            <a:off x="4125903" y="4149426"/>
            <a:ext cx="452857"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mic Sans MS"/>
                <a:ea typeface="ＭＳ Ｐゴシック"/>
              </a:rPr>
              <a:t>and</a:t>
            </a:r>
          </a:p>
        </p:txBody>
      </p:sp>
    </p:spTree>
    <p:extLst>
      <p:ext uri="{BB962C8B-B14F-4D97-AF65-F5344CB8AC3E}">
        <p14:creationId xmlns:p14="http://schemas.microsoft.com/office/powerpoint/2010/main" val="75752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a:xfrm>
            <a:off x="1979102" y="1714500"/>
            <a:ext cx="6858000" cy="1714500"/>
          </a:xfrm>
        </p:spPr>
        <p:txBody>
          <a:bodyPr/>
          <a:lstStyle/>
          <a:p>
            <a:pPr eaLnBrk="1" hangingPunct="1"/>
            <a:r>
              <a:rPr lang="en-US" altLang="en-US" sz="3600" dirty="0">
                <a:latin typeface="Comic Sans MS" panose="030F0702030302020204" pitchFamily="66" charset="0"/>
              </a:rPr>
              <a:t>Chapter 30</a:t>
            </a:r>
            <a:br>
              <a:rPr lang="en-US" altLang="en-US" sz="3600" dirty="0">
                <a:latin typeface="Comic Sans MS" panose="030F0702030302020204" pitchFamily="66" charset="0"/>
              </a:rPr>
            </a:br>
            <a:r>
              <a:rPr lang="en-US" altLang="en-US" sz="3600" dirty="0">
                <a:latin typeface="Comic Sans MS" panose="030F0702030302020204" pitchFamily="66" charset="0"/>
              </a:rPr>
              <a:t>Inductance, Electromagnetic Oscillations, and AC Circuits</a:t>
            </a:r>
          </a:p>
        </p:txBody>
      </p:sp>
      <p:pic>
        <p:nvPicPr>
          <p:cNvPr id="28675" name="Picture 8" descr="30_00CO"/>
          <p:cNvPicPr>
            <a:picLocks noChangeAspect="1" noChangeArrowheads="1"/>
          </p:cNvPicPr>
          <p:nvPr/>
        </p:nvPicPr>
        <p:blipFill>
          <a:blip r:embed="rId3" cstate="print">
            <a:extLst>
              <a:ext uri="{28A0092B-C50C-407E-A947-70E740481C1C}">
                <a14:useLocalDpi xmlns:a14="http://schemas.microsoft.com/office/drawing/2010/main" val="0"/>
              </a:ext>
            </a:extLst>
          </a:blip>
          <a:srcRect b="3667"/>
          <a:stretch>
            <a:fillRect/>
          </a:stretch>
        </p:blipFill>
        <p:spPr bwMode="auto">
          <a:xfrm>
            <a:off x="4307607" y="3732578"/>
            <a:ext cx="3811190" cy="250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16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391886" y="2044700"/>
            <a:ext cx="105995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Mutual inductance: </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a changing current in one coil will induce an </a:t>
            </a:r>
            <a:r>
              <a:rPr kumimoji="0" lang="en-US" altLang="en-US" sz="2100" b="1" i="0" u="none" strike="noStrike" kern="1200" cap="none" spc="0" normalizeH="0" baseline="0" noProof="0" dirty="0" err="1">
                <a:ln>
                  <a:noFill/>
                </a:ln>
                <a:solidFill>
                  <a:srgbClr val="FF0000"/>
                </a:solidFill>
                <a:effectLst/>
                <a:uLnTx/>
                <a:uFillTx/>
                <a:latin typeface="Comic Sans MS" panose="030F0702030302020204" pitchFamily="66" charset="0"/>
                <a:ea typeface="MS PGothic" panose="020B0600070205080204" pitchFamily="34" charset="-128"/>
              </a:rPr>
              <a:t>emf</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 in a second coil </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sym typeface="Wingdings" panose="05000000000000000000" pitchFamily="2" charset="2"/>
              </a:rPr>
              <a:t>(flux due to current of the first coil) </a:t>
            </a:r>
            <a:endPar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endParaRPr>
          </a:p>
        </p:txBody>
      </p:sp>
      <p:sp>
        <p:nvSpPr>
          <p:cNvPr id="75779" name="Text Box 6"/>
          <p:cNvSpPr txBox="1">
            <a:spLocks noChangeArrowheads="1"/>
          </p:cNvSpPr>
          <p:nvPr/>
        </p:nvSpPr>
        <p:spPr bwMode="auto">
          <a:xfrm>
            <a:off x="223934" y="3883024"/>
            <a:ext cx="77444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And vice versa; note that the constant </a:t>
            </a:r>
            <a:r>
              <a:rPr kumimoji="0" lang="en-US" altLang="en-US" sz="21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M (</a:t>
            </a:r>
            <a:r>
              <a:rPr kumimoji="0" lang="en-US" altLang="en-US" sz="2100" b="1" i="1"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the mutual inductance</a:t>
            </a:r>
            <a:r>
              <a:rPr kumimoji="0" lang="en-US" altLang="en-US" sz="21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depends on the size, shape and the number of turns, and is known as the mutual inductance, is the same:</a:t>
            </a:r>
          </a:p>
        </p:txBody>
      </p:sp>
      <p:sp>
        <p:nvSpPr>
          <p:cNvPr id="75780" name="Rectangle 9"/>
          <p:cNvSpPr>
            <a:spLocks noGrp="1" noChangeArrowheads="1"/>
          </p:cNvSpPr>
          <p:nvPr>
            <p:ph type="title" idx="4294967295"/>
          </p:nvPr>
        </p:nvSpPr>
        <p:spPr>
          <a:xfrm>
            <a:off x="1190625" y="454025"/>
            <a:ext cx="8229600" cy="628650"/>
          </a:xfrm>
        </p:spPr>
        <p:txBody>
          <a:bodyPr/>
          <a:lstStyle/>
          <a:p>
            <a:pPr eaLnBrk="1" hangingPunct="1"/>
            <a:r>
              <a:rPr lang="en-US" altLang="en-US" dirty="0">
                <a:solidFill>
                  <a:schemeClr val="accent2"/>
                </a:solidFill>
              </a:rPr>
              <a:t>30-1 Mutual Inductance</a:t>
            </a:r>
          </a:p>
        </p:txBody>
      </p:sp>
      <p:pic>
        <p:nvPicPr>
          <p:cNvPr id="75781" name="Picture 12" descr="30-1"/>
          <p:cNvPicPr>
            <a:picLocks noChangeAspect="1" noChangeArrowheads="1"/>
          </p:cNvPicPr>
          <p:nvPr/>
        </p:nvPicPr>
        <p:blipFill>
          <a:blip r:embed="rId2">
            <a:extLst>
              <a:ext uri="{28A0092B-C50C-407E-A947-70E740481C1C}">
                <a14:useLocalDpi xmlns:a14="http://schemas.microsoft.com/office/drawing/2010/main" val="0"/>
              </a:ext>
            </a:extLst>
          </a:blip>
          <a:srcRect r="74107"/>
          <a:stretch>
            <a:fillRect/>
          </a:stretch>
        </p:blipFill>
        <p:spPr bwMode="auto">
          <a:xfrm>
            <a:off x="3057720" y="5268020"/>
            <a:ext cx="2844109" cy="10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3" descr="30-2"/>
          <p:cNvPicPr>
            <a:picLocks noChangeAspect="1" noChangeArrowheads="1"/>
          </p:cNvPicPr>
          <p:nvPr/>
        </p:nvPicPr>
        <p:blipFill>
          <a:blip r:embed="rId3">
            <a:extLst>
              <a:ext uri="{28A0092B-C50C-407E-A947-70E740481C1C}">
                <a14:useLocalDpi xmlns:a14="http://schemas.microsoft.com/office/drawing/2010/main" val="0"/>
              </a:ext>
            </a:extLst>
          </a:blip>
          <a:srcRect r="74231"/>
          <a:stretch>
            <a:fillRect/>
          </a:stretch>
        </p:blipFill>
        <p:spPr bwMode="auto">
          <a:xfrm>
            <a:off x="2395246" y="2770982"/>
            <a:ext cx="26479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Figure_30_01"/>
          <p:cNvPicPr>
            <a:picLocks noChangeAspect="1" noChangeArrowheads="1"/>
          </p:cNvPicPr>
          <p:nvPr/>
        </p:nvPicPr>
        <p:blipFill>
          <a:blip r:embed="rId4">
            <a:extLst>
              <a:ext uri="{28A0092B-C50C-407E-A947-70E740481C1C}">
                <a14:useLocalDpi xmlns:a14="http://schemas.microsoft.com/office/drawing/2010/main" val="0"/>
              </a:ext>
            </a:extLst>
          </a:blip>
          <a:srcRect b="2368"/>
          <a:stretch>
            <a:fillRect/>
          </a:stretch>
        </p:blipFill>
        <p:spPr bwMode="auto">
          <a:xfrm>
            <a:off x="8361006" y="2770982"/>
            <a:ext cx="3021013"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204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8" descr="Figure_30_01"/>
          <p:cNvPicPr>
            <a:picLocks noChangeAspect="1" noChangeArrowheads="1"/>
          </p:cNvPicPr>
          <p:nvPr/>
        </p:nvPicPr>
        <p:blipFill>
          <a:blip r:embed="rId3">
            <a:extLst>
              <a:ext uri="{28A0092B-C50C-407E-A947-70E740481C1C}">
                <a14:useLocalDpi xmlns:a14="http://schemas.microsoft.com/office/drawing/2010/main" val="0"/>
              </a:ext>
            </a:extLst>
          </a:blip>
          <a:srcRect b="2368"/>
          <a:stretch>
            <a:fillRect/>
          </a:stretch>
        </p:blipFill>
        <p:spPr bwMode="auto">
          <a:xfrm>
            <a:off x="7328693" y="2364727"/>
            <a:ext cx="3021013"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 Box 3"/>
          <p:cNvSpPr txBox="1">
            <a:spLocks noChangeArrowheads="1"/>
          </p:cNvSpPr>
          <p:nvPr/>
        </p:nvSpPr>
        <p:spPr bwMode="auto">
          <a:xfrm>
            <a:off x="1857375" y="2051050"/>
            <a:ext cx="635793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Unit of inductance: the henry, H:</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1 H = 1 V</a:t>
            </a:r>
            <a:r>
              <a:rPr kumimoji="0" lang="en-US" altLang="en-US" sz="21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·s/A = 1 Ω·s.</a:t>
            </a:r>
          </a:p>
        </p:txBody>
      </p:sp>
      <p:sp>
        <p:nvSpPr>
          <p:cNvPr id="76804" name="Text Box 5"/>
          <p:cNvSpPr txBox="1">
            <a:spLocks noChangeArrowheads="1"/>
          </p:cNvSpPr>
          <p:nvPr/>
        </p:nvSpPr>
        <p:spPr bwMode="auto">
          <a:xfrm>
            <a:off x="811763" y="3744913"/>
            <a:ext cx="55414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 transformer is an example of mutual inductance.</a:t>
            </a:r>
          </a:p>
        </p:txBody>
      </p:sp>
      <p:sp>
        <p:nvSpPr>
          <p:cNvPr id="76805" name="Rectangle 6"/>
          <p:cNvSpPr>
            <a:spLocks noGrp="1" noChangeArrowheads="1"/>
          </p:cNvSpPr>
          <p:nvPr>
            <p:ph type="title" idx="4294967295"/>
          </p:nvPr>
        </p:nvSpPr>
        <p:spPr>
          <a:xfrm>
            <a:off x="2667000" y="857250"/>
            <a:ext cx="6172200" cy="628650"/>
          </a:xfrm>
        </p:spPr>
        <p:txBody>
          <a:bodyPr/>
          <a:lstStyle/>
          <a:p>
            <a:pPr eaLnBrk="1" hangingPunct="1"/>
            <a:r>
              <a:rPr lang="en-US" altLang="en-US" sz="3300">
                <a:solidFill>
                  <a:schemeClr val="accent2"/>
                </a:solidFill>
              </a:rPr>
              <a:t>30-1 Mutual Inductance</a:t>
            </a:r>
          </a:p>
        </p:txBody>
      </p:sp>
      <p:sp>
        <p:nvSpPr>
          <p:cNvPr id="76806" name="TextBox 1"/>
          <p:cNvSpPr txBox="1">
            <a:spLocks noChangeArrowheads="1"/>
          </p:cNvSpPr>
          <p:nvPr/>
        </p:nvSpPr>
        <p:spPr bwMode="auto">
          <a:xfrm>
            <a:off x="2808288" y="2960688"/>
            <a:ext cx="22288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a:ln>
                  <a:noFill/>
                </a:ln>
                <a:solidFill>
                  <a:srgbClr val="7030A0"/>
                </a:solidFill>
                <a:effectLst/>
                <a:uLnTx/>
                <a:uFillTx/>
                <a:latin typeface="Comic Sans MS" panose="030F0702030302020204" pitchFamily="66" charset="0"/>
                <a:ea typeface="MS PGothic" panose="020B0600070205080204" pitchFamily="34" charset="-128"/>
              </a:rPr>
              <a:t>M</a:t>
            </a:r>
            <a:r>
              <a:rPr kumimoji="0" lang="en-US" altLang="en-US" sz="2700" b="0" i="0" u="none" strike="noStrike" kern="1200" cap="none" spc="0" normalizeH="0" baseline="-25000" noProof="0">
                <a:ln>
                  <a:noFill/>
                </a:ln>
                <a:solidFill>
                  <a:srgbClr val="7030A0"/>
                </a:solidFill>
                <a:effectLst/>
                <a:uLnTx/>
                <a:uFillTx/>
                <a:latin typeface="Comic Sans MS" panose="030F0702030302020204" pitchFamily="66" charset="0"/>
                <a:ea typeface="MS PGothic" panose="020B0600070205080204" pitchFamily="34" charset="-128"/>
              </a:rPr>
              <a:t>12</a:t>
            </a:r>
            <a:r>
              <a:rPr kumimoji="0" lang="en-US" altLang="en-US" sz="2700" b="0" i="0" u="none" strike="noStrike" kern="1200" cap="none" spc="0" normalizeH="0" baseline="0" noProof="0">
                <a:ln>
                  <a:noFill/>
                </a:ln>
                <a:solidFill>
                  <a:srgbClr val="7030A0"/>
                </a:solidFill>
                <a:effectLst/>
                <a:uLnTx/>
                <a:uFillTx/>
                <a:latin typeface="Comic Sans MS" panose="030F0702030302020204" pitchFamily="66" charset="0"/>
                <a:ea typeface="MS PGothic" panose="020B0600070205080204" pitchFamily="34" charset="-128"/>
              </a:rPr>
              <a:t>=M</a:t>
            </a:r>
            <a:r>
              <a:rPr kumimoji="0" lang="en-US" altLang="en-US" sz="2700" b="0" i="0" u="none" strike="noStrike" kern="1200" cap="none" spc="0" normalizeH="0" baseline="-25000" noProof="0">
                <a:ln>
                  <a:noFill/>
                </a:ln>
                <a:solidFill>
                  <a:srgbClr val="7030A0"/>
                </a:solidFill>
                <a:effectLst/>
                <a:uLnTx/>
                <a:uFillTx/>
                <a:latin typeface="Comic Sans MS" panose="030F0702030302020204" pitchFamily="66" charset="0"/>
                <a:ea typeface="MS PGothic" panose="020B0600070205080204" pitchFamily="34" charset="-128"/>
              </a:rPr>
              <a:t>21</a:t>
            </a:r>
            <a:r>
              <a:rPr kumimoji="0" lang="en-US" altLang="en-US" sz="2700" b="0" i="0" u="none" strike="noStrike" kern="1200" cap="none" spc="0" normalizeH="0" baseline="0" noProof="0">
                <a:ln>
                  <a:noFill/>
                </a:ln>
                <a:solidFill>
                  <a:srgbClr val="7030A0"/>
                </a:solidFill>
                <a:effectLst/>
                <a:uLnTx/>
                <a:uFillTx/>
                <a:latin typeface="Comic Sans MS" panose="030F0702030302020204" pitchFamily="66" charset="0"/>
                <a:ea typeface="MS PGothic" panose="020B0600070205080204" pitchFamily="34" charset="-128"/>
              </a:rPr>
              <a:t> =M</a:t>
            </a:r>
            <a:endParaRPr kumimoji="0" lang="en-US" altLang="en-US" sz="2700" b="0" i="0" u="none" strike="noStrike" kern="1200" cap="none" spc="0" normalizeH="0" baseline="-25000" noProof="0">
              <a:ln>
                <a:noFill/>
              </a:ln>
              <a:solidFill>
                <a:srgbClr val="7030A0"/>
              </a:solidFill>
              <a:effectLst/>
              <a:uLnTx/>
              <a:uFillTx/>
              <a:latin typeface="Comic Sans MS" panose="030F0702030302020204" pitchFamily="66" charset="0"/>
              <a:ea typeface="MS PGothic" panose="020B0600070205080204" pitchFamily="34" charset="-128"/>
            </a:endParaRPr>
          </a:p>
        </p:txBody>
      </p:sp>
      <p:pic>
        <p:nvPicPr>
          <p:cNvPr id="7" name="Picture 12" descr="30-1"/>
          <p:cNvPicPr>
            <a:picLocks noChangeAspect="1" noChangeArrowheads="1"/>
          </p:cNvPicPr>
          <p:nvPr/>
        </p:nvPicPr>
        <p:blipFill>
          <a:blip r:embed="rId4">
            <a:extLst>
              <a:ext uri="{28A0092B-C50C-407E-A947-70E740481C1C}">
                <a14:useLocalDpi xmlns:a14="http://schemas.microsoft.com/office/drawing/2010/main" val="0"/>
              </a:ext>
            </a:extLst>
          </a:blip>
          <a:srcRect r="74107"/>
          <a:stretch>
            <a:fillRect/>
          </a:stretch>
        </p:blipFill>
        <p:spPr bwMode="auto">
          <a:xfrm>
            <a:off x="1989773" y="4975245"/>
            <a:ext cx="3070391" cy="109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160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Figure_30_02"/>
          <p:cNvPicPr>
            <a:picLocks noChangeAspect="1" noChangeArrowheads="1"/>
          </p:cNvPicPr>
          <p:nvPr/>
        </p:nvPicPr>
        <p:blipFill>
          <a:blip r:embed="rId4" cstate="print">
            <a:extLst>
              <a:ext uri="{28A0092B-C50C-407E-A947-70E740481C1C}">
                <a14:useLocalDpi xmlns:a14="http://schemas.microsoft.com/office/drawing/2010/main" val="0"/>
              </a:ext>
            </a:extLst>
          </a:blip>
          <a:srcRect b="3526"/>
          <a:stretch>
            <a:fillRect/>
          </a:stretch>
        </p:blipFill>
        <p:spPr bwMode="auto">
          <a:xfrm>
            <a:off x="1009735" y="3502152"/>
            <a:ext cx="4117181" cy="234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Rectangle 4"/>
          <p:cNvSpPr>
            <a:spLocks noGrp="1" noChangeArrowheads="1"/>
          </p:cNvSpPr>
          <p:nvPr>
            <p:ph type="title" idx="4294967295"/>
          </p:nvPr>
        </p:nvSpPr>
        <p:spPr>
          <a:xfrm>
            <a:off x="2750127" y="356200"/>
            <a:ext cx="6172200" cy="628650"/>
          </a:xfrm>
        </p:spPr>
        <p:txBody>
          <a:bodyPr/>
          <a:lstStyle/>
          <a:p>
            <a:pPr eaLnBrk="1" hangingPunct="1">
              <a:defRPr/>
            </a:pPr>
            <a:r>
              <a:rPr lang="en-US" altLang="en-US" sz="3300" dirty="0">
                <a:solidFill>
                  <a:schemeClr val="accent2"/>
                </a:solidFill>
                <a:latin typeface="+mn-lt"/>
                <a:cs typeface="+mj-cs"/>
              </a:rPr>
              <a:t>30-1 Mutual Inductance</a:t>
            </a:r>
          </a:p>
        </p:txBody>
      </p:sp>
      <p:sp>
        <p:nvSpPr>
          <p:cNvPr id="7172" name="Text Box 5"/>
          <p:cNvSpPr txBox="1">
            <a:spLocks noChangeArrowheads="1"/>
          </p:cNvSpPr>
          <p:nvPr/>
        </p:nvSpPr>
        <p:spPr bwMode="auto">
          <a:xfrm>
            <a:off x="662472" y="1657351"/>
            <a:ext cx="10487609" cy="1742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ea typeface="MS PGothic" pitchFamily="34" charset="-128"/>
              </a:defRPr>
            </a:lvl1pPr>
            <a:lvl2pPr marL="742950" indent="-285750" eaLnBrk="0" hangingPunct="0">
              <a:defRPr sz="2800" b="1">
                <a:solidFill>
                  <a:schemeClr val="tx1"/>
                </a:solidFill>
                <a:latin typeface="Arial" pitchFamily="34" charset="0"/>
                <a:ea typeface="MS PGothic" pitchFamily="34" charset="-128"/>
              </a:defRPr>
            </a:lvl2pPr>
            <a:lvl3pPr marL="1143000" indent="-228600" eaLnBrk="0" hangingPunct="0">
              <a:defRPr sz="2800" b="1">
                <a:solidFill>
                  <a:schemeClr val="tx1"/>
                </a:solidFill>
                <a:latin typeface="Arial" pitchFamily="34" charset="0"/>
                <a:ea typeface="MS PGothic" pitchFamily="34" charset="-128"/>
              </a:defRPr>
            </a:lvl3pPr>
            <a:lvl4pPr marL="1600200" indent="-228600" eaLnBrk="0" hangingPunct="0">
              <a:defRPr sz="2800" b="1">
                <a:solidFill>
                  <a:schemeClr val="tx1"/>
                </a:solidFill>
                <a:latin typeface="Arial" pitchFamily="34" charset="0"/>
                <a:ea typeface="MS PGothic" pitchFamily="34" charset="-128"/>
              </a:defRPr>
            </a:lvl4pPr>
            <a:lvl5pPr marL="2057400" indent="-228600" eaLnBrk="0" hangingPunct="0">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1950" b="1" i="0" u="none" strike="noStrike" kern="1200" cap="none" spc="0" normalizeH="0" baseline="0" noProof="0" dirty="0">
                <a:ln>
                  <a:noFill/>
                </a:ln>
                <a:solidFill>
                  <a:srgbClr val="333399"/>
                </a:solidFill>
                <a:effectLst/>
                <a:uLnTx/>
                <a:uFillTx/>
                <a:latin typeface="Comic Sans MS"/>
                <a:ea typeface="MS PGothic" pitchFamily="34" charset="-128"/>
              </a:rPr>
              <a:t>Example 30-1: Solenoid and coil.</a:t>
            </a:r>
          </a:p>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1950" b="1" i="0" u="none" strike="noStrike" kern="1200" cap="none" spc="0" normalizeH="0" baseline="0" noProof="0" dirty="0">
                <a:ln>
                  <a:noFill/>
                </a:ln>
                <a:solidFill>
                  <a:srgbClr val="333399"/>
                </a:solidFill>
                <a:effectLst/>
                <a:uLnTx/>
                <a:uFillTx/>
                <a:latin typeface="Comic Sans MS"/>
                <a:ea typeface="MS PGothic" pitchFamily="34" charset="-128"/>
              </a:rPr>
              <a:t>A long thin solenoid of length </a:t>
            </a:r>
            <a:r>
              <a:rPr kumimoji="0" lang="en-US" altLang="en-US" sz="1950" b="1" i="1" u="none" strike="noStrike" kern="1200" cap="none" spc="0" normalizeH="0" baseline="0" noProof="0" dirty="0">
                <a:ln>
                  <a:noFill/>
                </a:ln>
                <a:solidFill>
                  <a:srgbClr val="FFFFFF"/>
                </a:solidFill>
                <a:effectLst/>
                <a:uLnTx/>
                <a:uFillTx/>
                <a:latin typeface="Comic Sans MS"/>
                <a:ea typeface="MS PGothic" pitchFamily="34" charset="-128"/>
              </a:rPr>
              <a:t>l</a:t>
            </a:r>
            <a:r>
              <a:rPr kumimoji="0" lang="en-US" altLang="en-US" sz="1950" b="1" i="0" u="none" strike="noStrike" kern="1200" cap="none" spc="0" normalizeH="0" baseline="0" noProof="0" dirty="0">
                <a:ln>
                  <a:noFill/>
                </a:ln>
                <a:solidFill>
                  <a:srgbClr val="333399"/>
                </a:solidFill>
                <a:effectLst/>
                <a:uLnTx/>
                <a:uFillTx/>
                <a:latin typeface="Comic Sans MS"/>
                <a:ea typeface="MS PGothic" pitchFamily="34" charset="-128"/>
              </a:rPr>
              <a:t> and cross-sectional area </a:t>
            </a:r>
            <a:r>
              <a:rPr kumimoji="0" lang="en-US" altLang="en-US" sz="1950" b="1" i="1" u="none" strike="noStrike" kern="1200" cap="none" spc="0" normalizeH="0" baseline="0" noProof="0" dirty="0">
                <a:ln>
                  <a:noFill/>
                </a:ln>
                <a:solidFill>
                  <a:srgbClr val="333399"/>
                </a:solidFill>
                <a:effectLst/>
                <a:uLnTx/>
                <a:uFillTx/>
                <a:latin typeface="Comic Sans MS"/>
                <a:ea typeface="MS PGothic" pitchFamily="34" charset="-128"/>
              </a:rPr>
              <a:t>A</a:t>
            </a:r>
            <a:r>
              <a:rPr kumimoji="0" lang="en-US" altLang="en-US" sz="1950" b="1" i="0" u="none" strike="noStrike" kern="1200" cap="none" spc="0" normalizeH="0" baseline="0" noProof="0" dirty="0">
                <a:ln>
                  <a:noFill/>
                </a:ln>
                <a:solidFill>
                  <a:srgbClr val="333399"/>
                </a:solidFill>
                <a:effectLst/>
                <a:uLnTx/>
                <a:uFillTx/>
                <a:latin typeface="Comic Sans MS"/>
                <a:ea typeface="MS PGothic" pitchFamily="34" charset="-128"/>
              </a:rPr>
              <a:t> contains </a:t>
            </a:r>
            <a:r>
              <a:rPr kumimoji="0" lang="en-US" altLang="en-US" sz="1950" b="1" i="1" u="none" strike="noStrike" kern="1200" cap="none" spc="0" normalizeH="0" baseline="0" noProof="0" dirty="0">
                <a:ln>
                  <a:noFill/>
                </a:ln>
                <a:solidFill>
                  <a:srgbClr val="333399"/>
                </a:solidFill>
                <a:effectLst/>
                <a:uLnTx/>
                <a:uFillTx/>
                <a:latin typeface="Comic Sans MS"/>
                <a:ea typeface="MS PGothic" pitchFamily="34" charset="-128"/>
              </a:rPr>
              <a:t>N</a:t>
            </a:r>
            <a:r>
              <a:rPr kumimoji="0" lang="en-US" altLang="en-US" sz="1950" b="1" i="0" u="none" strike="noStrike" kern="1200" cap="none" spc="0" normalizeH="0" baseline="-25000" noProof="0" dirty="0">
                <a:ln>
                  <a:noFill/>
                </a:ln>
                <a:solidFill>
                  <a:srgbClr val="333399"/>
                </a:solidFill>
                <a:effectLst/>
                <a:uLnTx/>
                <a:uFillTx/>
                <a:latin typeface="Comic Sans MS"/>
                <a:ea typeface="MS PGothic" pitchFamily="34" charset="-128"/>
              </a:rPr>
              <a:t>1</a:t>
            </a:r>
            <a:r>
              <a:rPr kumimoji="0" lang="en-US" altLang="en-US" sz="1950" b="1" i="0" u="none" strike="noStrike" kern="1200" cap="none" spc="0" normalizeH="0" baseline="0" noProof="0" dirty="0">
                <a:ln>
                  <a:noFill/>
                </a:ln>
                <a:solidFill>
                  <a:srgbClr val="333399"/>
                </a:solidFill>
                <a:effectLst/>
                <a:uLnTx/>
                <a:uFillTx/>
                <a:latin typeface="Comic Sans MS"/>
                <a:ea typeface="MS PGothic" pitchFamily="34" charset="-128"/>
              </a:rPr>
              <a:t> closely packed turns of wire. Wrapped around it is an insulated coil of </a:t>
            </a:r>
            <a:r>
              <a:rPr kumimoji="0" lang="en-US" altLang="en-US" sz="1950" b="1" i="1" u="none" strike="noStrike" kern="1200" cap="none" spc="0" normalizeH="0" baseline="0" noProof="0" dirty="0">
                <a:ln>
                  <a:noFill/>
                </a:ln>
                <a:solidFill>
                  <a:srgbClr val="333399"/>
                </a:solidFill>
                <a:effectLst/>
                <a:uLnTx/>
                <a:uFillTx/>
                <a:latin typeface="Comic Sans MS"/>
                <a:ea typeface="MS PGothic" pitchFamily="34" charset="-128"/>
              </a:rPr>
              <a:t>N</a:t>
            </a:r>
            <a:r>
              <a:rPr kumimoji="0" lang="en-US" altLang="en-US" sz="1950" b="1" i="0" u="none" strike="noStrike" kern="1200" cap="none" spc="0" normalizeH="0" baseline="-25000" noProof="0" dirty="0">
                <a:ln>
                  <a:noFill/>
                </a:ln>
                <a:solidFill>
                  <a:srgbClr val="333399"/>
                </a:solidFill>
                <a:effectLst/>
                <a:uLnTx/>
                <a:uFillTx/>
                <a:latin typeface="Comic Sans MS"/>
                <a:ea typeface="MS PGothic" pitchFamily="34" charset="-128"/>
              </a:rPr>
              <a:t>2</a:t>
            </a:r>
            <a:r>
              <a:rPr kumimoji="0" lang="en-US" altLang="en-US" sz="1950" b="1" i="0" u="none" strike="noStrike" kern="1200" cap="none" spc="0" normalizeH="0" baseline="0" noProof="0" dirty="0">
                <a:ln>
                  <a:noFill/>
                </a:ln>
                <a:solidFill>
                  <a:srgbClr val="333399"/>
                </a:solidFill>
                <a:effectLst/>
                <a:uLnTx/>
                <a:uFillTx/>
                <a:latin typeface="Comic Sans MS"/>
                <a:ea typeface="MS PGothic" pitchFamily="34" charset="-128"/>
              </a:rPr>
              <a:t> turns. Assume all the flux from coil 1 (the solenoid) passes through coil 2, and calculate the mutual inductance.</a:t>
            </a:r>
          </a:p>
        </p:txBody>
      </p:sp>
      <p:graphicFrame>
        <p:nvGraphicFramePr>
          <p:cNvPr id="37893" name="Object 2"/>
          <p:cNvGraphicFramePr>
            <a:graphicFrameLocks noChangeAspect="1"/>
          </p:cNvGraphicFramePr>
          <p:nvPr/>
        </p:nvGraphicFramePr>
        <p:xfrm>
          <a:off x="4392261" y="2114551"/>
          <a:ext cx="171450" cy="273844"/>
        </p:xfrm>
        <a:graphic>
          <a:graphicData uri="http://schemas.openxmlformats.org/presentationml/2006/ole">
            <mc:AlternateContent xmlns:mc="http://schemas.openxmlformats.org/markup-compatibility/2006">
              <mc:Choice xmlns:v="urn:schemas-microsoft-com:vml" Requires="v">
                <p:oleObj spid="_x0000_s1033" name="Equation" r:id="rId5" imgW="190417" imgH="304668" progId="Equation.DSMT4">
                  <p:embed/>
                </p:oleObj>
              </mc:Choice>
              <mc:Fallback>
                <p:oleObj name="Equation" r:id="rId5" imgW="190417" imgH="304668" progId="Equation.DSMT4">
                  <p:embed/>
                  <p:pic>
                    <p:nvPicPr>
                      <p:cNvPr id="37893"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261" y="2114551"/>
                        <a:ext cx="171450" cy="2738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 name="TextBox 2"/>
          <p:cNvSpPr txBox="1"/>
          <p:nvPr/>
        </p:nvSpPr>
        <p:spPr>
          <a:xfrm>
            <a:off x="6583680" y="47457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73612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1524001" y="2032357"/>
            <a:ext cx="8982254" cy="4001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just" defTabSz="685800" rtl="0" eaLnBrk="0" fontAlgn="base" latinLnBrk="0" hangingPunct="0">
              <a:lnSpc>
                <a:spcPct val="115000"/>
              </a:lnSpc>
              <a:spcBef>
                <a:spcPct val="0"/>
              </a:spcBef>
              <a:spcAft>
                <a:spcPts val="750"/>
              </a:spcAft>
              <a:buClrTx/>
              <a:buSzTx/>
              <a:buFontTx/>
              <a:buNone/>
              <a:tabLst/>
              <a:defRPr/>
            </a:pPr>
            <a:r>
              <a:rPr kumimoji="0" lang="en-US" sz="1800" b="1" i="0" u="none" strike="noStrike" kern="1200" cap="none" spc="0" normalizeH="0" baseline="0" noProof="0" dirty="0">
                <a:ln>
                  <a:noFill/>
                </a:ln>
                <a:solidFill>
                  <a:srgbClr val="2D2D8A"/>
                </a:solidFill>
                <a:effectLst/>
                <a:uLnTx/>
                <a:uFillTx/>
                <a:latin typeface="Comic Sans MS" charset="0"/>
                <a:ea typeface="MS PGothic" charset="0"/>
                <a:cs typeface="Times New Roman" charset="0"/>
              </a:rPr>
              <a:t>33.</a:t>
            </a:r>
            <a:r>
              <a:rPr kumimoji="0" lang="en-US" sz="1800" b="0" i="0" u="none" strike="noStrike" kern="1200" cap="none" spc="0" normalizeH="0" baseline="0" noProof="0" dirty="0">
                <a:ln>
                  <a:noFill/>
                </a:ln>
                <a:solidFill>
                  <a:srgbClr val="2D2D8A"/>
                </a:solidFill>
                <a:effectLst/>
                <a:uLnTx/>
                <a:uFillTx/>
                <a:latin typeface="Comic Sans MS" charset="0"/>
                <a:ea typeface="MS PGothic" charset="0"/>
                <a:cs typeface="Times New Roman" charset="0"/>
              </a:rPr>
              <a:t>(II) A conducting rod rests on two long frictionless parallel rails in a magnetic field </a:t>
            </a:r>
            <a:r>
              <a:rPr kumimoji="0" lang="en-US" sz="1800" b="1" i="0" u="none" strike="noStrike" kern="1200" cap="none" spc="0" normalizeH="0" baseline="0" noProof="0" dirty="0">
                <a:ln>
                  <a:noFill/>
                </a:ln>
                <a:solidFill>
                  <a:srgbClr val="2D2D8A"/>
                </a:solidFill>
                <a:effectLst/>
                <a:uLnTx/>
                <a:uFillTx/>
                <a:latin typeface="Comic Sans MS" charset="0"/>
                <a:ea typeface="MS PGothic" charset="0"/>
                <a:cs typeface="Times New Roman" charset="0"/>
              </a:rPr>
              <a:t>B</a:t>
            </a:r>
            <a:r>
              <a:rPr kumimoji="0" lang="en-US" sz="1800" b="0" i="0" u="none" strike="noStrike" kern="1200" cap="none" spc="0" normalizeH="0" baseline="0" noProof="0" dirty="0">
                <a:ln>
                  <a:noFill/>
                </a:ln>
                <a:solidFill>
                  <a:srgbClr val="2D2D8A"/>
                </a:solidFill>
                <a:effectLst/>
                <a:uLnTx/>
                <a:uFillTx/>
                <a:latin typeface="Comic Sans MS" charset="0"/>
                <a:ea typeface="MS PGothic" charset="0"/>
                <a:cs typeface="Times New Roman" charset="0"/>
              </a:rPr>
              <a:t>  (┴  to the rails and rod) as in Fig. 29–44. (</a:t>
            </a:r>
            <a:r>
              <a:rPr kumimoji="0" lang="en-US" sz="1800" b="0" i="1" u="none" strike="noStrike" kern="1200" cap="none" spc="0" normalizeH="0" baseline="0" noProof="0" dirty="0">
                <a:ln>
                  <a:noFill/>
                </a:ln>
                <a:solidFill>
                  <a:srgbClr val="2D2D8A"/>
                </a:solidFill>
                <a:effectLst/>
                <a:uLnTx/>
                <a:uFillTx/>
                <a:latin typeface="Comic Sans MS" charset="0"/>
                <a:ea typeface="MS PGothic" charset="0"/>
                <a:cs typeface="Times New Roman" charset="0"/>
              </a:rPr>
              <a:t>a</a:t>
            </a:r>
            <a:r>
              <a:rPr kumimoji="0" lang="en-US" sz="1800" b="0" i="0" u="none" strike="noStrike" kern="1200" cap="none" spc="0" normalizeH="0" baseline="0" noProof="0" dirty="0">
                <a:ln>
                  <a:noFill/>
                </a:ln>
                <a:solidFill>
                  <a:srgbClr val="2D2D8A"/>
                </a:solidFill>
                <a:effectLst/>
                <a:uLnTx/>
                <a:uFillTx/>
                <a:latin typeface="Comic Sans MS" charset="0"/>
                <a:ea typeface="MS PGothic" charset="0"/>
                <a:cs typeface="Times New Roman" charset="0"/>
              </a:rPr>
              <a:t>) If the rails are horizontal and the rod is given an initial push, will the rod travel at constant speed at the beginning of the motion even though a magnetic field is present? (</a:t>
            </a:r>
            <a:r>
              <a:rPr kumimoji="0" lang="en-US" sz="1800" b="0" i="1" u="none" strike="noStrike" kern="1200" cap="none" spc="0" normalizeH="0" baseline="0" noProof="0" dirty="0">
                <a:ln>
                  <a:noFill/>
                </a:ln>
                <a:solidFill>
                  <a:srgbClr val="2D2D8A"/>
                </a:solidFill>
                <a:effectLst/>
                <a:uLnTx/>
                <a:uFillTx/>
                <a:latin typeface="Comic Sans MS" charset="0"/>
                <a:ea typeface="MS PGothic" charset="0"/>
                <a:cs typeface="Times New Roman" charset="0"/>
              </a:rPr>
              <a:t>b</a:t>
            </a:r>
            <a:r>
              <a:rPr kumimoji="0" lang="en-US" sz="1800" b="0" i="0" u="none" strike="noStrike" kern="1200" cap="none" spc="0" normalizeH="0" baseline="0" noProof="0" dirty="0">
                <a:ln>
                  <a:noFill/>
                </a:ln>
                <a:solidFill>
                  <a:srgbClr val="2D2D8A"/>
                </a:solidFill>
                <a:effectLst/>
                <a:uLnTx/>
                <a:uFillTx/>
                <a:latin typeface="Comic Sans MS" charset="0"/>
                <a:ea typeface="MS PGothic" charset="0"/>
                <a:cs typeface="Times New Roman" charset="0"/>
              </a:rPr>
              <a:t>) Suppose at t=0 when the rod has speed v=v</a:t>
            </a:r>
            <a:r>
              <a:rPr kumimoji="0" lang="en-US" sz="1800" b="0" i="0" u="none" strike="noStrike" kern="1200" cap="none" spc="0" normalizeH="0" baseline="-25000" noProof="0" dirty="0">
                <a:ln>
                  <a:noFill/>
                </a:ln>
                <a:solidFill>
                  <a:srgbClr val="2D2D8A"/>
                </a:solidFill>
                <a:effectLst/>
                <a:uLnTx/>
                <a:uFillTx/>
                <a:latin typeface="Comic Sans MS" charset="0"/>
                <a:ea typeface="MS PGothic" charset="0"/>
                <a:cs typeface="Times New Roman" charset="0"/>
              </a:rPr>
              <a:t>0</a:t>
            </a:r>
            <a:r>
              <a:rPr kumimoji="0" lang="en-US" sz="1800" b="0" i="0" u="none" strike="noStrike" kern="1200" cap="none" spc="0" normalizeH="0" baseline="0" noProof="0" dirty="0">
                <a:ln>
                  <a:noFill/>
                </a:ln>
                <a:solidFill>
                  <a:srgbClr val="2D2D8A"/>
                </a:solidFill>
                <a:effectLst/>
                <a:uLnTx/>
                <a:uFillTx/>
                <a:latin typeface="Comic Sans MS" charset="0"/>
                <a:ea typeface="MS PGothic" charset="0"/>
                <a:cs typeface="Times New Roman" charset="0"/>
              </a:rPr>
              <a:t> the two rails are connected electrically by a wire from point a to point b. Assuming the rod has resistance </a:t>
            </a:r>
            <a:r>
              <a:rPr kumimoji="0" lang="en-US" sz="1800" b="0" i="1" u="none" strike="noStrike" kern="1200" cap="none" spc="0" normalizeH="0" baseline="0" noProof="0" dirty="0">
                <a:ln>
                  <a:noFill/>
                </a:ln>
                <a:solidFill>
                  <a:srgbClr val="2D2D8A"/>
                </a:solidFill>
                <a:effectLst/>
                <a:uLnTx/>
                <a:uFillTx/>
                <a:latin typeface="Comic Sans MS" charset="0"/>
                <a:ea typeface="MS PGothic" charset="0"/>
                <a:cs typeface="Times New Roman" charset="0"/>
              </a:rPr>
              <a:t>R</a:t>
            </a:r>
            <a:r>
              <a:rPr kumimoji="0" lang="en-US" sz="1800" b="0" i="0" u="none" strike="noStrike" kern="1200" cap="none" spc="0" normalizeH="0" baseline="0" noProof="0" dirty="0">
                <a:ln>
                  <a:noFill/>
                </a:ln>
                <a:solidFill>
                  <a:srgbClr val="2D2D8A"/>
                </a:solidFill>
                <a:effectLst/>
                <a:uLnTx/>
                <a:uFillTx/>
                <a:latin typeface="Comic Sans MS" charset="0"/>
                <a:ea typeface="MS PGothic" charset="0"/>
                <a:cs typeface="Times New Roman" charset="0"/>
              </a:rPr>
              <a:t> and the rails have negligible resistance, determine the speed of the rod as a function of time. Discuss your answer. </a:t>
            </a:r>
          </a:p>
          <a:p>
            <a:pPr marL="0" marR="0" lvl="0" indent="0" algn="l" defTabSz="685800" rtl="0" eaLnBrk="0" fontAlgn="base" latinLnBrk="0" hangingPunct="0">
              <a:lnSpc>
                <a:spcPct val="115000"/>
              </a:lnSpc>
              <a:spcBef>
                <a:spcPct val="0"/>
              </a:spcBef>
              <a:spcAft>
                <a:spcPts val="75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charset="0"/>
              <a:ea typeface="MS PGothic" charset="0"/>
              <a:cs typeface="Times New Roman" charset="0"/>
            </a:endParaRPr>
          </a:p>
          <a:p>
            <a:pPr marL="0" marR="0" lvl="0" indent="0" algn="l" defTabSz="685800" rtl="0" eaLnBrk="0" fontAlgn="base" latinLnBrk="0" hangingPunct="0">
              <a:lnSpc>
                <a:spcPct val="115000"/>
              </a:lnSpc>
              <a:spcBef>
                <a:spcPct val="0"/>
              </a:spcBef>
              <a:spcAft>
                <a:spcPts val="75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charset="0"/>
                <a:ea typeface="MS PGothic" charset="0"/>
                <a:cs typeface="Times New Roman" charset="0"/>
              </a:rPr>
              <a:t> </a:t>
            </a:r>
          </a:p>
          <a:p>
            <a:pPr marL="0" marR="0" lvl="0" indent="0" algn="just" defTabSz="685800" rtl="0" eaLnBrk="0" fontAlgn="base" latinLnBrk="0" hangingPunct="0">
              <a:lnSpc>
                <a:spcPct val="150000"/>
              </a:lnSpc>
              <a:spcBef>
                <a:spcPts val="38"/>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charset="0"/>
              <a:ea typeface="MS PGothic" charset="0"/>
              <a:cs typeface="Times New Roman" charset="0"/>
            </a:endParaRPr>
          </a:p>
        </p:txBody>
      </p:sp>
      <p:sp>
        <p:nvSpPr>
          <p:cNvPr id="3" name="Title 2"/>
          <p:cNvSpPr>
            <a:spLocks noGrp="1"/>
          </p:cNvSpPr>
          <p:nvPr>
            <p:ph type="title"/>
          </p:nvPr>
        </p:nvSpPr>
        <p:spPr>
          <a:xfrm>
            <a:off x="2751794" y="265552"/>
            <a:ext cx="5314950" cy="591741"/>
          </a:xfrm>
        </p:spPr>
        <p:txBody>
          <a:bodyPr/>
          <a:lstStyle/>
          <a:p>
            <a:pPr>
              <a:defRPr/>
            </a:pPr>
            <a:r>
              <a:rPr lang="en-US" sz="4000" dirty="0">
                <a:solidFill>
                  <a:schemeClr val="accent6"/>
                </a:solidFill>
                <a:cs typeface="+mj-cs"/>
              </a:rPr>
              <a:t>Problem 33</a:t>
            </a:r>
          </a:p>
        </p:txBody>
      </p:sp>
      <p:pic>
        <p:nvPicPr>
          <p:cNvPr id="307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091" y="4382484"/>
            <a:ext cx="2032397" cy="13180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9436437" y="5591722"/>
            <a:ext cx="28725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mic Sans MS"/>
                <a:ea typeface="ＭＳ Ｐゴシック"/>
              </a:rPr>
              <a:t>b</a:t>
            </a:r>
          </a:p>
        </p:txBody>
      </p:sp>
      <p:sp>
        <p:nvSpPr>
          <p:cNvPr id="4" name="TextBox 3"/>
          <p:cNvSpPr txBox="1"/>
          <p:nvPr/>
        </p:nvSpPr>
        <p:spPr>
          <a:xfrm>
            <a:off x="9443050" y="4243984"/>
            <a:ext cx="27283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mic Sans MS"/>
                <a:ea typeface="ＭＳ Ｐゴシック"/>
              </a:rPr>
              <a:t>a</a:t>
            </a:r>
          </a:p>
        </p:txBody>
      </p:sp>
    </p:spTree>
    <p:extLst>
      <p:ext uri="{BB962C8B-B14F-4D97-AF65-F5344CB8AC3E}">
        <p14:creationId xmlns:p14="http://schemas.microsoft.com/office/powerpoint/2010/main" val="262744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300" dirty="0">
                <a:solidFill>
                  <a:srgbClr val="2D2D8A"/>
                </a:solidFill>
                <a:cs typeface="+mj-cs"/>
              </a:rPr>
              <a:t>29-4 Electric Generators</a:t>
            </a:r>
            <a:endParaRPr lang="en-US" dirty="0"/>
          </a:p>
        </p:txBody>
      </p:sp>
      <p:sp>
        <p:nvSpPr>
          <p:cNvPr id="4" name="Rectangle 3"/>
          <p:cNvSpPr/>
          <p:nvPr/>
        </p:nvSpPr>
        <p:spPr>
          <a:xfrm>
            <a:off x="3002731" y="6203665"/>
            <a:ext cx="631134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https://www.youtube.com/watch?v=gQyamjPrw-U&amp;t=36s</a:t>
            </a:r>
          </a:p>
        </p:txBody>
      </p:sp>
      <p:pic>
        <p:nvPicPr>
          <p:cNvPr id="3" name="Picture 2"/>
          <p:cNvPicPr>
            <a:picLocks noChangeAspect="1"/>
          </p:cNvPicPr>
          <p:nvPr/>
        </p:nvPicPr>
        <p:blipFill>
          <a:blip r:embed="rId2"/>
          <a:stretch>
            <a:fillRect/>
          </a:stretch>
        </p:blipFill>
        <p:spPr>
          <a:xfrm>
            <a:off x="1725404" y="1965799"/>
            <a:ext cx="7275653" cy="4092555"/>
          </a:xfrm>
          <a:prstGeom prst="rect">
            <a:avLst/>
          </a:prstGeom>
        </p:spPr>
      </p:pic>
    </p:spTree>
    <p:extLst>
      <p:ext uri="{BB962C8B-B14F-4D97-AF65-F5344CB8AC3E}">
        <p14:creationId xmlns:p14="http://schemas.microsoft.com/office/powerpoint/2010/main" val="67697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8" descr="Figure_29_15"/>
          <p:cNvPicPr>
            <a:picLocks noChangeAspect="1" noChangeArrowheads="1"/>
          </p:cNvPicPr>
          <p:nvPr/>
        </p:nvPicPr>
        <p:blipFill>
          <a:blip r:embed="rId3">
            <a:extLst>
              <a:ext uri="{28A0092B-C50C-407E-A947-70E740481C1C}">
                <a14:useLocalDpi xmlns:a14="http://schemas.microsoft.com/office/drawing/2010/main" val="0"/>
              </a:ext>
            </a:extLst>
          </a:blip>
          <a:srcRect b="2452"/>
          <a:stretch>
            <a:fillRect/>
          </a:stretch>
        </p:blipFill>
        <p:spPr bwMode="auto">
          <a:xfrm>
            <a:off x="6521450" y="2990850"/>
            <a:ext cx="3313113"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540328" y="1795463"/>
            <a:ext cx="1014989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One of the application of the induced emf is a generator. A generator is the opposite of a motor – it transforms mechanical energy into electrical energy. This is an ac generator:</a:t>
            </a:r>
          </a:p>
        </p:txBody>
      </p:sp>
      <p:sp>
        <p:nvSpPr>
          <p:cNvPr id="62468" name="Text Box 5"/>
          <p:cNvSpPr txBox="1">
            <a:spLocks noChangeArrowheads="1"/>
          </p:cNvSpPr>
          <p:nvPr/>
        </p:nvSpPr>
        <p:spPr bwMode="auto">
          <a:xfrm>
            <a:off x="667543" y="2990850"/>
            <a:ext cx="40814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axle is rotated by an external force such as falling water or steam. The brushes are in constant electrical contact with the slip rings.</a:t>
            </a:r>
            <a:r>
              <a:rPr kumimoji="0" lang="en-US" sz="1800" b="0" i="0" u="none" strike="noStrike" kern="1200" cap="none" spc="0" normalizeH="0" baseline="0" noProof="0" dirty="0">
                <a:ln>
                  <a:noFill/>
                </a:ln>
                <a:solidFill>
                  <a:srgbClr val="000000"/>
                </a:solidFill>
                <a:effectLst/>
                <a:uLnTx/>
                <a:uFillTx/>
                <a:latin typeface="Comic Sans MS"/>
                <a:ea typeface="MS PGothic" panose="020B0600070205080204" pitchFamily="34" charset="-128"/>
                <a:hlinkClick r:id="rId4"/>
              </a:rPr>
              <a:t> </a:t>
            </a:r>
            <a:endParaRPr kumimoji="0" lang="en-US" sz="1800" b="0" i="0" u="none" strike="noStrike" kern="1200" cap="none" spc="0" normalizeH="0" baseline="0" noProof="0" dirty="0">
              <a:ln>
                <a:noFill/>
              </a:ln>
              <a:solidFill>
                <a:srgbClr val="000000"/>
              </a:solidFill>
              <a:effectLst/>
              <a:uLnTx/>
              <a:uFillTx/>
              <a:latin typeface="Comic Sans MS"/>
              <a:ea typeface="MS PGothic" panose="020B0600070205080204" pitchFamily="34" charset="-128"/>
            </a:endParaRPr>
          </a:p>
        </p:txBody>
      </p:sp>
      <p:sp>
        <p:nvSpPr>
          <p:cNvPr id="25605" name="Rectangle 6"/>
          <p:cNvSpPr>
            <a:spLocks noGrp="1" noChangeArrowheads="1"/>
          </p:cNvSpPr>
          <p:nvPr>
            <p:ph type="title" idx="4294967295"/>
          </p:nvPr>
        </p:nvSpPr>
        <p:spPr>
          <a:xfrm>
            <a:off x="2708275" y="327025"/>
            <a:ext cx="5314950" cy="857250"/>
          </a:xfrm>
        </p:spPr>
        <p:txBody>
          <a:bodyPr/>
          <a:lstStyle/>
          <a:p>
            <a:pPr eaLnBrk="1" hangingPunct="1">
              <a:defRPr/>
            </a:pPr>
            <a:r>
              <a:rPr lang="en-US" altLang="en-US" sz="3300" dirty="0">
                <a:solidFill>
                  <a:schemeClr val="accent6"/>
                </a:solidFill>
                <a:cs typeface="+mj-cs"/>
              </a:rPr>
              <a:t>29-4 Electric Generators</a:t>
            </a:r>
          </a:p>
        </p:txBody>
      </p:sp>
    </p:spTree>
    <p:extLst>
      <p:ext uri="{BB962C8B-B14F-4D97-AF65-F5344CB8AC3E}">
        <p14:creationId xmlns:p14="http://schemas.microsoft.com/office/powerpoint/2010/main" val="818102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2" descr="Figure_29_16"/>
          <p:cNvPicPr>
            <a:picLocks noChangeAspect="1" noChangeArrowheads="1"/>
          </p:cNvPicPr>
          <p:nvPr/>
        </p:nvPicPr>
        <p:blipFill>
          <a:blip r:embed="rId3">
            <a:extLst>
              <a:ext uri="{28A0092B-C50C-407E-A947-70E740481C1C}">
                <a14:useLocalDpi xmlns:a14="http://schemas.microsoft.com/office/drawing/2010/main" val="0"/>
              </a:ext>
            </a:extLst>
          </a:blip>
          <a:srcRect b="3259"/>
          <a:stretch>
            <a:fillRect/>
          </a:stretch>
        </p:blipFill>
        <p:spPr bwMode="auto">
          <a:xfrm>
            <a:off x="6353175" y="4164013"/>
            <a:ext cx="38798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4"/>
          <p:cNvSpPr>
            <a:spLocks noGrp="1" noChangeArrowheads="1"/>
          </p:cNvSpPr>
          <p:nvPr>
            <p:ph type="title" idx="4294967295"/>
          </p:nvPr>
        </p:nvSpPr>
        <p:spPr>
          <a:xfrm>
            <a:off x="2692400" y="393700"/>
            <a:ext cx="5314950" cy="857250"/>
          </a:xfrm>
        </p:spPr>
        <p:txBody>
          <a:bodyPr/>
          <a:lstStyle/>
          <a:p>
            <a:pPr eaLnBrk="1" hangingPunct="1">
              <a:defRPr/>
            </a:pPr>
            <a:r>
              <a:rPr lang="en-US" altLang="en-US" sz="3300" dirty="0">
                <a:solidFill>
                  <a:schemeClr val="accent6"/>
                </a:solidFill>
                <a:cs typeface="+mj-cs"/>
              </a:rPr>
              <a:t>29-4 Electric Generators</a:t>
            </a:r>
          </a:p>
        </p:txBody>
      </p:sp>
      <p:sp>
        <p:nvSpPr>
          <p:cNvPr id="64516" name="Text Box 5"/>
          <p:cNvSpPr txBox="1">
            <a:spLocks noChangeArrowheads="1"/>
          </p:cNvSpPr>
          <p:nvPr/>
        </p:nvSpPr>
        <p:spPr bwMode="auto">
          <a:xfrm>
            <a:off x="2060575" y="1660525"/>
            <a:ext cx="796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If the loop is rotating with constant angular velocity </a:t>
            </a:r>
            <a:r>
              <a:rPr kumimoji="0" lang="el-GR" altLang="en-US" sz="28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ω</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the induced emf is sinusoidal:</a:t>
            </a:r>
            <a:endParaRPr kumimoji="0" lang="el-GR"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endParaRPr>
          </a:p>
        </p:txBody>
      </p:sp>
      <p:sp>
        <p:nvSpPr>
          <p:cNvPr id="64517" name="Text Box 9"/>
          <p:cNvSpPr txBox="1">
            <a:spLocks noChangeArrowheads="1"/>
          </p:cNvSpPr>
          <p:nvPr/>
        </p:nvSpPr>
        <p:spPr bwMode="auto">
          <a:xfrm>
            <a:off x="2795588" y="3584575"/>
            <a:ext cx="52578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For a coil of </a:t>
            </a:r>
            <a:r>
              <a:rPr kumimoji="0" lang="en-US" altLang="en-US" sz="21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N</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loops, </a:t>
            </a:r>
          </a:p>
        </p:txBody>
      </p:sp>
      <p:pic>
        <p:nvPicPr>
          <p:cNvPr id="64518" name="Picture 13" descr="29-4"/>
          <p:cNvPicPr>
            <a:picLocks noChangeAspect="1" noChangeArrowheads="1"/>
          </p:cNvPicPr>
          <p:nvPr/>
        </p:nvPicPr>
        <p:blipFill>
          <a:blip r:embed="rId4">
            <a:extLst>
              <a:ext uri="{28A0092B-C50C-407E-A947-70E740481C1C}">
                <a14:useLocalDpi xmlns:a14="http://schemas.microsoft.com/office/drawing/2010/main" val="0"/>
              </a:ext>
            </a:extLst>
          </a:blip>
          <a:srcRect r="68231"/>
          <a:stretch>
            <a:fillRect/>
          </a:stretch>
        </p:blipFill>
        <p:spPr bwMode="auto">
          <a:xfrm>
            <a:off x="2768600" y="3927475"/>
            <a:ext cx="237807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14" descr="p7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600" y="2779713"/>
            <a:ext cx="43116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Rot="1" noChangeAspect="1" noMove="1" noResize="1" noEditPoints="1" noAdjustHandles="1" noChangeArrowheads="1" noChangeShapeType="1" noTextEdit="1"/>
          </p:cNvSpPr>
          <p:nvPr/>
        </p:nvSpPr>
        <p:spPr>
          <a:xfrm>
            <a:off x="2924175" y="4746427"/>
            <a:ext cx="1589282" cy="392415"/>
          </a:xfrm>
          <a:prstGeom prst="rect">
            <a:avLst/>
          </a:prstGeom>
          <a:blipFill rotWithShape="1">
            <a:blip r:embed="rId6"/>
            <a:stretch>
              <a:fillRect/>
            </a:stretch>
          </a:blipFill>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a:ln>
                  <a:noFill/>
                </a:ln>
                <a:noFill/>
                <a:effectLst/>
                <a:uLnTx/>
                <a:uFillTx/>
                <a:latin typeface="Comic Sans MS"/>
                <a:ea typeface="ＭＳ Ｐゴシック"/>
              </a:rPr>
              <a:t> </a:t>
            </a:r>
          </a:p>
        </p:txBody>
      </p:sp>
    </p:spTree>
    <p:extLst>
      <p:ext uri="{BB962C8B-B14F-4D97-AF65-F5344CB8AC3E}">
        <p14:creationId xmlns:p14="http://schemas.microsoft.com/office/powerpoint/2010/main" val="371045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idx="4294967295"/>
          </p:nvPr>
        </p:nvSpPr>
        <p:spPr>
          <a:xfrm>
            <a:off x="2139142" y="371995"/>
            <a:ext cx="5909310" cy="857250"/>
          </a:xfrm>
        </p:spPr>
        <p:txBody>
          <a:bodyPr/>
          <a:lstStyle/>
          <a:p>
            <a:pPr eaLnBrk="1" hangingPunct="1">
              <a:defRPr/>
            </a:pPr>
            <a:r>
              <a:rPr lang="en-US" altLang="en-US" sz="3600" dirty="0">
                <a:solidFill>
                  <a:schemeClr val="accent6"/>
                </a:solidFill>
                <a:cs typeface="+mj-cs"/>
              </a:rPr>
              <a:t>29-4 Electric Generators</a:t>
            </a:r>
          </a:p>
        </p:txBody>
      </p:sp>
      <p:sp>
        <p:nvSpPr>
          <p:cNvPr id="34819" name="Text Box 5"/>
          <p:cNvSpPr txBox="1">
            <a:spLocks noChangeArrowheads="1"/>
          </p:cNvSpPr>
          <p:nvPr/>
        </p:nvSpPr>
        <p:spPr bwMode="auto">
          <a:xfrm>
            <a:off x="399011" y="1982450"/>
            <a:ext cx="11496501"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omic Sans MS" charset="0"/>
                <a:ea typeface="MS PGothic" charset="0"/>
                <a:cs typeface="MS PGothic" charset="0"/>
              </a:defRPr>
            </a:lvl1pPr>
            <a:lvl2pPr marL="742950" indent="-285750">
              <a:defRPr>
                <a:solidFill>
                  <a:schemeClr val="tx1"/>
                </a:solidFill>
                <a:latin typeface="Comic Sans MS" charset="0"/>
                <a:ea typeface="MS PGothic" charset="0"/>
                <a:cs typeface="MS PGothic" charset="0"/>
              </a:defRPr>
            </a:lvl2pPr>
            <a:lvl3pPr marL="1143000" indent="-228600">
              <a:defRPr sz="1500">
                <a:solidFill>
                  <a:schemeClr val="tx1"/>
                </a:solidFill>
                <a:latin typeface="Comic Sans MS" charset="0"/>
                <a:ea typeface="MS PGothic" charset="0"/>
                <a:cs typeface="MS PGothic" charset="0"/>
              </a:defRPr>
            </a:lvl3pPr>
            <a:lvl4pPr marL="1600200" indent="-228600">
              <a:defRPr sz="1500">
                <a:solidFill>
                  <a:schemeClr val="tx1"/>
                </a:solidFill>
                <a:latin typeface="Comic Sans MS" charset="0"/>
                <a:ea typeface="MS PGothic" charset="0"/>
                <a:cs typeface="MS PGothic" charset="0"/>
              </a:defRPr>
            </a:lvl4pPr>
            <a:lvl5pPr marL="2057400" indent="-228600">
              <a:defRPr sz="1500">
                <a:solidFill>
                  <a:schemeClr val="tx1"/>
                </a:solidFill>
                <a:latin typeface="Comic Sans MS" charset="0"/>
                <a:ea typeface="MS PGothic" charset="0"/>
                <a:cs typeface="MS PGothic" charset="0"/>
              </a:defRPr>
            </a:lvl5pPr>
            <a:lvl6pPr marL="2514600" indent="-228600" eaLnBrk="0" hangingPunct="0">
              <a:defRPr sz="1500">
                <a:solidFill>
                  <a:schemeClr val="tx1"/>
                </a:solidFill>
                <a:latin typeface="Comic Sans MS" charset="0"/>
                <a:ea typeface="MS PGothic" charset="0"/>
                <a:cs typeface="MS PGothic" charset="0"/>
              </a:defRPr>
            </a:lvl6pPr>
            <a:lvl7pPr marL="2971800" indent="-228600" eaLnBrk="0" hangingPunct="0">
              <a:defRPr sz="1500">
                <a:solidFill>
                  <a:schemeClr val="tx1"/>
                </a:solidFill>
                <a:latin typeface="Comic Sans MS" charset="0"/>
                <a:ea typeface="MS PGothic" charset="0"/>
                <a:cs typeface="MS PGothic" charset="0"/>
              </a:defRPr>
            </a:lvl7pPr>
            <a:lvl8pPr marL="3429000" indent="-228600" eaLnBrk="0" hangingPunct="0">
              <a:defRPr sz="1500">
                <a:solidFill>
                  <a:schemeClr val="tx1"/>
                </a:solidFill>
                <a:latin typeface="Comic Sans MS" charset="0"/>
                <a:ea typeface="MS PGothic" charset="0"/>
                <a:cs typeface="MS PGothic" charset="0"/>
              </a:defRPr>
            </a:lvl8pPr>
            <a:lvl9pPr marL="3886200" indent="-228600" eaLnBrk="0" hangingPunct="0">
              <a:defRPr sz="1500">
                <a:solidFill>
                  <a:schemeClr val="tx1"/>
                </a:solidFill>
                <a:latin typeface="Comic Sans MS" charset="0"/>
                <a:ea typeface="MS PGothic" charset="0"/>
                <a:cs typeface="MS PGothic"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333399"/>
                </a:solidFill>
                <a:effectLst/>
                <a:uLnTx/>
                <a:uFillTx/>
                <a:latin typeface="Comic Sans MS" charset="0"/>
                <a:ea typeface="MS PGothic" charset="0"/>
              </a:rPr>
              <a:t>Example 29-9: An ac generator.</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333399"/>
                </a:solidFill>
                <a:effectLst/>
                <a:uLnTx/>
                <a:uFillTx/>
                <a:latin typeface="Comic Sans MS" charset="0"/>
                <a:ea typeface="MS PGothic" charset="0"/>
              </a:rPr>
              <a:t>The armature of a 60-Hz ac generator rotates in a 0.15-T magnetic field. If the area of the coil is 2.0 x 10</a:t>
            </a:r>
            <a:r>
              <a:rPr kumimoji="0" lang="en-US" sz="2800" b="1" i="0" u="none" strike="noStrike" kern="1200" cap="none" spc="0" normalizeH="0" baseline="30000" noProof="0" dirty="0">
                <a:ln>
                  <a:noFill/>
                </a:ln>
                <a:solidFill>
                  <a:srgbClr val="333399"/>
                </a:solidFill>
                <a:effectLst/>
                <a:uLnTx/>
                <a:uFillTx/>
                <a:latin typeface="Comic Sans MS" charset="0"/>
                <a:ea typeface="MS PGothic" charset="0"/>
              </a:rPr>
              <a:t>-2</a:t>
            </a:r>
            <a:r>
              <a:rPr kumimoji="0" lang="en-US" sz="2800" b="1" i="0" u="none" strike="noStrike" kern="1200" cap="none" spc="0" normalizeH="0" baseline="0" noProof="0" dirty="0">
                <a:ln>
                  <a:noFill/>
                </a:ln>
                <a:solidFill>
                  <a:srgbClr val="333399"/>
                </a:solidFill>
                <a:effectLst/>
                <a:uLnTx/>
                <a:uFillTx/>
                <a:latin typeface="Comic Sans MS" charset="0"/>
                <a:ea typeface="MS PGothic" charset="0"/>
              </a:rPr>
              <a:t> m</a:t>
            </a:r>
            <a:r>
              <a:rPr kumimoji="0" lang="en-US" sz="2800" b="1" i="0" u="none" strike="noStrike" kern="1200" cap="none" spc="0" normalizeH="0" baseline="30000" noProof="0" dirty="0">
                <a:ln>
                  <a:noFill/>
                </a:ln>
                <a:solidFill>
                  <a:srgbClr val="333399"/>
                </a:solidFill>
                <a:effectLst/>
                <a:uLnTx/>
                <a:uFillTx/>
                <a:latin typeface="Comic Sans MS" charset="0"/>
                <a:ea typeface="MS PGothic" charset="0"/>
              </a:rPr>
              <a:t>2</a:t>
            </a:r>
            <a:r>
              <a:rPr kumimoji="0" lang="en-US" sz="2800" b="1" i="0" u="none" strike="noStrike" kern="1200" cap="none" spc="0" normalizeH="0" baseline="0" noProof="0" dirty="0">
                <a:ln>
                  <a:noFill/>
                </a:ln>
                <a:solidFill>
                  <a:srgbClr val="333399"/>
                </a:solidFill>
                <a:effectLst/>
                <a:uLnTx/>
                <a:uFillTx/>
                <a:latin typeface="Comic Sans MS" charset="0"/>
                <a:ea typeface="MS PGothic" charset="0"/>
              </a:rPr>
              <a:t>, how many loops must the coil contain if the peak output is to be </a:t>
            </a:r>
            <a:r>
              <a:rPr kumimoji="0" lang="en-US" sz="2800" b="1" i="0" u="none" strike="noStrike" kern="1200" cap="none" spc="0" normalizeH="0" baseline="0" noProof="0" dirty="0">
                <a:ln>
                  <a:noFill/>
                </a:ln>
                <a:solidFill>
                  <a:srgbClr val="333399"/>
                </a:solidFill>
                <a:effectLst/>
                <a:uLnTx/>
                <a:uFillTx/>
                <a:latin typeface="Vladimir Script" charset="0"/>
                <a:ea typeface="MS PGothic" charset="0"/>
              </a:rPr>
              <a:t>E</a:t>
            </a:r>
            <a:r>
              <a:rPr kumimoji="0" lang="en-US" sz="2800" b="1" i="0" u="none" strike="noStrike" kern="1200" cap="none" spc="0" normalizeH="0" baseline="-25000" noProof="0" dirty="0">
                <a:ln>
                  <a:noFill/>
                </a:ln>
                <a:solidFill>
                  <a:srgbClr val="333399"/>
                </a:solidFill>
                <a:effectLst/>
                <a:uLnTx/>
                <a:uFillTx/>
                <a:latin typeface="Arial" charset="0"/>
                <a:ea typeface="MS PGothic" charset="0"/>
              </a:rPr>
              <a:t>0</a:t>
            </a:r>
            <a:r>
              <a:rPr kumimoji="0" lang="en-US" sz="2800" b="1" i="0" u="none" strike="noStrike" kern="1200" cap="none" spc="0" normalizeH="0" baseline="0" noProof="0" dirty="0">
                <a:ln>
                  <a:noFill/>
                </a:ln>
                <a:solidFill>
                  <a:srgbClr val="333399"/>
                </a:solidFill>
                <a:effectLst/>
                <a:uLnTx/>
                <a:uFillTx/>
                <a:latin typeface="Arial" charset="0"/>
                <a:ea typeface="MS PGothic" charset="0"/>
              </a:rPr>
              <a:t> </a:t>
            </a:r>
            <a:r>
              <a:rPr kumimoji="0" lang="en-US" sz="2800" b="1" i="0" u="none" strike="noStrike" kern="1200" cap="none" spc="0" normalizeH="0" baseline="0" noProof="0" dirty="0">
                <a:ln>
                  <a:noFill/>
                </a:ln>
                <a:solidFill>
                  <a:srgbClr val="333399"/>
                </a:solidFill>
                <a:effectLst/>
                <a:uLnTx/>
                <a:uFillTx/>
                <a:latin typeface="Comic Sans MS" charset="0"/>
                <a:ea typeface="MS PGothic" charset="0"/>
              </a:rPr>
              <a:t>= 170 V?</a:t>
            </a:r>
          </a:p>
        </p:txBody>
      </p:sp>
    </p:spTree>
    <p:extLst>
      <p:ext uri="{BB962C8B-B14F-4D97-AF65-F5344CB8AC3E}">
        <p14:creationId xmlns:p14="http://schemas.microsoft.com/office/powerpoint/2010/main" val="40986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300" dirty="0">
                <a:solidFill>
                  <a:srgbClr val="2D2D8A"/>
                </a:solidFill>
                <a:cs typeface="+mj-cs"/>
              </a:rPr>
              <a:t>29-6 Transformers and Transmission of Power</a:t>
            </a:r>
            <a:endParaRPr lang="en-US" dirty="0"/>
          </a:p>
        </p:txBody>
      </p:sp>
      <p:sp>
        <p:nvSpPr>
          <p:cNvPr id="5" name="Rectangle 4"/>
          <p:cNvSpPr/>
          <p:nvPr/>
        </p:nvSpPr>
        <p:spPr>
          <a:xfrm>
            <a:off x="3205648" y="6320043"/>
            <a:ext cx="564770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https://www.youtube.com/watch?v=7RtBUEZbKmI</a:t>
            </a:r>
          </a:p>
        </p:txBody>
      </p:sp>
      <p:pic>
        <p:nvPicPr>
          <p:cNvPr id="6" name="Picture 5"/>
          <p:cNvPicPr>
            <a:picLocks noChangeAspect="1"/>
          </p:cNvPicPr>
          <p:nvPr/>
        </p:nvPicPr>
        <p:blipFill>
          <a:blip r:embed="rId2"/>
          <a:stretch>
            <a:fillRect/>
          </a:stretch>
        </p:blipFill>
        <p:spPr>
          <a:xfrm>
            <a:off x="1884658" y="1438102"/>
            <a:ext cx="7868942" cy="4426280"/>
          </a:xfrm>
          <a:prstGeom prst="rect">
            <a:avLst/>
          </a:prstGeom>
        </p:spPr>
      </p:pic>
    </p:spTree>
    <p:extLst>
      <p:ext uri="{BB962C8B-B14F-4D97-AF65-F5344CB8AC3E}">
        <p14:creationId xmlns:p14="http://schemas.microsoft.com/office/powerpoint/2010/main" val="108163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868219" y="2114550"/>
            <a:ext cx="9293370" cy="25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 transformer is a device for increasing or decreasing an ac voltage</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 transformer consists of two coils, either interwoven or linked by an iron core. A changing </a:t>
            </a:r>
            <a:r>
              <a:rPr kumimoji="0" lang="en-US" altLang="en-US" sz="2100" b="1"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rPr>
              <a:t>emf</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in one induces an </a:t>
            </a:r>
            <a:r>
              <a:rPr kumimoji="0" lang="en-US" altLang="en-US" sz="2100" b="1"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rPr>
              <a:t>emf</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in the other. </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ratio of the </a:t>
            </a:r>
            <a:r>
              <a:rPr kumimoji="0" lang="en-US" altLang="en-US" sz="2100" b="1"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rPr>
              <a:t>emfs</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is equal to the ratio of the number of turns in each coil: </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This is the transformer equation</a:t>
            </a:r>
          </a:p>
        </p:txBody>
      </p:sp>
      <p:sp>
        <p:nvSpPr>
          <p:cNvPr id="29699" name="Rectangle 6"/>
          <p:cNvSpPr>
            <a:spLocks noGrp="1" noChangeArrowheads="1"/>
          </p:cNvSpPr>
          <p:nvPr>
            <p:ph type="title" idx="4294967295"/>
          </p:nvPr>
        </p:nvSpPr>
        <p:spPr>
          <a:xfrm>
            <a:off x="2711450" y="295275"/>
            <a:ext cx="5648325" cy="857250"/>
          </a:xfrm>
        </p:spPr>
        <p:txBody>
          <a:bodyPr/>
          <a:lstStyle/>
          <a:p>
            <a:pPr eaLnBrk="1" hangingPunct="1">
              <a:defRPr/>
            </a:pPr>
            <a:r>
              <a:rPr lang="en-US" altLang="en-US" sz="3300" dirty="0">
                <a:solidFill>
                  <a:schemeClr val="accent6"/>
                </a:solidFill>
                <a:cs typeface="+mj-cs"/>
              </a:rPr>
              <a:t>29-6 Transformers and Transmission of Power</a:t>
            </a:r>
          </a:p>
        </p:txBody>
      </p:sp>
      <p:pic>
        <p:nvPicPr>
          <p:cNvPr id="66564" name="Picture 8" descr="29-5"/>
          <p:cNvPicPr>
            <a:picLocks noChangeAspect="1" noChangeArrowheads="1"/>
          </p:cNvPicPr>
          <p:nvPr/>
        </p:nvPicPr>
        <p:blipFill>
          <a:blip r:embed="rId2">
            <a:extLst>
              <a:ext uri="{28A0092B-C50C-407E-A947-70E740481C1C}">
                <a14:useLocalDpi xmlns:a14="http://schemas.microsoft.com/office/drawing/2010/main" val="0"/>
              </a:ext>
            </a:extLst>
          </a:blip>
          <a:srcRect r="81111"/>
          <a:stretch>
            <a:fillRect/>
          </a:stretch>
        </p:blipFill>
        <p:spPr bwMode="auto">
          <a:xfrm>
            <a:off x="4038600" y="5381625"/>
            <a:ext cx="2187575"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Box 1"/>
          <p:cNvSpPr txBox="1">
            <a:spLocks noChangeArrowheads="1"/>
          </p:cNvSpPr>
          <p:nvPr/>
        </p:nvSpPr>
        <p:spPr bwMode="auto">
          <a:xfrm>
            <a:off x="7413625" y="5324475"/>
            <a:ext cx="18938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100" b="1" i="0" u="none" strike="noStrike" kern="1200" cap="none" spc="0" normalizeH="0" baseline="0" noProof="0">
                <a:ln>
                  <a:noFill/>
                </a:ln>
                <a:solidFill>
                  <a:srgbClr val="1E4649"/>
                </a:solidFill>
                <a:effectLst/>
                <a:uLnTx/>
                <a:uFillTx/>
                <a:latin typeface="Comic Sans MS" panose="030F0702030302020204" pitchFamily="66" charset="0"/>
                <a:ea typeface="MS PGothic" panose="020B0600070205080204" pitchFamily="34" charset="-128"/>
              </a:rPr>
              <a:t>p: Primary</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100" b="1" i="0" u="none" strike="noStrike" kern="1200" cap="none" spc="0" normalizeH="0" baseline="0" noProof="0">
                <a:ln>
                  <a:noFill/>
                </a:ln>
                <a:solidFill>
                  <a:srgbClr val="1E4649"/>
                </a:solidFill>
                <a:effectLst/>
                <a:uLnTx/>
                <a:uFillTx/>
                <a:latin typeface="Comic Sans MS" panose="030F0702030302020204" pitchFamily="66" charset="0"/>
                <a:ea typeface="MS PGothic" panose="020B0600070205080204" pitchFamily="34" charset="-128"/>
              </a:rPr>
              <a:t>s: Secondary</a:t>
            </a:r>
          </a:p>
        </p:txBody>
      </p:sp>
    </p:spTree>
    <p:extLst>
      <p:ext uri="{BB962C8B-B14F-4D97-AF65-F5344CB8AC3E}">
        <p14:creationId xmlns:p14="http://schemas.microsoft.com/office/powerpoint/2010/main" val="3080833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7" descr="Figure_29_24"/>
          <p:cNvPicPr>
            <a:picLocks noChangeAspect="1" noChangeArrowheads="1"/>
          </p:cNvPicPr>
          <p:nvPr/>
        </p:nvPicPr>
        <p:blipFill>
          <a:blip r:embed="rId3">
            <a:extLst>
              <a:ext uri="{28A0092B-C50C-407E-A947-70E740481C1C}">
                <a14:useLocalDpi xmlns:a14="http://schemas.microsoft.com/office/drawing/2010/main" val="0"/>
              </a:ext>
            </a:extLst>
          </a:blip>
          <a:srcRect b="2689"/>
          <a:stretch>
            <a:fillRect/>
          </a:stretch>
        </p:blipFill>
        <p:spPr bwMode="auto">
          <a:xfrm>
            <a:off x="6261100" y="2060575"/>
            <a:ext cx="4121150"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p:cNvSpPr txBox="1">
            <a:spLocks noChangeArrowheads="1"/>
          </p:cNvSpPr>
          <p:nvPr/>
        </p:nvSpPr>
        <p:spPr bwMode="auto">
          <a:xfrm>
            <a:off x="290513" y="2160588"/>
            <a:ext cx="53086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457200" marR="0" lvl="0" indent="-457200" algn="l" defTabSz="6858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This is a step-up transformer It is designed so that all the current produced by the magnetic flux is in the primary coil.</a:t>
            </a:r>
          </a:p>
          <a:p>
            <a:pPr marL="342900" marR="0" lvl="0" indent="-342900" algn="l" defTabSz="6858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emf in the secondary coil is larger than the emf in the primary and </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N</a:t>
            </a:r>
            <a:r>
              <a:rPr kumimoji="0" lang="en-US" altLang="en-US" sz="2400" b="1" i="0" u="none" strike="noStrike" kern="1200" cap="none" spc="0" normalizeH="0" baseline="-25000" noProof="0" dirty="0">
                <a:ln>
                  <a:noFill/>
                </a:ln>
                <a:solidFill>
                  <a:srgbClr val="FF0000"/>
                </a:solidFill>
                <a:effectLst/>
                <a:uLnTx/>
                <a:uFillTx/>
                <a:latin typeface="Comic Sans MS" panose="030F0702030302020204" pitchFamily="66" charset="0"/>
                <a:ea typeface="MS PGothic" panose="020B0600070205080204" pitchFamily="34" charset="-128"/>
              </a:rPr>
              <a:t>s</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&gt; N</a:t>
            </a:r>
            <a:r>
              <a:rPr kumimoji="0" lang="en-US" altLang="en-US" sz="2400" b="1" i="0" u="none" strike="noStrike" kern="1200" cap="none" spc="0" normalizeH="0" baseline="-25000" noProof="0" dirty="0">
                <a:ln>
                  <a:noFill/>
                </a:ln>
                <a:solidFill>
                  <a:srgbClr val="FF0000"/>
                </a:solidFill>
                <a:effectLst/>
                <a:uLnTx/>
                <a:uFillTx/>
                <a:latin typeface="Comic Sans MS" panose="030F0702030302020204" pitchFamily="66" charset="0"/>
                <a:ea typeface="MS PGothic" panose="020B0600070205080204" pitchFamily="34" charset="-128"/>
              </a:rPr>
              <a:t>p</a:t>
            </a:r>
          </a:p>
        </p:txBody>
      </p:sp>
      <p:sp>
        <p:nvSpPr>
          <p:cNvPr id="30724" name="Rectangle 5"/>
          <p:cNvSpPr>
            <a:spLocks noGrp="1" noChangeArrowheads="1"/>
          </p:cNvSpPr>
          <p:nvPr>
            <p:ph type="title" idx="4294967295"/>
          </p:nvPr>
        </p:nvSpPr>
        <p:spPr>
          <a:xfrm>
            <a:off x="2792413" y="304800"/>
            <a:ext cx="5314950" cy="857250"/>
          </a:xfrm>
        </p:spPr>
        <p:txBody>
          <a:bodyPr/>
          <a:lstStyle/>
          <a:p>
            <a:pPr eaLnBrk="1" hangingPunct="1">
              <a:defRPr/>
            </a:pPr>
            <a:r>
              <a:rPr lang="en-US" altLang="en-US" sz="3300" dirty="0">
                <a:solidFill>
                  <a:schemeClr val="accent6"/>
                </a:solidFill>
                <a:cs typeface="+mj-cs"/>
              </a:rPr>
              <a:t>29-6 Transformers and Transmission of Power</a:t>
            </a:r>
          </a:p>
        </p:txBody>
      </p:sp>
    </p:spTree>
    <p:extLst>
      <p:ext uri="{BB962C8B-B14F-4D97-AF65-F5344CB8AC3E}">
        <p14:creationId xmlns:p14="http://schemas.microsoft.com/office/powerpoint/2010/main" val="3553825852"/>
      </p:ext>
    </p:extLst>
  </p:cSld>
  <p:clrMapOvr>
    <a:masterClrMapping/>
  </p:clrMapOvr>
</p:sld>
</file>

<file path=ppt/theme/theme1.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1336</Words>
  <Application>Microsoft Office PowerPoint</Application>
  <PresentationFormat>Widescreen</PresentationFormat>
  <Paragraphs>88</Paragraphs>
  <Slides>18</Slides>
  <Notes>10</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18</vt:i4>
      </vt:variant>
    </vt:vector>
  </HeadingPairs>
  <TitlesOfParts>
    <vt:vector size="34" baseType="lpstr">
      <vt:lpstr>MS PGothic</vt:lpstr>
      <vt:lpstr>MS PGothic</vt:lpstr>
      <vt:lpstr>Arial</vt:lpstr>
      <vt:lpstr>Calibri</vt:lpstr>
      <vt:lpstr>Cambria Math</vt:lpstr>
      <vt:lpstr>Comic Sans MS</vt:lpstr>
      <vt:lpstr>Osaka</vt:lpstr>
      <vt:lpstr>Times New Roman</vt:lpstr>
      <vt:lpstr>Vladimir Script</vt:lpstr>
      <vt:lpstr>Wingdings</vt:lpstr>
      <vt:lpstr>13_Blank Presentation</vt:lpstr>
      <vt:lpstr>14_Blank Presentation</vt:lpstr>
      <vt:lpstr>11_Blank Presentation</vt:lpstr>
      <vt:lpstr>12_Blank Presentation</vt:lpstr>
      <vt:lpstr>Blank Presentation</vt:lpstr>
      <vt:lpstr>Equation</vt:lpstr>
      <vt:lpstr>Chapter 30 Inductance, Electromagnetic Oscillations, and AC Circuits</vt:lpstr>
      <vt:lpstr>Problem 33</vt:lpstr>
      <vt:lpstr>29-4 Electric Generators</vt:lpstr>
      <vt:lpstr>29-4 Electric Generators</vt:lpstr>
      <vt:lpstr>29-4 Electric Generators</vt:lpstr>
      <vt:lpstr>29-4 Electric Generators</vt:lpstr>
      <vt:lpstr>29-6 Transformers and Transmission of Power</vt:lpstr>
      <vt:lpstr>29-6 Transformers and Transmission of Power</vt:lpstr>
      <vt:lpstr>29-6 Transformers and Transmission of Power</vt:lpstr>
      <vt:lpstr>29-6 Transformers and Transmission of Power</vt:lpstr>
      <vt:lpstr>29-6 Transformers and Transmission of Power</vt:lpstr>
      <vt:lpstr>29-6 Transformers and Transmission of Power</vt:lpstr>
      <vt:lpstr>Problem 48</vt:lpstr>
      <vt:lpstr>29-7 A Changing Magnetic Flux Produces an Electric Field</vt:lpstr>
      <vt:lpstr>Chapter 30 Inductance, Electromagnetic Oscillations, and AC Circuits</vt:lpstr>
      <vt:lpstr>30-1 Mutual Inductance</vt:lpstr>
      <vt:lpstr>30-1 Mutual Inductance</vt:lpstr>
      <vt:lpstr>30-1 Mutual Inductance</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Fatima Zohra</dc:creator>
  <cp:lastModifiedBy>Amir, Fatima Zohra</cp:lastModifiedBy>
  <cp:revision>9</cp:revision>
  <cp:lastPrinted>2024-03-23T19:35:58Z</cp:lastPrinted>
  <dcterms:created xsi:type="dcterms:W3CDTF">2024-03-22T16:22:07Z</dcterms:created>
  <dcterms:modified xsi:type="dcterms:W3CDTF">2024-03-25T17:41:33Z</dcterms:modified>
</cp:coreProperties>
</file>