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9" r:id="rId5"/>
    <p:sldMasterId id="2147483721" r:id="rId6"/>
    <p:sldMasterId id="2147483734" r:id="rId7"/>
    <p:sldMasterId id="2147483747" r:id="rId8"/>
  </p:sldMasterIdLst>
  <p:notesMasterIdLst>
    <p:notesMasterId r:id="rId28"/>
  </p:notesMasterIdLst>
  <p:handoutMasterIdLst>
    <p:handoutMasterId r:id="rId29"/>
  </p:handoutMasterIdLst>
  <p:sldIdLst>
    <p:sldId id="264" r:id="rId9"/>
    <p:sldId id="257" r:id="rId10"/>
    <p:sldId id="258" r:id="rId11"/>
    <p:sldId id="260" r:id="rId12"/>
    <p:sldId id="261" r:id="rId13"/>
    <p:sldId id="262" r:id="rId14"/>
    <p:sldId id="263"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AAA1928-82A2-4F44-9B9A-EA210EA89F3D}" type="datetimeFigureOut">
              <a:rPr lang="en-US" smtClean="0"/>
              <a:t>2/26/2024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AB2A564-E587-4CC1-A27E-3CA085F89912}" type="slidenum">
              <a:rPr lang="en-US" smtClean="0"/>
              <a:t>‹#›</a:t>
            </a:fld>
            <a:endParaRPr lang="en-US"/>
          </a:p>
        </p:txBody>
      </p:sp>
    </p:spTree>
    <p:extLst>
      <p:ext uri="{BB962C8B-B14F-4D97-AF65-F5344CB8AC3E}">
        <p14:creationId xmlns:p14="http://schemas.microsoft.com/office/powerpoint/2010/main" val="3512830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FDF460-5EA1-43E5-8EEC-4E9C987E9938}" type="datetimeFigureOut">
              <a:rPr lang="en-US" smtClean="0"/>
              <a:t>2/26/2024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B129AB-F12B-4307-B6E8-AD87130415DC}" type="slidenum">
              <a:rPr lang="en-US" smtClean="0"/>
              <a:t>‹#›</a:t>
            </a:fld>
            <a:endParaRPr lang="en-US"/>
          </a:p>
        </p:txBody>
      </p:sp>
    </p:spTree>
    <p:extLst>
      <p:ext uri="{BB962C8B-B14F-4D97-AF65-F5344CB8AC3E}">
        <p14:creationId xmlns:p14="http://schemas.microsoft.com/office/powerpoint/2010/main" val="1432997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3960">
              <a:defRPr>
                <a:solidFill>
                  <a:schemeClr val="tx1"/>
                </a:solidFill>
                <a:latin typeface="Comic Sans MS" panose="030F0702030302020204" pitchFamily="66" charset="0"/>
                <a:ea typeface="MS PGothic" panose="020B0600070205080204" pitchFamily="34" charset="-128"/>
              </a:defRPr>
            </a:lvl1pPr>
            <a:lvl2pPr marL="913657" indent="-349652" defTabSz="1113960">
              <a:defRPr>
                <a:solidFill>
                  <a:schemeClr val="tx1"/>
                </a:solidFill>
                <a:latin typeface="Comic Sans MS" panose="030F0702030302020204" pitchFamily="66" charset="0"/>
                <a:ea typeface="MS PGothic" panose="020B0600070205080204" pitchFamily="34" charset="-128"/>
              </a:defRPr>
            </a:lvl2pPr>
            <a:lvl3pPr marL="1409142" indent="-277609" defTabSz="1113960">
              <a:defRPr>
                <a:solidFill>
                  <a:schemeClr val="tx1"/>
                </a:solidFill>
                <a:latin typeface="Comic Sans MS" panose="030F0702030302020204" pitchFamily="66" charset="0"/>
                <a:ea typeface="MS PGothic" panose="020B0600070205080204" pitchFamily="34" charset="-128"/>
              </a:defRPr>
            </a:lvl3pPr>
            <a:lvl4pPr marL="1971393" indent="-277609" defTabSz="1113960">
              <a:defRPr>
                <a:solidFill>
                  <a:schemeClr val="tx1"/>
                </a:solidFill>
                <a:latin typeface="Comic Sans MS" panose="030F0702030302020204" pitchFamily="66" charset="0"/>
                <a:ea typeface="MS PGothic" panose="020B0600070205080204" pitchFamily="34" charset="-128"/>
              </a:defRPr>
            </a:lvl4pPr>
            <a:lvl5pPr marL="2535401" indent="-277609" defTabSz="1113960">
              <a:defRPr>
                <a:solidFill>
                  <a:schemeClr val="tx1"/>
                </a:solidFill>
                <a:latin typeface="Comic Sans MS" panose="030F0702030302020204" pitchFamily="66" charset="0"/>
                <a:ea typeface="MS PGothic" panose="020B0600070205080204" pitchFamily="34" charset="-128"/>
              </a:defRPr>
            </a:lvl5pPr>
            <a:lvl6pPr marL="3041428" indent="-277609" defTabSz="111396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47452" indent="-277609" defTabSz="111396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53478" indent="-277609" defTabSz="111396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59504" indent="-277609" defTabSz="111396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A41F5779-7ADC-4928-9417-916D3C91534F}" type="slidenum">
              <a:rPr lang="en-US" altLang="en-US">
                <a:solidFill>
                  <a:srgbClr val="000000"/>
                </a:solidFill>
                <a:latin typeface="Arial" panose="020B0604020202020204" pitchFamily="34" charset="0"/>
              </a:rPr>
              <a:pPr fontAlgn="base">
                <a:spcBef>
                  <a:spcPct val="0"/>
                </a:spcBef>
                <a:spcAft>
                  <a:spcPct val="0"/>
                </a:spcAft>
                <a:defRPr/>
              </a:pPr>
              <a:t>1</a:t>
            </a:fld>
            <a:endParaRPr lang="en-US" altLang="en-US">
              <a:solidFill>
                <a:srgbClr val="000000"/>
              </a:solidFill>
              <a:latin typeface="Arial" panose="020B0604020202020204" pitchFamily="34"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26 Opener. These MP3 players contain circuits that are dc, at least in part. (The audio signal is ac.) The circuit diagram below shows a possible amplifier circuit for each stereo channel. Although the large triangle is an amplifier chip containing transistors (discussed in Chapter 40), the other circuit elements are ones we have met, resistors and capacitors, and we discuss them in circuits in this Chapter. We also discuss voltmeters and ammeters, and how they are built and used to make measurements.</a:t>
            </a:r>
          </a:p>
        </p:txBody>
      </p:sp>
    </p:spTree>
    <p:extLst>
      <p:ext uri="{BB962C8B-B14F-4D97-AF65-F5344CB8AC3E}">
        <p14:creationId xmlns:p14="http://schemas.microsoft.com/office/powerpoint/2010/main" val="404908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50693">
              <a:defRPr>
                <a:solidFill>
                  <a:schemeClr val="tx1"/>
                </a:solidFill>
                <a:latin typeface="Comic Sans MS" panose="030F0702030302020204" pitchFamily="66" charset="0"/>
                <a:ea typeface="MS PGothic" panose="020B0600070205080204" pitchFamily="34" charset="-128"/>
              </a:defRPr>
            </a:lvl1pPr>
            <a:lvl2pPr marL="868550" indent="-333927" defTabSz="1050693">
              <a:defRPr>
                <a:solidFill>
                  <a:schemeClr val="tx1"/>
                </a:solidFill>
                <a:latin typeface="Comic Sans MS" panose="030F0702030302020204" pitchFamily="66" charset="0"/>
                <a:ea typeface="MS PGothic" panose="020B0600070205080204" pitchFamily="34" charset="-128"/>
              </a:defRPr>
            </a:lvl2pPr>
            <a:lvl3pPr marL="1337399" indent="-266467" defTabSz="1050693">
              <a:defRPr>
                <a:solidFill>
                  <a:schemeClr val="tx1"/>
                </a:solidFill>
                <a:latin typeface="Comic Sans MS" panose="030F0702030302020204" pitchFamily="66" charset="0"/>
                <a:ea typeface="MS PGothic" panose="020B0600070205080204" pitchFamily="34" charset="-128"/>
              </a:defRPr>
            </a:lvl3pPr>
            <a:lvl4pPr marL="1873708" indent="-266467" defTabSz="1050693">
              <a:defRPr>
                <a:solidFill>
                  <a:schemeClr val="tx1"/>
                </a:solidFill>
                <a:latin typeface="Comic Sans MS" panose="030F0702030302020204" pitchFamily="66" charset="0"/>
                <a:ea typeface="MS PGothic" panose="020B0600070205080204" pitchFamily="34" charset="-128"/>
              </a:defRPr>
            </a:lvl4pPr>
            <a:lvl5pPr marL="2408329" indent="-266467" defTabSz="1050693">
              <a:defRPr>
                <a:solidFill>
                  <a:schemeClr val="tx1"/>
                </a:solidFill>
                <a:latin typeface="Comic Sans MS" panose="030F0702030302020204" pitchFamily="66" charset="0"/>
                <a:ea typeface="MS PGothic" panose="020B0600070205080204" pitchFamily="34" charset="-128"/>
              </a:defRPr>
            </a:lvl5pPr>
            <a:lvl6pPr marL="2894042" indent="-266467" defTabSz="105069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79756" indent="-266467" defTabSz="105069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65468" indent="-266467" defTabSz="105069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51182" indent="-266467" defTabSz="105069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0EF2336A-076D-443E-ABBE-9AFD5BF89353}" type="slidenum">
              <a:rPr lang="en-US" altLang="en-US">
                <a:solidFill>
                  <a:srgbClr val="000000"/>
                </a:solidFill>
                <a:latin typeface="Calibri" panose="020F0502020204030204" pitchFamily="34" charset="0"/>
              </a:rPr>
              <a:pPr fontAlgn="base">
                <a:spcBef>
                  <a:spcPct val="0"/>
                </a:spcBef>
                <a:spcAft>
                  <a:spcPct val="0"/>
                </a:spcAft>
                <a:defRPr/>
              </a:pPr>
              <a:t>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16145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1117">
              <a:defRPr>
                <a:solidFill>
                  <a:schemeClr val="tx1"/>
                </a:solidFill>
                <a:latin typeface="Comic Sans MS" panose="030F0702030302020204" pitchFamily="66" charset="0"/>
                <a:ea typeface="MS PGothic" panose="020B0600070205080204" pitchFamily="34" charset="-128"/>
              </a:defRPr>
            </a:lvl1pPr>
            <a:lvl2pPr marL="834162" indent="-319431" defTabSz="1031117">
              <a:defRPr>
                <a:solidFill>
                  <a:schemeClr val="tx1"/>
                </a:solidFill>
                <a:latin typeface="Comic Sans MS" panose="030F0702030302020204" pitchFamily="66" charset="0"/>
                <a:ea typeface="MS PGothic" panose="020B0600070205080204" pitchFamily="34" charset="-128"/>
              </a:defRPr>
            </a:lvl2pPr>
            <a:lvl3pPr marL="1285999" indent="-254882" defTabSz="1031117">
              <a:defRPr>
                <a:solidFill>
                  <a:schemeClr val="tx1"/>
                </a:solidFill>
                <a:latin typeface="Comic Sans MS" panose="030F0702030302020204" pitchFamily="66" charset="0"/>
                <a:ea typeface="MS PGothic" panose="020B0600070205080204" pitchFamily="34" charset="-128"/>
              </a:defRPr>
            </a:lvl3pPr>
            <a:lvl4pPr marL="1800730" indent="-254882" defTabSz="1031117">
              <a:defRPr>
                <a:solidFill>
                  <a:schemeClr val="tx1"/>
                </a:solidFill>
                <a:latin typeface="Comic Sans MS" panose="030F0702030302020204" pitchFamily="66" charset="0"/>
                <a:ea typeface="MS PGothic" panose="020B0600070205080204" pitchFamily="34" charset="-128"/>
              </a:defRPr>
            </a:lvl4pPr>
            <a:lvl5pPr marL="2317116" indent="-254882" defTabSz="1031117">
              <a:defRPr>
                <a:solidFill>
                  <a:schemeClr val="tx1"/>
                </a:solidFill>
                <a:latin typeface="Comic Sans MS" panose="030F0702030302020204" pitchFamily="66" charset="0"/>
                <a:ea typeface="MS PGothic" panose="020B0600070205080204" pitchFamily="34" charset="-128"/>
              </a:defRPr>
            </a:lvl5pPr>
            <a:lvl6pPr marL="2793780" indent="-254882" defTabSz="103111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70443" indent="-254882" defTabSz="103111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47107" indent="-254882" defTabSz="103111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23771" indent="-254882" defTabSz="103111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5ED9598A-A502-4B50-AB61-8D7B50DBC200}" type="slidenum">
              <a:rPr lang="en-US" altLang="en-US">
                <a:solidFill>
                  <a:srgbClr val="000000"/>
                </a:solidFill>
                <a:latin typeface="Arial" panose="020B0604020202020204" pitchFamily="34" charset="0"/>
              </a:rPr>
              <a:pPr fontAlgn="base">
                <a:spcBef>
                  <a:spcPct val="0"/>
                </a:spcBef>
                <a:spcAft>
                  <a:spcPct val="0"/>
                </a:spcAft>
                <a:defRPr/>
              </a:pPr>
              <a:t>9</a:t>
            </a:fld>
            <a:endParaRPr lang="en-US" altLang="en-US">
              <a:solidFill>
                <a:srgbClr val="000000"/>
              </a:solidFill>
              <a:latin typeface="Arial" panose="020B0604020202020204"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Figure 26-17. After the switch S closes in the </a:t>
            </a:r>
            <a:r>
              <a:rPr lang="en-US" altLang="en-US" i="1">
                <a:ea typeface="MS PGothic" panose="020B0600070205080204" pitchFamily="34" charset="-128"/>
              </a:rPr>
              <a:t>RC </a:t>
            </a:r>
            <a:r>
              <a:rPr lang="en-US" altLang="en-US">
                <a:ea typeface="MS PGothic" panose="020B0600070205080204" pitchFamily="34" charset="-128"/>
              </a:rPr>
              <a:t>circuit shown in (a), the voltage across the capacitor increases with time as shown in (b), and the current through the resistor decreases with time as shown in (c).</a:t>
            </a:r>
          </a:p>
        </p:txBody>
      </p:sp>
    </p:spTree>
    <p:extLst>
      <p:ext uri="{BB962C8B-B14F-4D97-AF65-F5344CB8AC3E}">
        <p14:creationId xmlns:p14="http://schemas.microsoft.com/office/powerpoint/2010/main" val="3748439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50978">
              <a:defRPr>
                <a:solidFill>
                  <a:schemeClr val="tx1"/>
                </a:solidFill>
                <a:latin typeface="Comic Sans MS" panose="030F0702030302020204" pitchFamily="66" charset="0"/>
                <a:ea typeface="MS PGothic" panose="020B0600070205080204" pitchFamily="34" charset="-128"/>
              </a:defRPr>
            </a:lvl1pPr>
            <a:lvl2pPr marL="850713" indent="-326051" defTabSz="1050978">
              <a:defRPr>
                <a:solidFill>
                  <a:schemeClr val="tx1"/>
                </a:solidFill>
                <a:latin typeface="Comic Sans MS" panose="030F0702030302020204" pitchFamily="66" charset="0"/>
                <a:ea typeface="MS PGothic" panose="020B0600070205080204" pitchFamily="34" charset="-128"/>
              </a:defRPr>
            </a:lvl2pPr>
            <a:lvl3pPr marL="1312481" indent="-258193" defTabSz="1050978">
              <a:defRPr>
                <a:solidFill>
                  <a:schemeClr val="tx1"/>
                </a:solidFill>
                <a:latin typeface="Comic Sans MS" panose="030F0702030302020204" pitchFamily="66" charset="0"/>
                <a:ea typeface="MS PGothic" panose="020B0600070205080204" pitchFamily="34" charset="-128"/>
              </a:defRPr>
            </a:lvl3pPr>
            <a:lvl4pPr marL="1835487" indent="-258193" defTabSz="1050978">
              <a:defRPr>
                <a:solidFill>
                  <a:schemeClr val="tx1"/>
                </a:solidFill>
                <a:latin typeface="Comic Sans MS" panose="030F0702030302020204" pitchFamily="66" charset="0"/>
                <a:ea typeface="MS PGothic" panose="020B0600070205080204" pitchFamily="34" charset="-128"/>
              </a:defRPr>
            </a:lvl4pPr>
            <a:lvl5pPr marL="2363458" indent="-258193" defTabSz="1050978">
              <a:defRPr>
                <a:solidFill>
                  <a:schemeClr val="tx1"/>
                </a:solidFill>
                <a:latin typeface="Comic Sans MS" panose="030F0702030302020204" pitchFamily="66" charset="0"/>
                <a:ea typeface="MS PGothic" panose="020B0600070205080204" pitchFamily="34" charset="-128"/>
              </a:defRPr>
            </a:lvl5pPr>
            <a:lvl6pPr marL="2840122" indent="-258193" defTabSz="1050978"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16786" indent="-258193" defTabSz="1050978"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93450" indent="-258193" defTabSz="1050978"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70113" indent="-258193" defTabSz="1050978"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57051FA0-88F2-44DF-A6EA-6924BB13F4D6}" type="slidenum">
              <a:rPr lang="en-US" altLang="en-US">
                <a:solidFill>
                  <a:srgbClr val="000000"/>
                </a:solidFill>
                <a:latin typeface="Arial" panose="020B0604020202020204" pitchFamily="34" charset="0"/>
              </a:rPr>
              <a:pPr fontAlgn="base">
                <a:spcBef>
                  <a:spcPct val="0"/>
                </a:spcBef>
                <a:spcAft>
                  <a:spcPct val="0"/>
                </a:spcAft>
                <a:defRPr/>
              </a:pPr>
              <a:t>13</a:t>
            </a:fld>
            <a:endParaRPr lang="en-US" altLang="en-US">
              <a:solidFill>
                <a:srgbClr val="000000"/>
              </a:solidFill>
              <a:latin typeface="Arial" panose="020B0604020202020204" pitchFamily="34"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Solution: a. The time constant is RC = 6.0 x 10</a:t>
            </a:r>
            <a:r>
              <a:rPr lang="en-US" altLang="en-US" baseline="30000">
                <a:ea typeface="MS PGothic" panose="020B0600070205080204" pitchFamily="34" charset="-128"/>
              </a:rPr>
              <a:t>-3</a:t>
            </a:r>
            <a:r>
              <a:rPr lang="en-US" altLang="en-US">
                <a:ea typeface="MS PGothic" panose="020B0600070205080204" pitchFamily="34" charset="-128"/>
              </a:rPr>
              <a:t> s.</a:t>
            </a:r>
          </a:p>
          <a:p>
            <a:pPr eaLnBrk="1" hangingPunct="1">
              <a:spcBef>
                <a:spcPct val="0"/>
              </a:spcBef>
            </a:pPr>
            <a:r>
              <a:rPr lang="en-US" altLang="en-US">
                <a:ea typeface="MS PGothic" panose="020B0600070205080204" pitchFamily="34" charset="-128"/>
              </a:rPr>
              <a:t>b. The maximum charge is the emf x C = 3.6 </a:t>
            </a:r>
            <a:r>
              <a:rPr lang="el-GR" altLang="en-US">
                <a:latin typeface="Lucida Grande" pitchFamily="6" charset="0"/>
                <a:ea typeface="MS PGothic" panose="020B0600070205080204" pitchFamily="34" charset="-128"/>
                <a:cs typeface="Arial" panose="020B0604020202020204" pitchFamily="34" charset="0"/>
              </a:rPr>
              <a:t>μ</a:t>
            </a:r>
            <a:r>
              <a:rPr lang="en-US" altLang="en-US">
                <a:ea typeface="MS PGothic" panose="020B0600070205080204" pitchFamily="34" charset="-128"/>
                <a:cs typeface="Arial" panose="020B0604020202020204" pitchFamily="34" charset="0"/>
              </a:rPr>
              <a:t>C.</a:t>
            </a:r>
          </a:p>
          <a:p>
            <a:pPr eaLnBrk="1" hangingPunct="1">
              <a:spcBef>
                <a:spcPct val="0"/>
              </a:spcBef>
            </a:pPr>
            <a:r>
              <a:rPr lang="en-US" altLang="en-US">
                <a:ea typeface="MS PGothic" panose="020B0600070205080204" pitchFamily="34" charset="-128"/>
                <a:cs typeface="Arial" panose="020B0604020202020204" pitchFamily="34" charset="0"/>
              </a:rPr>
              <a:t>c. Set Q(t) = 0.99 Q</a:t>
            </a:r>
            <a:r>
              <a:rPr lang="en-US" altLang="en-US" baseline="-25000">
                <a:ea typeface="MS PGothic" panose="020B0600070205080204" pitchFamily="34" charset="-128"/>
                <a:cs typeface="Arial" panose="020B0604020202020204" pitchFamily="34" charset="0"/>
              </a:rPr>
              <a:t>max</a:t>
            </a:r>
            <a:r>
              <a:rPr lang="en-US" altLang="en-US">
                <a:ea typeface="MS PGothic" panose="020B0600070205080204" pitchFamily="34" charset="-128"/>
                <a:cs typeface="Arial" panose="020B0604020202020204" pitchFamily="34" charset="0"/>
              </a:rPr>
              <a:t> and solve for t: t = 28 ms.</a:t>
            </a:r>
          </a:p>
          <a:p>
            <a:pPr eaLnBrk="1" hangingPunct="1">
              <a:spcBef>
                <a:spcPct val="0"/>
              </a:spcBef>
            </a:pPr>
            <a:r>
              <a:rPr lang="en-US" altLang="en-US">
                <a:ea typeface="MS PGothic" panose="020B0600070205080204" pitchFamily="34" charset="-128"/>
                <a:cs typeface="Arial" panose="020B0604020202020204" pitchFamily="34" charset="0"/>
              </a:rPr>
              <a:t>d. When Q = 1.8 </a:t>
            </a:r>
            <a:r>
              <a:rPr lang="el-GR" altLang="en-US">
                <a:latin typeface="Lucida Grande" pitchFamily="6" charset="0"/>
                <a:ea typeface="MS PGothic" panose="020B0600070205080204" pitchFamily="34" charset="-128"/>
                <a:cs typeface="Arial" panose="020B0604020202020204" pitchFamily="34" charset="0"/>
              </a:rPr>
              <a:t>μ</a:t>
            </a:r>
            <a:r>
              <a:rPr lang="en-US" altLang="en-US">
                <a:ea typeface="MS PGothic" panose="020B0600070205080204" pitchFamily="34" charset="-128"/>
                <a:cs typeface="Arial" panose="020B0604020202020204" pitchFamily="34" charset="0"/>
              </a:rPr>
              <a:t>C, I = 300 </a:t>
            </a:r>
            <a:r>
              <a:rPr lang="el-GR" altLang="en-US">
                <a:latin typeface="Lucida Grande" pitchFamily="6" charset="0"/>
                <a:ea typeface="MS PGothic" panose="020B0600070205080204" pitchFamily="34" charset="-128"/>
                <a:cs typeface="Arial" panose="020B0604020202020204" pitchFamily="34" charset="0"/>
              </a:rPr>
              <a:t>μ</a:t>
            </a:r>
            <a:r>
              <a:rPr lang="en-US" altLang="en-US">
                <a:ea typeface="MS PGothic" panose="020B0600070205080204" pitchFamily="34" charset="-128"/>
                <a:cs typeface="Arial" panose="020B0604020202020204" pitchFamily="34" charset="0"/>
              </a:rPr>
              <a:t>A.</a:t>
            </a:r>
          </a:p>
          <a:p>
            <a:pPr eaLnBrk="1" hangingPunct="1">
              <a:spcBef>
                <a:spcPct val="0"/>
              </a:spcBef>
            </a:pPr>
            <a:r>
              <a:rPr lang="en-US" altLang="en-US">
                <a:ea typeface="MS PGothic" panose="020B0600070205080204" pitchFamily="34" charset="-128"/>
                <a:cs typeface="Arial" panose="020B0604020202020204" pitchFamily="34" charset="0"/>
              </a:rPr>
              <a:t>e. The maximum current is the emf/R = 600 </a:t>
            </a:r>
            <a:r>
              <a:rPr lang="el-GR" altLang="en-US">
                <a:latin typeface="Lucida Grande" pitchFamily="6" charset="0"/>
                <a:ea typeface="MS PGothic" panose="020B0600070205080204" pitchFamily="34" charset="-128"/>
                <a:cs typeface="Arial" panose="020B0604020202020204" pitchFamily="34" charset="0"/>
              </a:rPr>
              <a:t>μ</a:t>
            </a:r>
            <a:r>
              <a:rPr lang="en-US" altLang="en-US">
                <a:ea typeface="MS PGothic" panose="020B0600070205080204" pitchFamily="34" charset="-128"/>
                <a:cs typeface="Arial" panose="020B0604020202020204" pitchFamily="34" charset="0"/>
              </a:rPr>
              <a:t>A.</a:t>
            </a:r>
          </a:p>
          <a:p>
            <a:pPr eaLnBrk="1" hangingPunct="1">
              <a:spcBef>
                <a:spcPct val="0"/>
              </a:spcBef>
            </a:pPr>
            <a:r>
              <a:rPr lang="en-US" altLang="en-US">
                <a:ea typeface="MS PGothic" panose="020B0600070205080204" pitchFamily="34" charset="-128"/>
                <a:cs typeface="Arial" panose="020B0604020202020204" pitchFamily="34" charset="0"/>
              </a:rPr>
              <a:t>f. When I = 120 </a:t>
            </a:r>
            <a:r>
              <a:rPr lang="el-GR" altLang="en-US">
                <a:latin typeface="Lucida Grande" pitchFamily="6" charset="0"/>
                <a:ea typeface="MS PGothic" panose="020B0600070205080204" pitchFamily="34" charset="-128"/>
                <a:cs typeface="Arial" panose="020B0604020202020204" pitchFamily="34" charset="0"/>
              </a:rPr>
              <a:t>μ</a:t>
            </a:r>
            <a:r>
              <a:rPr lang="en-US" altLang="en-US">
                <a:ea typeface="MS PGothic" panose="020B0600070205080204" pitchFamily="34" charset="-128"/>
                <a:cs typeface="Arial" panose="020B0604020202020204" pitchFamily="34" charset="0"/>
              </a:rPr>
              <a:t>A, Q = 2.9 </a:t>
            </a:r>
            <a:r>
              <a:rPr lang="el-GR" altLang="en-US">
                <a:latin typeface="Lucida Grande" pitchFamily="6" charset="0"/>
                <a:ea typeface="MS PGothic" panose="020B0600070205080204" pitchFamily="34" charset="-128"/>
                <a:cs typeface="Arial" panose="020B0604020202020204" pitchFamily="34" charset="0"/>
              </a:rPr>
              <a:t>μ</a:t>
            </a:r>
            <a:r>
              <a:rPr lang="en-US" altLang="en-US">
                <a:ea typeface="MS PGothic" panose="020B0600070205080204" pitchFamily="34" charset="-128"/>
                <a:cs typeface="Arial" panose="020B0604020202020204" pitchFamily="34" charset="0"/>
              </a:rPr>
              <a:t>C.</a:t>
            </a:r>
            <a:endParaRPr lang="el-GR" altLang="en-US">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9607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70947">
              <a:defRPr>
                <a:solidFill>
                  <a:schemeClr val="tx1"/>
                </a:solidFill>
                <a:latin typeface="Comic Sans MS" panose="030F0702030302020204" pitchFamily="66" charset="0"/>
                <a:ea typeface="MS PGothic" panose="020B0600070205080204" pitchFamily="34" charset="-128"/>
              </a:defRPr>
            </a:lvl1pPr>
            <a:lvl2pPr marL="866877" indent="-332246" defTabSz="1070947">
              <a:defRPr>
                <a:solidFill>
                  <a:schemeClr val="tx1"/>
                </a:solidFill>
                <a:latin typeface="Comic Sans MS" panose="030F0702030302020204" pitchFamily="66" charset="0"/>
                <a:ea typeface="MS PGothic" panose="020B0600070205080204" pitchFamily="34" charset="-128"/>
              </a:defRPr>
            </a:lvl2pPr>
            <a:lvl3pPr marL="1337418" indent="-263099" defTabSz="1070947">
              <a:defRPr>
                <a:solidFill>
                  <a:schemeClr val="tx1"/>
                </a:solidFill>
                <a:latin typeface="Comic Sans MS" panose="030F0702030302020204" pitchFamily="66" charset="0"/>
                <a:ea typeface="MS PGothic" panose="020B0600070205080204" pitchFamily="34" charset="-128"/>
              </a:defRPr>
            </a:lvl3pPr>
            <a:lvl4pPr marL="1870361" indent="-263099" defTabSz="1070947">
              <a:defRPr>
                <a:solidFill>
                  <a:schemeClr val="tx1"/>
                </a:solidFill>
                <a:latin typeface="Comic Sans MS" panose="030F0702030302020204" pitchFamily="66" charset="0"/>
                <a:ea typeface="MS PGothic" panose="020B0600070205080204" pitchFamily="34" charset="-128"/>
              </a:defRPr>
            </a:lvl4pPr>
            <a:lvl5pPr marL="2408364" indent="-263099" defTabSz="1070947">
              <a:defRPr>
                <a:solidFill>
                  <a:schemeClr val="tx1"/>
                </a:solidFill>
                <a:latin typeface="Comic Sans MS" panose="030F0702030302020204" pitchFamily="66" charset="0"/>
                <a:ea typeface="MS PGothic" panose="020B0600070205080204" pitchFamily="34" charset="-128"/>
              </a:defRPr>
            </a:lvl5pPr>
            <a:lvl6pPr marL="2894084" indent="-263099" defTabSz="107094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79805" indent="-263099" defTabSz="107094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65526" indent="-263099" defTabSz="107094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51245" indent="-263099" defTabSz="107094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DA3A623A-F69C-46D8-8335-5D92BC16A61E}" type="slidenum">
              <a:rPr lang="en-US" altLang="en-US">
                <a:solidFill>
                  <a:srgbClr val="000000"/>
                </a:solidFill>
                <a:latin typeface="Arial" panose="020B0604020202020204" pitchFamily="34" charset="0"/>
              </a:rPr>
              <a:pPr fontAlgn="base">
                <a:spcBef>
                  <a:spcPct val="0"/>
                </a:spcBef>
                <a:spcAft>
                  <a:spcPct val="0"/>
                </a:spcAft>
                <a:defRPr/>
              </a:pPr>
              <a:t>14</a:t>
            </a:fld>
            <a:endParaRPr lang="en-US" altLang="en-US">
              <a:solidFill>
                <a:srgbClr val="000000"/>
              </a:solidFill>
              <a:latin typeface="Arial" panose="020B0604020202020204"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Figure 26-18. For the </a:t>
            </a:r>
            <a:r>
              <a:rPr lang="en-US" altLang="en-US" i="1">
                <a:ea typeface="MS PGothic" panose="020B0600070205080204" pitchFamily="34" charset="-128"/>
              </a:rPr>
              <a:t>RC </a:t>
            </a:r>
            <a:r>
              <a:rPr lang="en-US" altLang="en-US">
                <a:ea typeface="MS PGothic" panose="020B0600070205080204" pitchFamily="34" charset="-128"/>
              </a:rPr>
              <a:t>circuit shown in (a), the voltage V</a:t>
            </a:r>
            <a:r>
              <a:rPr lang="en-US" altLang="en-US" baseline="-25000">
                <a:ea typeface="MS PGothic" panose="020B0600070205080204" pitchFamily="34" charset="-128"/>
              </a:rPr>
              <a:t>C</a:t>
            </a:r>
            <a:r>
              <a:rPr lang="en-US" altLang="en-US">
                <a:ea typeface="MS PGothic" panose="020B0600070205080204" pitchFamily="34" charset="-128"/>
              </a:rPr>
              <a:t> across the capacitor decreases with time, as shown in (b), after the switch S is closed at t = 0. The charge on the capacitor follows the same curve since V</a:t>
            </a:r>
            <a:r>
              <a:rPr lang="en-US" altLang="en-US" baseline="-25000">
                <a:ea typeface="MS PGothic" panose="020B0600070205080204" pitchFamily="34" charset="-128"/>
              </a:rPr>
              <a:t>C</a:t>
            </a:r>
            <a:r>
              <a:rPr lang="en-US" altLang="en-US">
                <a:ea typeface="MS PGothic" panose="020B0600070205080204" pitchFamily="34" charset="-128"/>
              </a:rPr>
              <a:t> </a:t>
            </a:r>
            <a:r>
              <a:rPr lang="el-GR" altLang="en-US">
                <a:latin typeface="Lucida Grande" pitchFamily="6" charset="0"/>
                <a:ea typeface="MS PGothic" panose="020B0600070205080204" pitchFamily="34" charset="-128"/>
                <a:cs typeface="Arial" panose="020B0604020202020204" pitchFamily="34" charset="0"/>
              </a:rPr>
              <a:t>α</a:t>
            </a:r>
            <a:r>
              <a:rPr lang="en-US" altLang="en-US">
                <a:ea typeface="MS PGothic" panose="020B0600070205080204" pitchFamily="34" charset="-128"/>
              </a:rPr>
              <a:t> Q.</a:t>
            </a:r>
          </a:p>
        </p:txBody>
      </p:sp>
    </p:spTree>
    <p:extLst>
      <p:ext uri="{BB962C8B-B14F-4D97-AF65-F5344CB8AC3E}">
        <p14:creationId xmlns:p14="http://schemas.microsoft.com/office/powerpoint/2010/main" val="402113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70947">
              <a:defRPr>
                <a:solidFill>
                  <a:schemeClr val="tx1"/>
                </a:solidFill>
                <a:latin typeface="Comic Sans MS" panose="030F0702030302020204" pitchFamily="66" charset="0"/>
                <a:ea typeface="MS PGothic" panose="020B0600070205080204" pitchFamily="34" charset="-128"/>
              </a:defRPr>
            </a:lvl1pPr>
            <a:lvl2pPr marL="875309" indent="-335620" defTabSz="1070947">
              <a:defRPr>
                <a:solidFill>
                  <a:schemeClr val="tx1"/>
                </a:solidFill>
                <a:latin typeface="Comic Sans MS" panose="030F0702030302020204" pitchFamily="66" charset="0"/>
                <a:ea typeface="MS PGothic" panose="020B0600070205080204" pitchFamily="34" charset="-128"/>
              </a:defRPr>
            </a:lvl2pPr>
            <a:lvl3pPr marL="1350910" indent="-266472" defTabSz="1070947">
              <a:defRPr>
                <a:solidFill>
                  <a:schemeClr val="tx1"/>
                </a:solidFill>
                <a:latin typeface="Comic Sans MS" panose="030F0702030302020204" pitchFamily="66" charset="0"/>
                <a:ea typeface="MS PGothic" panose="020B0600070205080204" pitchFamily="34" charset="-128"/>
              </a:defRPr>
            </a:lvl3pPr>
            <a:lvl4pPr marL="1892286" indent="-266472" defTabSz="1070947">
              <a:defRPr>
                <a:solidFill>
                  <a:schemeClr val="tx1"/>
                </a:solidFill>
                <a:latin typeface="Comic Sans MS" panose="030F0702030302020204" pitchFamily="66" charset="0"/>
                <a:ea typeface="MS PGothic" panose="020B0600070205080204" pitchFamily="34" charset="-128"/>
              </a:defRPr>
            </a:lvl4pPr>
            <a:lvl5pPr marL="2433662" indent="-266472" defTabSz="1070947">
              <a:defRPr>
                <a:solidFill>
                  <a:schemeClr val="tx1"/>
                </a:solidFill>
                <a:latin typeface="Comic Sans MS" panose="030F0702030302020204" pitchFamily="66" charset="0"/>
                <a:ea typeface="MS PGothic" panose="020B0600070205080204" pitchFamily="34" charset="-128"/>
              </a:defRPr>
            </a:lvl5pPr>
            <a:lvl6pPr marL="2919383" indent="-266472" defTabSz="107094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05103" indent="-266472" defTabSz="107094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90824" indent="-266472" defTabSz="107094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76544" indent="-266472" defTabSz="107094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43C81098-C2DD-48E7-A869-649DF4B41A15}" type="slidenum">
              <a:rPr lang="en-US" altLang="en-US">
                <a:solidFill>
                  <a:srgbClr val="000000"/>
                </a:solidFill>
                <a:latin typeface="Arial" panose="020B0604020202020204" pitchFamily="34" charset="0"/>
              </a:rPr>
              <a:pPr fontAlgn="base">
                <a:spcBef>
                  <a:spcPct val="0"/>
                </a:spcBef>
                <a:spcAft>
                  <a:spcPct val="0"/>
                </a:spcAft>
                <a:defRPr/>
              </a:pPr>
              <a:t>17</a:t>
            </a:fld>
            <a:endParaRPr lang="en-US" altLang="en-US">
              <a:solidFill>
                <a:srgbClr val="000000"/>
              </a:solidFill>
              <a:latin typeface="Arial" panose="020B0604020202020204" pitchFamily="34" charset="0"/>
            </a:endParaRPr>
          </a:p>
        </p:txBody>
      </p:sp>
      <p:sp>
        <p:nvSpPr>
          <p:cNvPr id="107523" name="Rectangle 2"/>
          <p:cNvSpPr>
            <a:spLocks noGrp="1" noRot="1" noChangeAspect="1" noChangeArrowheads="1" noTextEdit="1"/>
          </p:cNvSpPr>
          <p:nvPr>
            <p:ph type="sldImg"/>
          </p:nvPr>
        </p:nvSpPr>
        <p:spPr bwMode="auto">
          <a:xfrm>
            <a:off x="877888" y="1258888"/>
            <a:ext cx="6037262" cy="3395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Figure 26-28. An ammeter is a galvanometer in parallel with a (shunt) resistor with low resistance, R</a:t>
            </a:r>
            <a:r>
              <a:rPr lang="en-US" altLang="en-US" baseline="-25000">
                <a:ea typeface="MS PGothic" panose="020B0600070205080204" pitchFamily="34" charset="-128"/>
              </a:rPr>
              <a:t>sh</a:t>
            </a:r>
            <a:r>
              <a:rPr lang="en-US" altLang="en-US">
                <a:ea typeface="MS PGothic" panose="020B0600070205080204" pitchFamily="34" charset="-128"/>
              </a:rPr>
              <a:t>.</a:t>
            </a:r>
          </a:p>
        </p:txBody>
      </p:sp>
    </p:spTree>
    <p:extLst>
      <p:ext uri="{BB962C8B-B14F-4D97-AF65-F5344CB8AC3E}">
        <p14:creationId xmlns:p14="http://schemas.microsoft.com/office/powerpoint/2010/main" val="3970932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93604F-7F09-4995-8E9A-853F317D70A5}"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942868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10021C-86D6-4562-8E10-D22249BA0F5F}"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97465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C9D5F5-2C8E-4BB5-894C-662FE12BFACC}"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4074178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89F9C4-732C-4260-91AD-4CE40B8B0A87}"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3623475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D2746E-8993-42C4-98D7-14BA34EE8CB1}"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3763001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F4B3D4-A430-4798-90DA-A6567CA55A7D}"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1869517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49D277-5D31-43B1-8C20-4D59375A3907}"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2898737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2AA50B-1704-4ED5-8CC9-15FB365BBF67}"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3452597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E3ABBB-3AA0-4CA5-8D56-44F8D4D3D02C}"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4136889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10556B-4BCE-4AE6-8AC6-D88DFF8C2F15}"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606986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155F3B-7113-4CBA-8ED8-F5C7DAB98B38}"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171481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98F7B8-68B9-4B33-8630-0081768734F0}"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672492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80298A-19B2-42D2-B4B1-67B6D13307E7}"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897966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A66910-6C7E-4E43-A5FC-32A2FD2504C3}"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3864803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33318F-B6EC-4094-9D81-1D5B80109A96}"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spTree>
    <p:extLst>
      <p:ext uri="{BB962C8B-B14F-4D97-AF65-F5344CB8AC3E}">
        <p14:creationId xmlns:p14="http://schemas.microsoft.com/office/powerpoint/2010/main" val="94548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69BF7B-EB18-4EC9-A170-0F2F97CA3819}"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023114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D94777-2B6A-4606-AA35-B4B6B173AFE2}"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999214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904809-3EB1-4539-A021-5C59AB9C519F}"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04785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675BC3-2076-437D-B4B7-3934C7FE3D24}"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967416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F489DA-5BC1-4900-A002-F7126BE18AE0}"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807907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6458F8-58E8-42E1-9D0B-CB0D833FA61D}"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978416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6B542C-F642-4BE4-9E64-83C1F81E7FB4}"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57683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3FFED4-7F18-432F-A292-9FC302625C1A}"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4274800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C14E20-68DD-4FE9-9F83-01A14D7E2036}"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906255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0645E7-D0E9-40DD-B335-BAD5BEDEC377}"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409173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420B6C-E71D-40A1-BBEC-55FE127D0A8F}"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345538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3B7C5F-0B0D-40D4-B294-91A1821FB1BE}"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0539598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0F8A7E0C-71E3-4B90-B04C-B6338F0FBEC9}"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446003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A0D5E5CF-22EE-4795-ADEE-8CC3F76A730A}"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162640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00E74A7-05FE-4E2F-AE1D-2FAAF6BB4F6A}"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122269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F9B1E5FE-80C1-4F0A-AC7B-06A08FAC1C17}"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961743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9"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0FC2B51C-2CFC-4692-AD1C-81B56C6490D3}"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653377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024ABB3-3BAA-4596-8F27-9A0D6FF6157B}"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43467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6AD270-2742-4692-8E1D-DA2D6BBE423B}"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8046216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4"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272CF80-6D52-4613-A84C-B045246FA53B}"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6174512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724EEBB-451D-44F4-B1E6-4D74334909EF}"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277378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B9E1917-0A7E-4603-BE3B-4D62AB61564F}"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277262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BC52A3D8-8964-4D68-BF37-4FC4A72E3AE2}"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6633015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3"/>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3"/>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00FC894D-4D78-4F18-B839-70268608020A}"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580153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6"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rtlCol="0">
            <a:normAutofit/>
          </a:bodyPr>
          <a:lstStyle/>
          <a:p>
            <a:pPr lvl="0"/>
            <a:endParaRPr lang="en-US" noProof="0"/>
          </a:p>
        </p:txBody>
      </p:sp>
      <p:sp>
        <p:nvSpPr>
          <p:cNvPr id="5" name="Date Placeholder 4"/>
          <p:cNvSpPr>
            <a:spLocks noGrp="1"/>
          </p:cNvSpPr>
          <p:nvPr>
            <p:ph type="dt" sz="half" idx="10"/>
          </p:nvPr>
        </p:nvSpPr>
        <p:spPr>
          <a:xfrm>
            <a:off x="1219200" y="6324600"/>
            <a:ext cx="2540000" cy="457200"/>
          </a:xfrm>
        </p:spPr>
        <p:txBody>
          <a:bodyPr/>
          <a:lstStyle>
            <a:lvl1pPr eaLnBrk="1" fontAlgn="auto" hangingPunct="1">
              <a:spcBef>
                <a:spcPts val="0"/>
              </a:spcBef>
              <a:spcAft>
                <a:spcPts val="0"/>
              </a:spcAft>
              <a:defRPr>
                <a:ea typeface="ＭＳ Ｐゴシック"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128"/>
              <a:cs typeface="Arial" pitchFamily="34" charset="0"/>
            </a:endParaRPr>
          </a:p>
        </p:txBody>
      </p:sp>
      <p:sp>
        <p:nvSpPr>
          <p:cNvPr id="6" name="Footer Placeholder 5"/>
          <p:cNvSpPr>
            <a:spLocks noGrp="1"/>
          </p:cNvSpPr>
          <p:nvPr>
            <p:ph type="ftr" sz="quarter" idx="11"/>
          </p:nvPr>
        </p:nvSpPr>
        <p:spPr>
          <a:xfrm>
            <a:off x="4470400" y="6324600"/>
            <a:ext cx="3860800" cy="457200"/>
          </a:xfrm>
        </p:spPr>
        <p:txBody>
          <a:bodyPr/>
          <a:lstStyle>
            <a:lvl1pPr eaLnBrk="1" fontAlgn="auto" hangingPunct="1">
              <a:spcBef>
                <a:spcPts val="0"/>
              </a:spcBef>
              <a:spcAft>
                <a:spcPts val="0"/>
              </a:spcAft>
              <a:defRPr>
                <a:ea typeface="ＭＳ Ｐゴシック"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128"/>
              <a:cs typeface="Arial" pitchFamily="34" charset="0"/>
            </a:endParaRPr>
          </a:p>
        </p:txBody>
      </p:sp>
      <p:sp>
        <p:nvSpPr>
          <p:cNvPr id="7" name="Slide Number Placeholder 6"/>
          <p:cNvSpPr>
            <a:spLocks noGrp="1"/>
          </p:cNvSpPr>
          <p:nvPr>
            <p:ph type="sldNum" sz="quarter" idx="12"/>
          </p:nvPr>
        </p:nvSpPr>
        <p:spPr>
          <a:xfrm>
            <a:off x="9042400" y="6324600"/>
            <a:ext cx="2540000" cy="457200"/>
          </a:xfrm>
        </p:spPr>
        <p:txBody>
          <a:bodyPr/>
          <a:lstStyle>
            <a:lvl1pPr eaLnBrk="1" hangingPunct="1">
              <a:defRPr>
                <a:latin typeface="Calibri" panose="020F0502020204030204" pitchFamily="34"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DB1AE3D3-03B4-4DE0-B167-767A5AE46048}"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2909514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378B475-0B92-40CE-8F9E-7B5D0DEB26EC}"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2/26/2024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E794B8-DFF8-43AB-97F0-F12D8F260D01}"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90288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EDBDE6D-7BA0-4778-89A4-56E4BC2B42E3}"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2/26/2024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9B94A3-D523-4B49-B01B-26D02F9AA064}"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2037178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9F3E900-ED0E-4178-B0E7-31D3F551A10D}"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2/26/2024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91BF01-D56E-426F-96B1-DEDAEDCB06C8}"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7252726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677D67-BD4B-4B00-9E54-1619791009FF}"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2/26/2024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CA106A4-608B-42C8-92F8-FCE6DA6DD831}"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0631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9"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CEB364-D3FE-4765-8664-58C991A46BB1}"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0902157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523C3BA-51AE-4F60-A855-29FB7DFFB7D8}"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2/26/2024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9" name="Slide Number Placeholder 8"/>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CAED19-C01A-452E-8D81-BAE3276BF250}"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024586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270CE0D-C024-496F-9ACD-2F48871DF925}"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2/26/2024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5" name="Slide Number Placeholder 4"/>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4B9FBA-2DE0-4930-A91D-D03C83A360C8}"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7381550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D57BE27-7DBB-42ED-BE38-E2A57C06FF80}"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2/26/2024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4" name="Slide Number Placeholder 3"/>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945FB7A-B3EF-453D-86C7-4AC222FCDE7A}"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17830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B86CBED-D51F-40EE-80A8-D95579CACC50}"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2/26/2024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C7AD51-EDB2-4AC2-9731-849D7BE4B367}"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1354866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600B58-9FAB-467A-94A2-9F94FC6D9607}"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2/26/2024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7" name="Slide Number Placeholder 6"/>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D4A0C0-46A8-4C17-9E8E-2851A37EF1B6}"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6986965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6C5498B-8C2A-44DB-AD14-35CD264EF73B}"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2/26/2024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0C1A97-1984-48FF-9ED8-4A67C5EB1B63}"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2626014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0644B10-10BC-495C-B54E-AA71C12429FD}" type="datetimeFigureOut">
              <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2/26/2024</a:t>
            </a:fld>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lvl1pPr>
              <a:defRPr>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D3E7B3-2893-40FC-AC86-89DCDD78EF4B}" type="slidenum">
              <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809670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4416C0-AA28-4522-B1D7-1F421EE42B6C}"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7101696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8F3DCF-5878-46A4-999C-D286ACEC8077}"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0397597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69C108-5450-4743-BC2D-65B5B9D85D5B}"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30172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D329FB-D174-4DD3-91A6-FC53E70589AF}"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41322637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763C67-A676-4571-861E-40F136AA1157}"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1694262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9"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E014B3-826C-4AE6-98FC-34D2EFAEDB9B}"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66375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C74034-8969-4918-A5FE-5E6970C9E56A}"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5031161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4"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79AF18-8A3C-420E-8362-2BB6DCE31DD8}"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392835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BB02B1-EC61-489D-96F3-B29FD0ABE6BD}"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319749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458E60-07DF-4159-8CD9-244206192D44}"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306666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D9956D-A31B-4354-8FDB-69AE46C6A26D}"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41038068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3"/>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3"/>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60D9CC-8E6C-4713-A9C5-E4861856098E}"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5303365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6"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rtlCol="0">
            <a:normAutofit/>
          </a:bodyPr>
          <a:lstStyle/>
          <a:p>
            <a:pPr lvl="0"/>
            <a:endParaRPr lang="en-US" noProof="0"/>
          </a:p>
        </p:txBody>
      </p:sp>
      <p:sp>
        <p:nvSpPr>
          <p:cNvPr id="5" name="Date Placeholder 4"/>
          <p:cNvSpPr>
            <a:spLocks noGrp="1"/>
          </p:cNvSpPr>
          <p:nvPr>
            <p:ph type="dt" sz="half" idx="10"/>
          </p:nvPr>
        </p:nvSpPr>
        <p:spPr>
          <a:xfrm>
            <a:off x="1219200" y="6324600"/>
            <a:ext cx="2540000" cy="457200"/>
          </a:xfrm>
        </p:spPr>
        <p:txBody>
          <a:bodyPr/>
          <a:lstStyle>
            <a:lvl1pPr eaLnBrk="1" fontAlgn="auto" hangingPunct="1">
              <a:spcBef>
                <a:spcPts val="0"/>
              </a:spcBef>
              <a:spcAft>
                <a:spcPts val="0"/>
              </a:spcAft>
              <a:defRPr>
                <a:ea typeface="ＭＳ Ｐゴシック"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128"/>
              <a:cs typeface="Arial" pitchFamily="34" charset="0"/>
            </a:endParaRPr>
          </a:p>
        </p:txBody>
      </p:sp>
      <p:sp>
        <p:nvSpPr>
          <p:cNvPr id="6" name="Footer Placeholder 5"/>
          <p:cNvSpPr>
            <a:spLocks noGrp="1"/>
          </p:cNvSpPr>
          <p:nvPr>
            <p:ph type="ftr" sz="quarter" idx="11"/>
          </p:nvPr>
        </p:nvSpPr>
        <p:spPr>
          <a:xfrm>
            <a:off x="4470400" y="6324600"/>
            <a:ext cx="3860800" cy="457200"/>
          </a:xfrm>
        </p:spPr>
        <p:txBody>
          <a:bodyPr/>
          <a:lstStyle>
            <a:lvl1pPr eaLnBrk="1" fontAlgn="auto" hangingPunct="1">
              <a:spcBef>
                <a:spcPts val="0"/>
              </a:spcBef>
              <a:spcAft>
                <a:spcPts val="0"/>
              </a:spcAft>
              <a:defRPr>
                <a:ea typeface="ＭＳ Ｐゴシック"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128"/>
              <a:cs typeface="Arial" pitchFamily="34" charset="0"/>
            </a:endParaRPr>
          </a:p>
        </p:txBody>
      </p:sp>
      <p:sp>
        <p:nvSpPr>
          <p:cNvPr id="7" name="Slide Number Placeholder 6"/>
          <p:cNvSpPr>
            <a:spLocks noGrp="1"/>
          </p:cNvSpPr>
          <p:nvPr>
            <p:ph type="sldNum" sz="quarter" idx="12"/>
          </p:nvPr>
        </p:nvSpPr>
        <p:spPr>
          <a:xfrm>
            <a:off x="9042400" y="6324600"/>
            <a:ext cx="2540000" cy="457200"/>
          </a:xfrm>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8E0F2B-104D-4723-85DD-2720EFCBAEE5}"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41391427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630CAB-F81A-4B99-841D-747AE6EA43D9}"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497894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4"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F46D58-C639-434B-B9CF-E0B3D88E264E}"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9949254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6609041-7FFA-451D-B559-EBA462A5F1E2}"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1127816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6F9D28-83CD-4305-9934-5AC46E86B967}"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505152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831B1B4-D2D7-4D02-814F-07D6B6B3D07D}"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4838400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9"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5DF1F9-95FE-43A6-9C1D-CA4B80A00327}"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7567623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CF2B3D-49CA-4888-8459-A6A3501D6D66}"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9653642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4"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C15C4F-AC0C-4660-9914-430A30EA57E0}"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7649167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59F05D-8BED-4787-B5DF-DCB445E6B049}"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4957913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03C73A-EB03-4799-A457-805567E44770}"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3779910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07AFAF-2527-46F7-B27E-D7F6B8D0730B}"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7650174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5"/>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5"/>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C96AD9-6ECB-4D42-8B2D-FDAEFD4DEAF9}"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346858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22F693-2CE3-4173-AD1C-712EA601C022}"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6794421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7"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rtlCol="0">
            <a:normAutofit/>
          </a:bodyPr>
          <a:lstStyle/>
          <a:p>
            <a:pPr lvl="0"/>
            <a:endParaRPr lang="en-US" noProof="0"/>
          </a:p>
        </p:txBody>
      </p:sp>
      <p:sp>
        <p:nvSpPr>
          <p:cNvPr id="5" name="Date Placeholder 4"/>
          <p:cNvSpPr>
            <a:spLocks noGrp="1"/>
          </p:cNvSpPr>
          <p:nvPr>
            <p:ph type="dt" sz="half" idx="10"/>
          </p:nvPr>
        </p:nvSpPr>
        <p:spPr>
          <a:xfrm>
            <a:off x="1219200" y="6324600"/>
            <a:ext cx="2540000" cy="457200"/>
          </a:xfrm>
        </p:spPr>
        <p:txBody>
          <a:bodyPr/>
          <a:lstStyle>
            <a:lvl1pPr eaLnBrk="1" fontAlgn="auto" hangingPunct="1">
              <a:spcBef>
                <a:spcPts val="0"/>
              </a:spcBef>
              <a:spcAft>
                <a:spcPts val="0"/>
              </a:spcAft>
              <a:defRPr>
                <a:ea typeface="ＭＳ Ｐゴシック"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128"/>
              <a:cs typeface="Arial" pitchFamily="34" charset="0"/>
            </a:endParaRPr>
          </a:p>
        </p:txBody>
      </p:sp>
      <p:sp>
        <p:nvSpPr>
          <p:cNvPr id="6" name="Footer Placeholder 5"/>
          <p:cNvSpPr>
            <a:spLocks noGrp="1"/>
          </p:cNvSpPr>
          <p:nvPr>
            <p:ph type="ftr" sz="quarter" idx="11"/>
          </p:nvPr>
        </p:nvSpPr>
        <p:spPr>
          <a:xfrm>
            <a:off x="4470400" y="6324600"/>
            <a:ext cx="3860800" cy="457200"/>
          </a:xfrm>
        </p:spPr>
        <p:txBody>
          <a:bodyPr/>
          <a:lstStyle>
            <a:lvl1pPr eaLnBrk="1" fontAlgn="auto" hangingPunct="1">
              <a:spcBef>
                <a:spcPts val="0"/>
              </a:spcBef>
              <a:spcAft>
                <a:spcPts val="0"/>
              </a:spcAft>
              <a:defRPr>
                <a:ea typeface="ＭＳ Ｐゴシック"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128"/>
              <a:cs typeface="Arial" pitchFamily="34" charset="0"/>
            </a:endParaRPr>
          </a:p>
        </p:txBody>
      </p:sp>
      <p:sp>
        <p:nvSpPr>
          <p:cNvPr id="7" name="Slide Number Placeholder 6"/>
          <p:cNvSpPr>
            <a:spLocks noGrp="1"/>
          </p:cNvSpPr>
          <p:nvPr>
            <p:ph type="sldNum" sz="quarter" idx="12"/>
          </p:nvPr>
        </p:nvSpPr>
        <p:spPr>
          <a:xfrm>
            <a:off x="9042400" y="6324600"/>
            <a:ext cx="2540000" cy="457200"/>
          </a:xfrm>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9E477A-4BB1-4EA7-B50E-9161173C6B0E}" type="slidenum">
              <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6307941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CAA072-AAE1-49CD-900B-369B645A77E3}"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4257196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C0DC1A-A73F-45C9-ADAB-47A56DFAEA31}"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001070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5EC4017-B4D8-4321-9284-DFFE6BC9FC84}"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6128224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A49A01-82F2-48A1-ADCD-3A1987E2DCB8}"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5787857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6732F9-717D-4EB3-A501-4596888BE529}"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7579829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C0F75C0-C726-4AF6-9853-BCE361505849}"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6223205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E2B0B8-99E4-4EF4-AEA8-25D459C2527E}"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495765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250FF1-451A-4C3A-A2B1-A7234D8D3195}"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4910837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ECA499-9439-40D0-BDF4-EC3ACF602703}"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440952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6D209C-8DD6-4507-BE5B-8CF0814CFA86}"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6641430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665701-53DD-476B-853F-5015D0C86F51}"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9274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98FCF7-BD8F-4741-95AD-13A24E262E00}"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21939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Comic Sans MS" panose="030F0702030302020204" pitchFamily="66" charset="0"/>
                <a:ea typeface="ＭＳ Ｐゴシック"/>
                <a:cs typeface="Arial" panose="020B0604020202020204"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6024DC41-DBA7-4D7F-B62B-4E5A3C52F765}"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cs typeface="Arial" panose="020B0604020202020204" pitchFamily="34"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cs typeface="Arial" panose="020B0604020202020204" pitchFamily="34" charset="0"/>
            </a:endParaRPr>
          </a:p>
        </p:txBody>
      </p:sp>
      <p:pic>
        <p:nvPicPr>
          <p:cNvPr id="1031" name="Picture 7"/>
          <p:cNvPicPr>
            <a:picLocks noChangeAspect="1" noChangeArrowheads="1"/>
          </p:cNvPicPr>
          <p:nvPr userDrawn="1"/>
        </p:nvPicPr>
        <p:blipFill>
          <a:blip r:embed="rId13"/>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056" name="Group 45"/>
          <p:cNvGrpSpPr>
            <a:grpSpLocks/>
          </p:cNvGrpSpPr>
          <p:nvPr userDrawn="1"/>
        </p:nvGrpSpPr>
        <p:grpSpPr bwMode="auto">
          <a:xfrm>
            <a:off x="147638" y="290513"/>
            <a:ext cx="1282700" cy="938212"/>
            <a:chOff x="70" y="183"/>
            <a:chExt cx="606" cy="591"/>
          </a:xfrm>
        </p:grpSpPr>
        <p:grpSp>
          <p:nvGrpSpPr>
            <p:cNvPr id="2067" name="Group 16"/>
            <p:cNvGrpSpPr>
              <a:grpSpLocks/>
            </p:cNvGrpSpPr>
            <p:nvPr userDrawn="1"/>
          </p:nvGrpSpPr>
          <p:grpSpPr bwMode="auto">
            <a:xfrm>
              <a:off x="70" y="183"/>
              <a:ext cx="606" cy="591"/>
              <a:chOff x="384" y="734"/>
              <a:chExt cx="606" cy="591"/>
            </a:xfrm>
          </p:grpSpPr>
          <p:sp>
            <p:nvSpPr>
              <p:cNvPr id="2070"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71"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72"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73"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74"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2068"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2057" name="Group 43"/>
          <p:cNvGrpSpPr>
            <a:grpSpLocks/>
          </p:cNvGrpSpPr>
          <p:nvPr userDrawn="1"/>
        </p:nvGrpSpPr>
        <p:grpSpPr bwMode="auto">
          <a:xfrm>
            <a:off x="23813" y="1371600"/>
            <a:ext cx="12125325" cy="377825"/>
            <a:chOff x="11" y="872"/>
            <a:chExt cx="5841" cy="238"/>
          </a:xfrm>
        </p:grpSpPr>
        <p:grpSp>
          <p:nvGrpSpPr>
            <p:cNvPr id="2058" name="Group 35"/>
            <p:cNvGrpSpPr>
              <a:grpSpLocks/>
            </p:cNvGrpSpPr>
            <p:nvPr userDrawn="1"/>
          </p:nvGrpSpPr>
          <p:grpSpPr bwMode="auto">
            <a:xfrm>
              <a:off x="11" y="872"/>
              <a:ext cx="1997" cy="190"/>
              <a:chOff x="275" y="872"/>
              <a:chExt cx="1997" cy="190"/>
            </a:xfrm>
          </p:grpSpPr>
          <p:sp>
            <p:nvSpPr>
              <p:cNvPr id="2065"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66"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2059" name="Group 36"/>
            <p:cNvGrpSpPr>
              <a:grpSpLocks/>
            </p:cNvGrpSpPr>
            <p:nvPr userDrawn="1"/>
          </p:nvGrpSpPr>
          <p:grpSpPr bwMode="auto">
            <a:xfrm>
              <a:off x="1967" y="896"/>
              <a:ext cx="1997" cy="190"/>
              <a:chOff x="275" y="872"/>
              <a:chExt cx="1997" cy="190"/>
            </a:xfrm>
          </p:grpSpPr>
          <p:sp>
            <p:nvSpPr>
              <p:cNvPr id="2063"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64"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2060" name="Group 40"/>
            <p:cNvGrpSpPr>
              <a:grpSpLocks/>
            </p:cNvGrpSpPr>
            <p:nvPr userDrawn="1"/>
          </p:nvGrpSpPr>
          <p:grpSpPr bwMode="auto">
            <a:xfrm>
              <a:off x="3855" y="920"/>
              <a:ext cx="1997" cy="190"/>
              <a:chOff x="275" y="872"/>
              <a:chExt cx="1997" cy="190"/>
            </a:xfrm>
          </p:grpSpPr>
          <p:sp>
            <p:nvSpPr>
              <p:cNvPr id="2061"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62"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2886214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mn-lt"/>
                <a:ea typeface="ＭＳ Ｐゴシック" pitchFamily="96" charset="-128"/>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mn-lt"/>
                <a:ea typeface="ＭＳ Ｐゴシック" pitchFamily="96" charset="-128"/>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pitchFamily="96" charset="-128"/>
              <a:cs typeface="+mn-cs"/>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Comic Sans MS"/>
                <a:ea typeface="ＭＳ Ｐゴシック"/>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EDA132E1-0271-44EE-B7B4-382BE4FE8D66}"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mn-cs"/>
            </a:endParaRPr>
          </a:p>
        </p:txBody>
      </p:sp>
      <p:pic>
        <p:nvPicPr>
          <p:cNvPr id="3079"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53600" y="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0" name="Group 45"/>
          <p:cNvGrpSpPr>
            <a:grpSpLocks/>
          </p:cNvGrpSpPr>
          <p:nvPr userDrawn="1"/>
        </p:nvGrpSpPr>
        <p:grpSpPr bwMode="auto">
          <a:xfrm>
            <a:off x="147638" y="290513"/>
            <a:ext cx="1282700" cy="938212"/>
            <a:chOff x="70" y="183"/>
            <a:chExt cx="606" cy="591"/>
          </a:xfrm>
        </p:grpSpPr>
        <p:grpSp>
          <p:nvGrpSpPr>
            <p:cNvPr id="3091" name="Group 16"/>
            <p:cNvGrpSpPr>
              <a:grpSpLocks/>
            </p:cNvGrpSpPr>
            <p:nvPr userDrawn="1"/>
          </p:nvGrpSpPr>
          <p:grpSpPr bwMode="auto">
            <a:xfrm>
              <a:off x="70" y="183"/>
              <a:ext cx="606" cy="591"/>
              <a:chOff x="384" y="734"/>
              <a:chExt cx="606" cy="591"/>
            </a:xfrm>
          </p:grpSpPr>
          <p:sp>
            <p:nvSpPr>
              <p:cNvPr id="3094"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95"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96"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97"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98"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sp>
          <p:nvSpPr>
            <p:cNvPr id="3092"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duster" charset="0"/>
                  <a:ea typeface="ＭＳ Ｐゴシック" charset="0"/>
                  <a:cs typeface="ＭＳ Ｐゴシック" charset="0"/>
                </a:defRPr>
              </a:lvl1pPr>
              <a:lvl2pPr marL="742950" indent="-285750">
                <a:defRPr sz="2400">
                  <a:solidFill>
                    <a:schemeClr val="tx1"/>
                  </a:solidFill>
                  <a:latin typeface="Chalkduster" charset="0"/>
                  <a:ea typeface="ＭＳ Ｐゴシック" charset="0"/>
                </a:defRPr>
              </a:lvl2pPr>
              <a:lvl3pPr marL="1143000" indent="-228600">
                <a:defRPr sz="2400">
                  <a:solidFill>
                    <a:schemeClr val="tx1"/>
                  </a:solidFill>
                  <a:latin typeface="Chalkduster" charset="0"/>
                  <a:ea typeface="ＭＳ Ｐゴシック" charset="0"/>
                </a:defRPr>
              </a:lvl3pPr>
              <a:lvl4pPr marL="1600200" indent="-228600">
                <a:defRPr sz="2400">
                  <a:solidFill>
                    <a:schemeClr val="tx1"/>
                  </a:solidFill>
                  <a:latin typeface="Chalkduster" charset="0"/>
                  <a:ea typeface="ＭＳ Ｐゴシック" charset="0"/>
                </a:defRPr>
              </a:lvl4pPr>
              <a:lvl5pPr marL="2057400" indent="-228600">
                <a:defRPr sz="2400">
                  <a:solidFill>
                    <a:schemeClr val="tx1"/>
                  </a:solidFill>
                  <a:latin typeface="Chalkduster" charset="0"/>
                  <a:ea typeface="ＭＳ Ｐゴシック" charset="0"/>
                </a:defRPr>
              </a:lvl5pPr>
              <a:lvl6pPr marL="2514600" indent="-228600" eaLnBrk="0" fontAlgn="base" hangingPunct="0">
                <a:spcBef>
                  <a:spcPct val="0"/>
                </a:spcBef>
                <a:spcAft>
                  <a:spcPct val="0"/>
                </a:spcAft>
                <a:defRPr sz="2400">
                  <a:solidFill>
                    <a:schemeClr val="tx1"/>
                  </a:solidFill>
                  <a:latin typeface="Chalkduster" charset="0"/>
                  <a:ea typeface="ＭＳ Ｐゴシック" charset="0"/>
                </a:defRPr>
              </a:lvl6pPr>
              <a:lvl7pPr marL="2971800" indent="-228600" eaLnBrk="0" fontAlgn="base" hangingPunct="0">
                <a:spcBef>
                  <a:spcPct val="0"/>
                </a:spcBef>
                <a:spcAft>
                  <a:spcPct val="0"/>
                </a:spcAft>
                <a:defRPr sz="2400">
                  <a:solidFill>
                    <a:schemeClr val="tx1"/>
                  </a:solidFill>
                  <a:latin typeface="Chalkduster" charset="0"/>
                  <a:ea typeface="ＭＳ Ｐゴシック" charset="0"/>
                </a:defRPr>
              </a:lvl7pPr>
              <a:lvl8pPr marL="3429000" indent="-228600" eaLnBrk="0" fontAlgn="base" hangingPunct="0">
                <a:spcBef>
                  <a:spcPct val="0"/>
                </a:spcBef>
                <a:spcAft>
                  <a:spcPct val="0"/>
                </a:spcAft>
                <a:defRPr sz="2400">
                  <a:solidFill>
                    <a:schemeClr val="tx1"/>
                  </a:solidFill>
                  <a:latin typeface="Chalkduster" charset="0"/>
                  <a:ea typeface="ＭＳ Ｐゴシック" charset="0"/>
                </a:defRPr>
              </a:lvl8pPr>
              <a:lvl9pPr marL="3886200" indent="-228600" eaLnBrk="0" fontAlgn="base" hangingPunct="0">
                <a:spcBef>
                  <a:spcPct val="0"/>
                </a:spcBef>
                <a:spcAft>
                  <a:spcPct val="0"/>
                </a:spcAft>
                <a:defRPr sz="2400">
                  <a:solidFill>
                    <a:schemeClr val="tx1"/>
                  </a:solidFill>
                  <a:latin typeface="Chalkduster"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3081" name="Group 43"/>
          <p:cNvGrpSpPr>
            <a:grpSpLocks/>
          </p:cNvGrpSpPr>
          <p:nvPr userDrawn="1"/>
        </p:nvGrpSpPr>
        <p:grpSpPr bwMode="auto">
          <a:xfrm>
            <a:off x="23813" y="1371600"/>
            <a:ext cx="12125325" cy="377825"/>
            <a:chOff x="11" y="872"/>
            <a:chExt cx="5841" cy="238"/>
          </a:xfrm>
        </p:grpSpPr>
        <p:grpSp>
          <p:nvGrpSpPr>
            <p:cNvPr id="3082" name="Group 35"/>
            <p:cNvGrpSpPr>
              <a:grpSpLocks/>
            </p:cNvGrpSpPr>
            <p:nvPr userDrawn="1"/>
          </p:nvGrpSpPr>
          <p:grpSpPr bwMode="auto">
            <a:xfrm>
              <a:off x="11" y="872"/>
              <a:ext cx="1997" cy="190"/>
              <a:chOff x="275" y="872"/>
              <a:chExt cx="1997" cy="190"/>
            </a:xfrm>
          </p:grpSpPr>
          <p:sp>
            <p:nvSpPr>
              <p:cNvPr id="3089" name="Freeform 20"/>
              <p:cNvSpPr>
                <a:spLocks/>
              </p:cNvSpPr>
              <p:nvPr userDrawn="1"/>
            </p:nvSpPr>
            <p:spPr bwMode="auto">
              <a:xfrm>
                <a:off x="275" y="872"/>
                <a:ext cx="1288" cy="190"/>
              </a:xfrm>
              <a:custGeom>
                <a:avLst/>
                <a:gdLst>
                  <a:gd name="T0" fmla="*/ 0 w 1286"/>
                  <a:gd name="T1" fmla="*/ 92 h 190"/>
                  <a:gd name="T2" fmla="*/ 138 w 1286"/>
                  <a:gd name="T3" fmla="*/ 92 h 190"/>
                  <a:gd name="T4" fmla="*/ 197 w 1286"/>
                  <a:gd name="T5" fmla="*/ 0 h 190"/>
                  <a:gd name="T6" fmla="*/ 256 w 1286"/>
                  <a:gd name="T7" fmla="*/ 131 h 190"/>
                  <a:gd name="T8" fmla="*/ 351 w 1286"/>
                  <a:gd name="T9" fmla="*/ 0 h 190"/>
                  <a:gd name="T10" fmla="*/ 404 w 1286"/>
                  <a:gd name="T11" fmla="*/ 144 h 190"/>
                  <a:gd name="T12" fmla="*/ 463 w 1286"/>
                  <a:gd name="T13" fmla="*/ 7 h 190"/>
                  <a:gd name="T14" fmla="*/ 522 w 1286"/>
                  <a:gd name="T15" fmla="*/ 151 h 190"/>
                  <a:gd name="T16" fmla="*/ 574 w 1286"/>
                  <a:gd name="T17" fmla="*/ 20 h 190"/>
                  <a:gd name="T18" fmla="*/ 607 w 1286"/>
                  <a:gd name="T19" fmla="*/ 112 h 190"/>
                  <a:gd name="T20" fmla="*/ 1332 w 1286"/>
                  <a:gd name="T21" fmla="*/ 112 h 190"/>
                  <a:gd name="T22" fmla="*/ 1332 w 1286"/>
                  <a:gd name="T23" fmla="*/ 7 h 190"/>
                  <a:gd name="T24" fmla="*/ 1332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90" name="Freeform 27"/>
              <p:cNvSpPr>
                <a:spLocks/>
              </p:cNvSpPr>
              <p:nvPr userDrawn="1"/>
            </p:nvSpPr>
            <p:spPr bwMode="auto">
              <a:xfrm>
                <a:off x="1668" y="885"/>
                <a:ext cx="610" cy="176"/>
              </a:xfrm>
              <a:custGeom>
                <a:avLst/>
                <a:gdLst>
                  <a:gd name="T0" fmla="*/ 0 w 608"/>
                  <a:gd name="T1" fmla="*/ 0 h 176"/>
                  <a:gd name="T2" fmla="*/ 0 w 608"/>
                  <a:gd name="T3" fmla="*/ 176 h 176"/>
                  <a:gd name="T4" fmla="*/ 0 w 608"/>
                  <a:gd name="T5" fmla="*/ 96 h 176"/>
                  <a:gd name="T6" fmla="*/ 654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grpSp>
          <p:nvGrpSpPr>
            <p:cNvPr id="3083" name="Group 36"/>
            <p:cNvGrpSpPr>
              <a:grpSpLocks/>
            </p:cNvGrpSpPr>
            <p:nvPr userDrawn="1"/>
          </p:nvGrpSpPr>
          <p:grpSpPr bwMode="auto">
            <a:xfrm>
              <a:off x="1967" y="896"/>
              <a:ext cx="1997" cy="190"/>
              <a:chOff x="275" y="872"/>
              <a:chExt cx="1997" cy="190"/>
            </a:xfrm>
          </p:grpSpPr>
          <p:sp>
            <p:nvSpPr>
              <p:cNvPr id="3087" name="Freeform 37"/>
              <p:cNvSpPr>
                <a:spLocks/>
              </p:cNvSpPr>
              <p:nvPr userDrawn="1"/>
            </p:nvSpPr>
            <p:spPr bwMode="auto">
              <a:xfrm>
                <a:off x="269" y="872"/>
                <a:ext cx="1292" cy="190"/>
              </a:xfrm>
              <a:custGeom>
                <a:avLst/>
                <a:gdLst>
                  <a:gd name="T0" fmla="*/ 0 w 1286"/>
                  <a:gd name="T1" fmla="*/ 92 h 190"/>
                  <a:gd name="T2" fmla="*/ 161 w 1286"/>
                  <a:gd name="T3" fmla="*/ 92 h 190"/>
                  <a:gd name="T4" fmla="*/ 220 w 1286"/>
                  <a:gd name="T5" fmla="*/ 0 h 190"/>
                  <a:gd name="T6" fmla="*/ 279 w 1286"/>
                  <a:gd name="T7" fmla="*/ 131 h 190"/>
                  <a:gd name="T8" fmla="*/ 374 w 1286"/>
                  <a:gd name="T9" fmla="*/ 0 h 190"/>
                  <a:gd name="T10" fmla="*/ 427 w 1286"/>
                  <a:gd name="T11" fmla="*/ 144 h 190"/>
                  <a:gd name="T12" fmla="*/ 486 w 1286"/>
                  <a:gd name="T13" fmla="*/ 7 h 190"/>
                  <a:gd name="T14" fmla="*/ 549 w 1286"/>
                  <a:gd name="T15" fmla="*/ 151 h 190"/>
                  <a:gd name="T16" fmla="*/ 620 w 1286"/>
                  <a:gd name="T17" fmla="*/ 20 h 190"/>
                  <a:gd name="T18" fmla="*/ 653 w 1286"/>
                  <a:gd name="T19" fmla="*/ 112 h 190"/>
                  <a:gd name="T20" fmla="*/ 1429 w 1286"/>
                  <a:gd name="T21" fmla="*/ 112 h 190"/>
                  <a:gd name="T22" fmla="*/ 1429 w 1286"/>
                  <a:gd name="T23" fmla="*/ 7 h 190"/>
                  <a:gd name="T24" fmla="*/ 1429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88"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grpSp>
          <p:nvGrpSpPr>
            <p:cNvPr id="3084" name="Group 40"/>
            <p:cNvGrpSpPr>
              <a:grpSpLocks/>
            </p:cNvGrpSpPr>
            <p:nvPr userDrawn="1"/>
          </p:nvGrpSpPr>
          <p:grpSpPr bwMode="auto">
            <a:xfrm>
              <a:off x="3855" y="920"/>
              <a:ext cx="1997" cy="190"/>
              <a:chOff x="275" y="872"/>
              <a:chExt cx="1997" cy="190"/>
            </a:xfrm>
          </p:grpSpPr>
          <p:sp>
            <p:nvSpPr>
              <p:cNvPr id="3085" name="Freeform 41"/>
              <p:cNvSpPr>
                <a:spLocks/>
              </p:cNvSpPr>
              <p:nvPr userDrawn="1"/>
            </p:nvSpPr>
            <p:spPr bwMode="auto">
              <a:xfrm>
                <a:off x="275" y="872"/>
                <a:ext cx="1288" cy="190"/>
              </a:xfrm>
              <a:custGeom>
                <a:avLst/>
                <a:gdLst>
                  <a:gd name="T0" fmla="*/ 0 w 1286"/>
                  <a:gd name="T1" fmla="*/ 92 h 190"/>
                  <a:gd name="T2" fmla="*/ 138 w 1286"/>
                  <a:gd name="T3" fmla="*/ 92 h 190"/>
                  <a:gd name="T4" fmla="*/ 197 w 1286"/>
                  <a:gd name="T5" fmla="*/ 0 h 190"/>
                  <a:gd name="T6" fmla="*/ 256 w 1286"/>
                  <a:gd name="T7" fmla="*/ 131 h 190"/>
                  <a:gd name="T8" fmla="*/ 351 w 1286"/>
                  <a:gd name="T9" fmla="*/ 0 h 190"/>
                  <a:gd name="T10" fmla="*/ 404 w 1286"/>
                  <a:gd name="T11" fmla="*/ 144 h 190"/>
                  <a:gd name="T12" fmla="*/ 463 w 1286"/>
                  <a:gd name="T13" fmla="*/ 7 h 190"/>
                  <a:gd name="T14" fmla="*/ 522 w 1286"/>
                  <a:gd name="T15" fmla="*/ 151 h 190"/>
                  <a:gd name="T16" fmla="*/ 574 w 1286"/>
                  <a:gd name="T17" fmla="*/ 20 h 190"/>
                  <a:gd name="T18" fmla="*/ 607 w 1286"/>
                  <a:gd name="T19" fmla="*/ 112 h 190"/>
                  <a:gd name="T20" fmla="*/ 1332 w 1286"/>
                  <a:gd name="T21" fmla="*/ 112 h 190"/>
                  <a:gd name="T22" fmla="*/ 1332 w 1286"/>
                  <a:gd name="T23" fmla="*/ 7 h 190"/>
                  <a:gd name="T24" fmla="*/ 1332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3086"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grpSp>
      </p:grpSp>
    </p:spTree>
    <p:extLst>
      <p:ext uri="{BB962C8B-B14F-4D97-AF65-F5344CB8AC3E}">
        <p14:creationId xmlns:p14="http://schemas.microsoft.com/office/powerpoint/2010/main" val="34956940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4000">
          <a:solidFill>
            <a:schemeClr val="tx2"/>
          </a:solidFill>
          <a:latin typeface="Comic Sans MS" pitchFamily="66"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pitchFamily="66"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pitchFamily="66"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pitchFamily="66"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pitchFamily="66" charset="0"/>
          <a:ea typeface="ＭＳ Ｐゴシック" pitchFamily="96" charset="-128"/>
        </a:defRPr>
      </a:lvl6pPr>
      <a:lvl7pPr marL="914400" algn="l" rtl="0" fontAlgn="base">
        <a:spcBef>
          <a:spcPct val="0"/>
        </a:spcBef>
        <a:spcAft>
          <a:spcPct val="0"/>
        </a:spcAft>
        <a:defRPr sz="4000">
          <a:solidFill>
            <a:schemeClr val="tx2"/>
          </a:solidFill>
          <a:latin typeface="Comic Sans MS" pitchFamily="66" charset="0"/>
          <a:ea typeface="ＭＳ Ｐゴシック" pitchFamily="96" charset="-128"/>
        </a:defRPr>
      </a:lvl7pPr>
      <a:lvl8pPr marL="1371600" algn="l" rtl="0" fontAlgn="base">
        <a:spcBef>
          <a:spcPct val="0"/>
        </a:spcBef>
        <a:spcAft>
          <a:spcPct val="0"/>
        </a:spcAft>
        <a:defRPr sz="4000">
          <a:solidFill>
            <a:schemeClr val="tx2"/>
          </a:solidFill>
          <a:latin typeface="Comic Sans MS" pitchFamily="66" charset="0"/>
          <a:ea typeface="ＭＳ Ｐゴシック" pitchFamily="96" charset="-128"/>
        </a:defRPr>
      </a:lvl8pPr>
      <a:lvl9pPr marL="1828800" algn="l" rtl="0" fontAlgn="base">
        <a:spcBef>
          <a:spcPct val="0"/>
        </a:spcBef>
        <a:spcAft>
          <a:spcPct val="0"/>
        </a:spcAft>
        <a:defRPr sz="4000">
          <a:solidFill>
            <a:schemeClr val="tx2"/>
          </a:solidFill>
          <a:latin typeface="Comic Sans MS" pitchFamily="66" charset="0"/>
          <a:ea typeface="ＭＳ Ｐゴシック" pitchFamily="9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Comic Sans MS" panose="030F0702030302020204" pitchFamily="66" charset="0"/>
                <a:ea typeface="ＭＳ Ｐゴシック"/>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83CD33EB-58A3-4A25-8AFA-1FD432C4DFEB}"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pic>
        <p:nvPicPr>
          <p:cNvPr id="1031" name="Picture 7"/>
          <p:cNvPicPr>
            <a:picLocks noChangeAspect="1" noChangeArrowheads="1"/>
          </p:cNvPicPr>
          <p:nvPr userDrawn="1"/>
        </p:nvPicPr>
        <p:blipFill>
          <a:blip r:embed="rId13"/>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032" name="Group 45"/>
          <p:cNvGrpSpPr>
            <a:grpSpLocks/>
          </p:cNvGrpSpPr>
          <p:nvPr userDrawn="1"/>
        </p:nvGrpSpPr>
        <p:grpSpPr bwMode="auto">
          <a:xfrm>
            <a:off x="147638" y="290513"/>
            <a:ext cx="1282700" cy="938212"/>
            <a:chOff x="70" y="183"/>
            <a:chExt cx="606" cy="591"/>
          </a:xfrm>
        </p:grpSpPr>
        <p:grpSp>
          <p:nvGrpSpPr>
            <p:cNvPr id="1043" name="Group 16"/>
            <p:cNvGrpSpPr>
              <a:grpSpLocks/>
            </p:cNvGrpSpPr>
            <p:nvPr userDrawn="1"/>
          </p:nvGrpSpPr>
          <p:grpSpPr bwMode="auto">
            <a:xfrm>
              <a:off x="70" y="183"/>
              <a:ext cx="606" cy="591"/>
              <a:chOff x="384" y="734"/>
              <a:chExt cx="606" cy="591"/>
            </a:xfrm>
          </p:grpSpPr>
          <p:sp>
            <p:nvSpPr>
              <p:cNvPr id="1046"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7"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8"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9"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50"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1044"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1033" name="Group 43"/>
          <p:cNvGrpSpPr>
            <a:grpSpLocks/>
          </p:cNvGrpSpPr>
          <p:nvPr userDrawn="1"/>
        </p:nvGrpSpPr>
        <p:grpSpPr bwMode="auto">
          <a:xfrm>
            <a:off x="23813" y="1371600"/>
            <a:ext cx="12125325" cy="377825"/>
            <a:chOff x="11" y="872"/>
            <a:chExt cx="5841" cy="238"/>
          </a:xfrm>
        </p:grpSpPr>
        <p:grpSp>
          <p:nvGrpSpPr>
            <p:cNvPr id="1034" name="Group 35"/>
            <p:cNvGrpSpPr>
              <a:grpSpLocks/>
            </p:cNvGrpSpPr>
            <p:nvPr userDrawn="1"/>
          </p:nvGrpSpPr>
          <p:grpSpPr bwMode="auto">
            <a:xfrm>
              <a:off x="11" y="872"/>
              <a:ext cx="1997" cy="190"/>
              <a:chOff x="275" y="872"/>
              <a:chExt cx="1997" cy="190"/>
            </a:xfrm>
          </p:grpSpPr>
          <p:sp>
            <p:nvSpPr>
              <p:cNvPr id="1041"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2"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1035" name="Group 36"/>
            <p:cNvGrpSpPr>
              <a:grpSpLocks/>
            </p:cNvGrpSpPr>
            <p:nvPr userDrawn="1"/>
          </p:nvGrpSpPr>
          <p:grpSpPr bwMode="auto">
            <a:xfrm>
              <a:off x="1967" y="896"/>
              <a:ext cx="1997" cy="190"/>
              <a:chOff x="275" y="872"/>
              <a:chExt cx="1997" cy="190"/>
            </a:xfrm>
          </p:grpSpPr>
          <p:sp>
            <p:nvSpPr>
              <p:cNvPr id="1039"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0"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1036" name="Group 40"/>
            <p:cNvGrpSpPr>
              <a:grpSpLocks/>
            </p:cNvGrpSpPr>
            <p:nvPr userDrawn="1"/>
          </p:nvGrpSpPr>
          <p:grpSpPr bwMode="auto">
            <a:xfrm>
              <a:off x="3855" y="920"/>
              <a:ext cx="1997" cy="190"/>
              <a:chOff x="275" y="872"/>
              <a:chExt cx="1997" cy="190"/>
            </a:xfrm>
          </p:grpSpPr>
          <p:sp>
            <p:nvSpPr>
              <p:cNvPr id="1037"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38"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3497371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defTabSz="685800" eaLnBrk="0" fontAlgn="auto" hangingPunct="0">
              <a:spcBef>
                <a:spcPts val="0"/>
              </a:spcBef>
              <a:spcAft>
                <a:spcPts val="0"/>
              </a:spcAft>
              <a:defRPr sz="1050">
                <a:solidFill>
                  <a:srgbClr val="000000"/>
                </a:solidFill>
                <a:latin typeface="Comic Sans MS" charset="0"/>
                <a:ea typeface="ＭＳ Ｐゴシック" charset="0"/>
                <a:cs typeface="Arial" pitchFamily="34" charset="0"/>
              </a:defRPr>
            </a:lvl1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defTabSz="685800" eaLnBrk="0" fontAlgn="auto" hangingPunct="0">
              <a:spcBef>
                <a:spcPts val="0"/>
              </a:spcBef>
              <a:spcAft>
                <a:spcPts val="0"/>
              </a:spcAft>
              <a:defRPr sz="1050">
                <a:solidFill>
                  <a:srgbClr val="000000"/>
                </a:solidFill>
                <a:latin typeface="Comic Sans MS" charset="0"/>
                <a:ea typeface="ＭＳ Ｐゴシック" charset="0"/>
                <a:cs typeface="Arial" pitchFamily="34" charset="0"/>
              </a:defRPr>
            </a:lvl1pP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defTabSz="685800" eaLnBrk="0" fontAlgn="auto" hangingPunct="0">
              <a:spcBef>
                <a:spcPts val="0"/>
              </a:spcBef>
              <a:spcAft>
                <a:spcPts val="0"/>
              </a:spcAft>
              <a:defRPr sz="1050">
                <a:solidFill>
                  <a:srgbClr val="000000"/>
                </a:solidFill>
                <a:latin typeface="Comic Sans MS" panose="030F0702030302020204" pitchFamily="66" charset="0"/>
                <a:ea typeface="+mn-ea"/>
                <a:cs typeface="Arial" panose="020B0604020202020204" pitchFamily="34" charset="0"/>
              </a:defRPr>
            </a:lvl1pPr>
          </a:lstStyle>
          <a:p>
            <a:pPr marL="0" marR="0" lvl="0" indent="0" algn="r" defTabSz="685800" rtl="0" eaLnBrk="0" fontAlgn="auto" latinLnBrk="0" hangingPunct="0">
              <a:lnSpc>
                <a:spcPct val="100000"/>
              </a:lnSpc>
              <a:spcBef>
                <a:spcPts val="0"/>
              </a:spcBef>
              <a:spcAft>
                <a:spcPts val="0"/>
              </a:spcAft>
              <a:buClrTx/>
              <a:buSzTx/>
              <a:buFontTx/>
              <a:buNone/>
              <a:tabLst/>
              <a:defRPr/>
            </a:pPr>
            <a:fld id="{8856FD76-F08F-429D-A560-650143DF16E9}"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cs typeface="Arial" panose="020B0604020202020204" pitchFamily="34" charset="0"/>
              </a:rPr>
              <a:pPr marL="0" marR="0" lvl="0" indent="0" algn="r" defTabSz="685800" rtl="0" eaLnBrk="0" fontAlgn="auto" latinLnBrk="0" hangingPunct="0">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cs typeface="Arial" panose="020B0604020202020204" pitchFamily="34" charset="0"/>
            </a:endParaRPr>
          </a:p>
        </p:txBody>
      </p:sp>
      <p:pic>
        <p:nvPicPr>
          <p:cNvPr id="1031" name="Picture 7"/>
          <p:cNvPicPr>
            <a:picLocks noChangeAspect="1" noChangeArrowheads="1"/>
          </p:cNvPicPr>
          <p:nvPr userDrawn="1"/>
        </p:nvPicPr>
        <p:blipFill>
          <a:blip r:embed="rId14"/>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5128" name="Group 45"/>
          <p:cNvGrpSpPr>
            <a:grpSpLocks/>
          </p:cNvGrpSpPr>
          <p:nvPr userDrawn="1"/>
        </p:nvGrpSpPr>
        <p:grpSpPr bwMode="auto">
          <a:xfrm>
            <a:off x="147638" y="290513"/>
            <a:ext cx="1282700" cy="938212"/>
            <a:chOff x="70" y="183"/>
            <a:chExt cx="606" cy="591"/>
          </a:xfrm>
        </p:grpSpPr>
        <p:grpSp>
          <p:nvGrpSpPr>
            <p:cNvPr id="5139" name="Group 16"/>
            <p:cNvGrpSpPr>
              <a:grpSpLocks/>
            </p:cNvGrpSpPr>
            <p:nvPr userDrawn="1"/>
          </p:nvGrpSpPr>
          <p:grpSpPr bwMode="auto">
            <a:xfrm>
              <a:off x="70" y="183"/>
              <a:ext cx="606" cy="591"/>
              <a:chOff x="384" y="734"/>
              <a:chExt cx="606" cy="591"/>
            </a:xfrm>
          </p:grpSpPr>
          <p:sp>
            <p:nvSpPr>
              <p:cNvPr id="1046"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7"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8"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9"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50"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grpSp>
        <p:sp>
          <p:nvSpPr>
            <p:cNvPr id="1044"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5" name="Text Box 18"/>
            <p:cNvSpPr txBox="1">
              <a:spLocks noChangeArrowheads="1"/>
            </p:cNvSpPr>
            <p:nvPr userDrawn="1"/>
          </p:nvSpPr>
          <p:spPr bwMode="auto">
            <a:xfrm>
              <a:off x="286" y="249"/>
              <a:ext cx="147" cy="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5129" name="Group 43"/>
          <p:cNvGrpSpPr>
            <a:grpSpLocks/>
          </p:cNvGrpSpPr>
          <p:nvPr userDrawn="1"/>
        </p:nvGrpSpPr>
        <p:grpSpPr bwMode="auto">
          <a:xfrm>
            <a:off x="23813" y="1371600"/>
            <a:ext cx="12125325" cy="377825"/>
            <a:chOff x="11" y="872"/>
            <a:chExt cx="5841" cy="238"/>
          </a:xfrm>
        </p:grpSpPr>
        <p:grpSp>
          <p:nvGrpSpPr>
            <p:cNvPr id="5130" name="Group 35"/>
            <p:cNvGrpSpPr>
              <a:grpSpLocks/>
            </p:cNvGrpSpPr>
            <p:nvPr userDrawn="1"/>
          </p:nvGrpSpPr>
          <p:grpSpPr bwMode="auto">
            <a:xfrm>
              <a:off x="11" y="872"/>
              <a:ext cx="1997" cy="190"/>
              <a:chOff x="275" y="872"/>
              <a:chExt cx="1997" cy="190"/>
            </a:xfrm>
          </p:grpSpPr>
          <p:sp>
            <p:nvSpPr>
              <p:cNvPr id="1041"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2"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grpSp>
        <p:grpSp>
          <p:nvGrpSpPr>
            <p:cNvPr id="5131" name="Group 36"/>
            <p:cNvGrpSpPr>
              <a:grpSpLocks/>
            </p:cNvGrpSpPr>
            <p:nvPr userDrawn="1"/>
          </p:nvGrpSpPr>
          <p:grpSpPr bwMode="auto">
            <a:xfrm>
              <a:off x="1967" y="896"/>
              <a:ext cx="1997" cy="190"/>
              <a:chOff x="275" y="872"/>
              <a:chExt cx="1997" cy="190"/>
            </a:xfrm>
          </p:grpSpPr>
          <p:sp>
            <p:nvSpPr>
              <p:cNvPr id="1039"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0"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grpSp>
        <p:grpSp>
          <p:nvGrpSpPr>
            <p:cNvPr id="5132" name="Group 40"/>
            <p:cNvGrpSpPr>
              <a:grpSpLocks/>
            </p:cNvGrpSpPr>
            <p:nvPr userDrawn="1"/>
          </p:nvGrpSpPr>
          <p:grpSpPr bwMode="auto">
            <a:xfrm>
              <a:off x="3855" y="920"/>
              <a:ext cx="1997" cy="190"/>
              <a:chOff x="275" y="872"/>
              <a:chExt cx="1997" cy="190"/>
            </a:xfrm>
          </p:grpSpPr>
          <p:sp>
            <p:nvSpPr>
              <p:cNvPr id="1037"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8"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grpSp>
      </p:grpSp>
    </p:spTree>
    <p:extLst>
      <p:ext uri="{BB962C8B-B14F-4D97-AF65-F5344CB8AC3E}">
        <p14:creationId xmlns:p14="http://schemas.microsoft.com/office/powerpoint/2010/main" val="31674796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0" fontAlgn="base" hangingPunct="0">
        <a:spcBef>
          <a:spcPct val="0"/>
        </a:spcBef>
        <a:spcAft>
          <a:spcPct val="0"/>
        </a:spcAft>
        <a:defRPr sz="3000">
          <a:solidFill>
            <a:schemeClr val="tx2"/>
          </a:solidFill>
          <a:latin typeface="+mj-lt"/>
          <a:ea typeface="MS PGothic" pitchFamily="34" charset="-128"/>
          <a:cs typeface="+mj-cs"/>
        </a:defRPr>
      </a:lvl1pPr>
      <a:lvl2pPr algn="l"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900" algn="l"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800" algn="l"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700" algn="l"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600" algn="l"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Char char="–"/>
        <a:defRPr sz="2100">
          <a:solidFill>
            <a:schemeClr val="tx1"/>
          </a:solidFill>
          <a:latin typeface="+mn-lt"/>
          <a:ea typeface="MS PGothic" pitchFamily="34" charset="-128"/>
        </a:defRPr>
      </a:lvl2pPr>
      <a:lvl3pPr marL="857250" indent="-171450" algn="l" rtl="0" eaLnBrk="0" fontAlgn="base" hangingPunct="0">
        <a:spcBef>
          <a:spcPct val="20000"/>
        </a:spcBef>
        <a:spcAft>
          <a:spcPct val="0"/>
        </a:spcAft>
        <a:buChar char="•"/>
        <a:defRPr>
          <a:solidFill>
            <a:schemeClr val="tx1"/>
          </a:solidFill>
          <a:latin typeface="+mn-lt"/>
          <a:ea typeface="MS PGothic" pitchFamily="34" charset="-128"/>
        </a:defRPr>
      </a:lvl3pPr>
      <a:lvl4pPr marL="1200150" indent="-171450" algn="l" rtl="0" eaLnBrk="0" fontAlgn="base" hangingPunct="0">
        <a:spcBef>
          <a:spcPct val="20000"/>
        </a:spcBef>
        <a:spcAft>
          <a:spcPct val="0"/>
        </a:spcAft>
        <a:buChar char="–"/>
        <a:defRPr sz="1500">
          <a:solidFill>
            <a:schemeClr val="tx1"/>
          </a:solidFill>
          <a:latin typeface="+mn-lt"/>
          <a:ea typeface="MS PGothic" pitchFamily="34" charset="-128"/>
        </a:defRPr>
      </a:lvl4pPr>
      <a:lvl5pPr marL="1543050" indent="-171450" algn="l" rtl="0" eaLnBrk="0" fontAlgn="base" hangingPunct="0">
        <a:spcBef>
          <a:spcPct val="20000"/>
        </a:spcBef>
        <a:spcAft>
          <a:spcPct val="0"/>
        </a:spcAft>
        <a:buChar char="»"/>
        <a:defRPr sz="1500">
          <a:solidFill>
            <a:schemeClr val="tx1"/>
          </a:solidFill>
          <a:latin typeface="+mn-lt"/>
          <a:ea typeface="MS PGothic" pitchFamily="34" charset="-128"/>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9ECDC1E-D7B0-413B-963C-26EA599B478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200">
                <a:solidFill>
                  <a:srgbClr val="898989"/>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4CD0E8-7EE4-426A-B4AA-28F471DC25DC}"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07844572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50">
                <a:solidFill>
                  <a:srgbClr val="000000"/>
                </a:solidFill>
                <a:latin typeface="Comic Sans MS" charset="0"/>
                <a:ea typeface="ＭＳ Ｐゴシック"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050">
                <a:solidFill>
                  <a:srgbClr val="000000"/>
                </a:solidFill>
                <a:latin typeface="Comic Sans MS" charset="0"/>
                <a:ea typeface="ＭＳ Ｐゴシック"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50">
                <a:solidFill>
                  <a:srgbClr val="000000"/>
                </a:solidFill>
                <a:latin typeface="Comic Sans MS" panose="030F0702030302020204" pitchFamily="66" charset="0"/>
                <a:ea typeface="+mn-ea"/>
                <a:cs typeface="Arial" panose="020B0604020202020204"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76DF16FF-B404-4E53-AC60-3200E473E45D}"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cs typeface="Arial" panose="020B0604020202020204" pitchFamily="34"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cs typeface="Arial" panose="020B0604020202020204" pitchFamily="34" charset="0"/>
            </a:endParaRPr>
          </a:p>
        </p:txBody>
      </p:sp>
      <p:pic>
        <p:nvPicPr>
          <p:cNvPr id="1031" name="Picture 7"/>
          <p:cNvPicPr>
            <a:picLocks noChangeAspect="1" noChangeArrowheads="1"/>
          </p:cNvPicPr>
          <p:nvPr userDrawn="1"/>
        </p:nvPicPr>
        <p:blipFill>
          <a:blip r:embed="rId14"/>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032" name="Group 45"/>
          <p:cNvGrpSpPr>
            <a:grpSpLocks/>
          </p:cNvGrpSpPr>
          <p:nvPr userDrawn="1"/>
        </p:nvGrpSpPr>
        <p:grpSpPr bwMode="auto">
          <a:xfrm>
            <a:off x="147638" y="290513"/>
            <a:ext cx="1282700" cy="938212"/>
            <a:chOff x="70" y="183"/>
            <a:chExt cx="606" cy="591"/>
          </a:xfrm>
        </p:grpSpPr>
        <p:grpSp>
          <p:nvGrpSpPr>
            <p:cNvPr id="1043" name="Group 16"/>
            <p:cNvGrpSpPr>
              <a:grpSpLocks/>
            </p:cNvGrpSpPr>
            <p:nvPr userDrawn="1"/>
          </p:nvGrpSpPr>
          <p:grpSpPr bwMode="auto">
            <a:xfrm>
              <a:off x="70" y="183"/>
              <a:ext cx="606" cy="591"/>
              <a:chOff x="384" y="734"/>
              <a:chExt cx="606" cy="591"/>
            </a:xfrm>
          </p:grpSpPr>
          <p:sp>
            <p:nvSpPr>
              <p:cNvPr id="1046"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7"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8"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9"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50"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grpSp>
        <p:sp>
          <p:nvSpPr>
            <p:cNvPr id="1044"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5" name="Text Box 18"/>
            <p:cNvSpPr txBox="1">
              <a:spLocks noChangeArrowheads="1"/>
            </p:cNvSpPr>
            <p:nvPr userDrawn="1"/>
          </p:nvSpPr>
          <p:spPr bwMode="auto">
            <a:xfrm>
              <a:off x="286" y="249"/>
              <a:ext cx="147" cy="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1033" name="Group 43"/>
          <p:cNvGrpSpPr>
            <a:grpSpLocks/>
          </p:cNvGrpSpPr>
          <p:nvPr userDrawn="1"/>
        </p:nvGrpSpPr>
        <p:grpSpPr bwMode="auto">
          <a:xfrm>
            <a:off x="23813" y="1371600"/>
            <a:ext cx="12125325" cy="377825"/>
            <a:chOff x="11" y="872"/>
            <a:chExt cx="5841" cy="238"/>
          </a:xfrm>
        </p:grpSpPr>
        <p:grpSp>
          <p:nvGrpSpPr>
            <p:cNvPr id="1034" name="Group 35"/>
            <p:cNvGrpSpPr>
              <a:grpSpLocks/>
            </p:cNvGrpSpPr>
            <p:nvPr userDrawn="1"/>
          </p:nvGrpSpPr>
          <p:grpSpPr bwMode="auto">
            <a:xfrm>
              <a:off x="11" y="872"/>
              <a:ext cx="1997" cy="190"/>
              <a:chOff x="275" y="872"/>
              <a:chExt cx="1997" cy="190"/>
            </a:xfrm>
          </p:grpSpPr>
          <p:sp>
            <p:nvSpPr>
              <p:cNvPr id="1041"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2"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grpSp>
        <p:grpSp>
          <p:nvGrpSpPr>
            <p:cNvPr id="1035" name="Group 36"/>
            <p:cNvGrpSpPr>
              <a:grpSpLocks/>
            </p:cNvGrpSpPr>
            <p:nvPr userDrawn="1"/>
          </p:nvGrpSpPr>
          <p:grpSpPr bwMode="auto">
            <a:xfrm>
              <a:off x="1967" y="896"/>
              <a:ext cx="1997" cy="190"/>
              <a:chOff x="275" y="872"/>
              <a:chExt cx="1997" cy="190"/>
            </a:xfrm>
          </p:grpSpPr>
          <p:sp>
            <p:nvSpPr>
              <p:cNvPr id="1039"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0"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grpSp>
        <p:grpSp>
          <p:nvGrpSpPr>
            <p:cNvPr id="1036" name="Group 40"/>
            <p:cNvGrpSpPr>
              <a:grpSpLocks/>
            </p:cNvGrpSpPr>
            <p:nvPr userDrawn="1"/>
          </p:nvGrpSpPr>
          <p:grpSpPr bwMode="auto">
            <a:xfrm>
              <a:off x="3855" y="920"/>
              <a:ext cx="1997" cy="190"/>
              <a:chOff x="275" y="872"/>
              <a:chExt cx="1997" cy="190"/>
            </a:xfrm>
          </p:grpSpPr>
          <p:sp>
            <p:nvSpPr>
              <p:cNvPr id="1037"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8"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grpSp>
      </p:grpSp>
    </p:spTree>
    <p:extLst>
      <p:ext uri="{BB962C8B-B14F-4D97-AF65-F5344CB8AC3E}">
        <p14:creationId xmlns:p14="http://schemas.microsoft.com/office/powerpoint/2010/main" val="28354086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rtl="0" eaLnBrk="0" fontAlgn="base" hangingPunct="0">
        <a:spcBef>
          <a:spcPct val="0"/>
        </a:spcBef>
        <a:spcAft>
          <a:spcPct val="0"/>
        </a:spcAft>
        <a:defRPr sz="3000">
          <a:solidFill>
            <a:schemeClr val="tx2"/>
          </a:solidFill>
          <a:latin typeface="+mj-lt"/>
          <a:ea typeface="MS PGothic" pitchFamily="34" charset="-128"/>
          <a:cs typeface="+mj-cs"/>
        </a:defRPr>
      </a:lvl1pPr>
      <a:lvl2pPr algn="l"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900" algn="l"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800" algn="l"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700" algn="l"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600" algn="l"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Char char="–"/>
        <a:defRPr sz="2100">
          <a:solidFill>
            <a:schemeClr val="tx1"/>
          </a:solidFill>
          <a:latin typeface="+mn-lt"/>
          <a:ea typeface="MS PGothic" pitchFamily="34" charset="-128"/>
        </a:defRPr>
      </a:lvl2pPr>
      <a:lvl3pPr marL="857250" indent="-171450" algn="l" rtl="0" eaLnBrk="0" fontAlgn="base" hangingPunct="0">
        <a:spcBef>
          <a:spcPct val="20000"/>
        </a:spcBef>
        <a:spcAft>
          <a:spcPct val="0"/>
        </a:spcAft>
        <a:buChar char="•"/>
        <a:defRPr>
          <a:solidFill>
            <a:schemeClr val="tx1"/>
          </a:solidFill>
          <a:latin typeface="+mn-lt"/>
          <a:ea typeface="MS PGothic" pitchFamily="34" charset="-128"/>
        </a:defRPr>
      </a:lvl3pPr>
      <a:lvl4pPr marL="1200150" indent="-171450" algn="l" rtl="0" eaLnBrk="0" fontAlgn="base" hangingPunct="0">
        <a:spcBef>
          <a:spcPct val="20000"/>
        </a:spcBef>
        <a:spcAft>
          <a:spcPct val="0"/>
        </a:spcAft>
        <a:buChar char="–"/>
        <a:defRPr sz="1500">
          <a:solidFill>
            <a:schemeClr val="tx1"/>
          </a:solidFill>
          <a:latin typeface="+mn-lt"/>
          <a:ea typeface="MS PGothic" pitchFamily="34" charset="-128"/>
        </a:defRPr>
      </a:lvl4pPr>
      <a:lvl5pPr marL="1543050" indent="-171450" algn="l" rtl="0" eaLnBrk="0" fontAlgn="base" hangingPunct="0">
        <a:spcBef>
          <a:spcPct val="20000"/>
        </a:spcBef>
        <a:spcAft>
          <a:spcPct val="0"/>
        </a:spcAft>
        <a:buChar char="»"/>
        <a:defRPr sz="1500">
          <a:solidFill>
            <a:schemeClr val="tx1"/>
          </a:solidFill>
          <a:latin typeface="+mn-lt"/>
          <a:ea typeface="MS PGothic" pitchFamily="34" charset="-128"/>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50">
                <a:solidFill>
                  <a:srgbClr val="000000"/>
                </a:solidFill>
                <a:latin typeface="Comic Sans MS" charset="0"/>
                <a:ea typeface="ＭＳ Ｐゴシック"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050">
                <a:solidFill>
                  <a:srgbClr val="000000"/>
                </a:solidFill>
                <a:latin typeface="Comic Sans MS" charset="0"/>
                <a:ea typeface="ＭＳ Ｐゴシック"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50">
                <a:solidFill>
                  <a:srgbClr val="000000"/>
                </a:solidFill>
                <a:latin typeface="+mn-lt"/>
                <a:ea typeface="+mn-ea"/>
                <a:cs typeface="Arial" panose="020B0604020202020204"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DC73C17E-8E3C-46E1-97B2-318DCE1CE283}" type="slidenum">
              <a:rPr kumimoji="0" lang="en-US" altLang="en-US" sz="1050" b="0" i="0" u="none" strike="noStrike" kern="1200" cap="none" spc="0" normalizeH="0" baseline="0" noProof="0">
                <a:ln>
                  <a:noFill/>
                </a:ln>
                <a:solidFill>
                  <a:srgbClr val="000000"/>
                </a:solidFill>
                <a:effectLst/>
                <a:uLnTx/>
                <a:uFillTx/>
                <a:latin typeface="Comic Sans MS"/>
                <a:ea typeface="ＭＳ Ｐゴシック"/>
                <a:cs typeface="Arial" panose="020B0604020202020204" pitchFamily="34"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a:ea typeface="ＭＳ Ｐゴシック"/>
              <a:cs typeface="Arial" panose="020B0604020202020204" pitchFamily="34" charset="0"/>
            </a:endParaRPr>
          </a:p>
        </p:txBody>
      </p:sp>
      <p:pic>
        <p:nvPicPr>
          <p:cNvPr id="1031" name="Picture 7"/>
          <p:cNvPicPr>
            <a:picLocks noChangeAspect="1" noChangeArrowheads="1"/>
          </p:cNvPicPr>
          <p:nvPr userDrawn="1"/>
        </p:nvPicPr>
        <p:blipFill>
          <a:blip r:embed="rId14"/>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056" name="Group 45"/>
          <p:cNvGrpSpPr>
            <a:grpSpLocks/>
          </p:cNvGrpSpPr>
          <p:nvPr userDrawn="1"/>
        </p:nvGrpSpPr>
        <p:grpSpPr bwMode="auto">
          <a:xfrm>
            <a:off x="147638" y="290513"/>
            <a:ext cx="1282700" cy="938212"/>
            <a:chOff x="70" y="183"/>
            <a:chExt cx="606" cy="591"/>
          </a:xfrm>
        </p:grpSpPr>
        <p:grpSp>
          <p:nvGrpSpPr>
            <p:cNvPr id="2067" name="Group 16"/>
            <p:cNvGrpSpPr>
              <a:grpSpLocks/>
            </p:cNvGrpSpPr>
            <p:nvPr userDrawn="1"/>
          </p:nvGrpSpPr>
          <p:grpSpPr bwMode="auto">
            <a:xfrm>
              <a:off x="70" y="183"/>
              <a:ext cx="606" cy="591"/>
              <a:chOff x="384" y="734"/>
              <a:chExt cx="606" cy="591"/>
            </a:xfrm>
          </p:grpSpPr>
          <p:sp>
            <p:nvSpPr>
              <p:cNvPr id="1046"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
            <p:nvSpPr>
              <p:cNvPr id="1047"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
            <p:nvSpPr>
              <p:cNvPr id="1048"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
            <p:nvSpPr>
              <p:cNvPr id="1049"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
            <p:nvSpPr>
              <p:cNvPr id="1050"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grpSp>
        <p:sp>
          <p:nvSpPr>
            <p:cNvPr id="1044"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
          <p:nvSpPr>
            <p:cNvPr id="1045" name="Text Box 18"/>
            <p:cNvSpPr txBox="1">
              <a:spLocks noChangeArrowheads="1"/>
            </p:cNvSpPr>
            <p:nvPr userDrawn="1"/>
          </p:nvSpPr>
          <p:spPr bwMode="auto">
            <a:xfrm>
              <a:off x="286" y="249"/>
              <a:ext cx="147" cy="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2057" name="Group 43"/>
          <p:cNvGrpSpPr>
            <a:grpSpLocks/>
          </p:cNvGrpSpPr>
          <p:nvPr userDrawn="1"/>
        </p:nvGrpSpPr>
        <p:grpSpPr bwMode="auto">
          <a:xfrm>
            <a:off x="23813" y="1371600"/>
            <a:ext cx="12125325" cy="377825"/>
            <a:chOff x="11" y="872"/>
            <a:chExt cx="5841" cy="238"/>
          </a:xfrm>
        </p:grpSpPr>
        <p:grpSp>
          <p:nvGrpSpPr>
            <p:cNvPr id="2058" name="Group 35"/>
            <p:cNvGrpSpPr>
              <a:grpSpLocks/>
            </p:cNvGrpSpPr>
            <p:nvPr userDrawn="1"/>
          </p:nvGrpSpPr>
          <p:grpSpPr bwMode="auto">
            <a:xfrm>
              <a:off x="11" y="872"/>
              <a:ext cx="1997" cy="190"/>
              <a:chOff x="275" y="872"/>
              <a:chExt cx="1997" cy="190"/>
            </a:xfrm>
          </p:grpSpPr>
          <p:sp>
            <p:nvSpPr>
              <p:cNvPr id="1041"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
            <p:nvSpPr>
              <p:cNvPr id="1042"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grpSp>
        <p:grpSp>
          <p:nvGrpSpPr>
            <p:cNvPr id="2059" name="Group 36"/>
            <p:cNvGrpSpPr>
              <a:grpSpLocks/>
            </p:cNvGrpSpPr>
            <p:nvPr userDrawn="1"/>
          </p:nvGrpSpPr>
          <p:grpSpPr bwMode="auto">
            <a:xfrm>
              <a:off x="1967" y="896"/>
              <a:ext cx="1997" cy="190"/>
              <a:chOff x="275" y="872"/>
              <a:chExt cx="1997" cy="190"/>
            </a:xfrm>
          </p:grpSpPr>
          <p:sp>
            <p:nvSpPr>
              <p:cNvPr id="1039"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
            <p:nvSpPr>
              <p:cNvPr id="1040"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grpSp>
        <p:grpSp>
          <p:nvGrpSpPr>
            <p:cNvPr id="2060" name="Group 40"/>
            <p:cNvGrpSpPr>
              <a:grpSpLocks/>
            </p:cNvGrpSpPr>
            <p:nvPr userDrawn="1"/>
          </p:nvGrpSpPr>
          <p:grpSpPr bwMode="auto">
            <a:xfrm>
              <a:off x="3855" y="920"/>
              <a:ext cx="1997" cy="190"/>
              <a:chOff x="275" y="872"/>
              <a:chExt cx="1997" cy="190"/>
            </a:xfrm>
          </p:grpSpPr>
          <p:sp>
            <p:nvSpPr>
              <p:cNvPr id="1037"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
            <p:nvSpPr>
              <p:cNvPr id="1038"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grpSp>
      </p:grpSp>
    </p:spTree>
    <p:extLst>
      <p:ext uri="{BB962C8B-B14F-4D97-AF65-F5344CB8AC3E}">
        <p14:creationId xmlns:p14="http://schemas.microsoft.com/office/powerpoint/2010/main" val="50933902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rtl="0" eaLnBrk="0" fontAlgn="base" hangingPunct="0">
        <a:spcBef>
          <a:spcPct val="0"/>
        </a:spcBef>
        <a:spcAft>
          <a:spcPct val="0"/>
        </a:spcAft>
        <a:defRPr sz="3000">
          <a:solidFill>
            <a:schemeClr val="tx2"/>
          </a:solidFill>
          <a:latin typeface="+mj-lt"/>
          <a:ea typeface="MS PGothic" pitchFamily="34" charset="-128"/>
          <a:cs typeface="+mj-cs"/>
        </a:defRPr>
      </a:lvl1pPr>
      <a:lvl2pPr algn="l"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900" algn="l"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800" algn="l"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700" algn="l"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600" algn="l"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Char char="–"/>
        <a:defRPr sz="2100">
          <a:solidFill>
            <a:schemeClr val="tx1"/>
          </a:solidFill>
          <a:latin typeface="+mn-lt"/>
          <a:ea typeface="MS PGothic" pitchFamily="34" charset="-128"/>
        </a:defRPr>
      </a:lvl2pPr>
      <a:lvl3pPr marL="857250" indent="-171450" algn="l" rtl="0" eaLnBrk="0" fontAlgn="base" hangingPunct="0">
        <a:spcBef>
          <a:spcPct val="20000"/>
        </a:spcBef>
        <a:spcAft>
          <a:spcPct val="0"/>
        </a:spcAft>
        <a:buChar char="•"/>
        <a:defRPr>
          <a:solidFill>
            <a:schemeClr val="tx1"/>
          </a:solidFill>
          <a:latin typeface="+mn-lt"/>
          <a:ea typeface="MS PGothic" pitchFamily="34" charset="-128"/>
        </a:defRPr>
      </a:lvl3pPr>
      <a:lvl4pPr marL="1200150" indent="-171450" algn="l" rtl="0" eaLnBrk="0" fontAlgn="base" hangingPunct="0">
        <a:spcBef>
          <a:spcPct val="20000"/>
        </a:spcBef>
        <a:spcAft>
          <a:spcPct val="0"/>
        </a:spcAft>
        <a:buChar char="–"/>
        <a:defRPr sz="1500">
          <a:solidFill>
            <a:schemeClr val="tx1"/>
          </a:solidFill>
          <a:latin typeface="+mn-lt"/>
          <a:ea typeface="MS PGothic" pitchFamily="34" charset="-128"/>
        </a:defRPr>
      </a:lvl4pPr>
      <a:lvl5pPr marL="1543050" indent="-171450" algn="l" rtl="0" eaLnBrk="0" fontAlgn="base" hangingPunct="0">
        <a:spcBef>
          <a:spcPct val="20000"/>
        </a:spcBef>
        <a:spcAft>
          <a:spcPct val="0"/>
        </a:spcAft>
        <a:buChar char="»"/>
        <a:defRPr sz="1500">
          <a:solidFill>
            <a:schemeClr val="tx1"/>
          </a:solidFill>
          <a:latin typeface="+mn-lt"/>
          <a:ea typeface="MS PGothic" pitchFamily="34" charset="-128"/>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Comic Sans MS" panose="030F0702030302020204" pitchFamily="66" charset="0"/>
                <a:ea typeface="+mn-ea"/>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D7D808FA-32DE-4F2A-8C20-98B1AE3C35E5}"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pic>
        <p:nvPicPr>
          <p:cNvPr id="1031" name="Picture 7"/>
          <p:cNvPicPr>
            <a:picLocks noChangeAspect="1" noChangeArrowheads="1"/>
          </p:cNvPicPr>
          <p:nvPr userDrawn="1"/>
        </p:nvPicPr>
        <p:blipFill>
          <a:blip r:embed="rId13"/>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3080" name="Group 45"/>
          <p:cNvGrpSpPr>
            <a:grpSpLocks/>
          </p:cNvGrpSpPr>
          <p:nvPr userDrawn="1"/>
        </p:nvGrpSpPr>
        <p:grpSpPr bwMode="auto">
          <a:xfrm>
            <a:off x="147638" y="290513"/>
            <a:ext cx="1282700" cy="938212"/>
            <a:chOff x="70" y="183"/>
            <a:chExt cx="606" cy="591"/>
          </a:xfrm>
        </p:grpSpPr>
        <p:grpSp>
          <p:nvGrpSpPr>
            <p:cNvPr id="3091" name="Group 16"/>
            <p:cNvGrpSpPr>
              <a:grpSpLocks/>
            </p:cNvGrpSpPr>
            <p:nvPr userDrawn="1"/>
          </p:nvGrpSpPr>
          <p:grpSpPr bwMode="auto">
            <a:xfrm>
              <a:off x="70" y="183"/>
              <a:ext cx="606" cy="591"/>
              <a:chOff x="384" y="734"/>
              <a:chExt cx="606" cy="591"/>
            </a:xfrm>
          </p:grpSpPr>
          <p:sp>
            <p:nvSpPr>
              <p:cNvPr id="3094"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5"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6"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7"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8"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3092"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3081" name="Group 43"/>
          <p:cNvGrpSpPr>
            <a:grpSpLocks/>
          </p:cNvGrpSpPr>
          <p:nvPr userDrawn="1"/>
        </p:nvGrpSpPr>
        <p:grpSpPr bwMode="auto">
          <a:xfrm>
            <a:off x="23813" y="1371600"/>
            <a:ext cx="12125325" cy="377825"/>
            <a:chOff x="11" y="872"/>
            <a:chExt cx="5841" cy="238"/>
          </a:xfrm>
        </p:grpSpPr>
        <p:grpSp>
          <p:nvGrpSpPr>
            <p:cNvPr id="3082" name="Group 35"/>
            <p:cNvGrpSpPr>
              <a:grpSpLocks/>
            </p:cNvGrpSpPr>
            <p:nvPr userDrawn="1"/>
          </p:nvGrpSpPr>
          <p:grpSpPr bwMode="auto">
            <a:xfrm>
              <a:off x="11" y="872"/>
              <a:ext cx="1997" cy="190"/>
              <a:chOff x="275" y="872"/>
              <a:chExt cx="1997" cy="190"/>
            </a:xfrm>
          </p:grpSpPr>
          <p:sp>
            <p:nvSpPr>
              <p:cNvPr id="3089"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0"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3083" name="Group 36"/>
            <p:cNvGrpSpPr>
              <a:grpSpLocks/>
            </p:cNvGrpSpPr>
            <p:nvPr userDrawn="1"/>
          </p:nvGrpSpPr>
          <p:grpSpPr bwMode="auto">
            <a:xfrm>
              <a:off x="1967" y="896"/>
              <a:ext cx="1997" cy="190"/>
              <a:chOff x="275" y="872"/>
              <a:chExt cx="1997" cy="190"/>
            </a:xfrm>
          </p:grpSpPr>
          <p:sp>
            <p:nvSpPr>
              <p:cNvPr id="3087"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88"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3084" name="Group 40"/>
            <p:cNvGrpSpPr>
              <a:grpSpLocks/>
            </p:cNvGrpSpPr>
            <p:nvPr userDrawn="1"/>
          </p:nvGrpSpPr>
          <p:grpSpPr bwMode="auto">
            <a:xfrm>
              <a:off x="3855" y="920"/>
              <a:ext cx="1997" cy="190"/>
              <a:chOff x="275" y="872"/>
              <a:chExt cx="1997" cy="190"/>
            </a:xfrm>
          </p:grpSpPr>
          <p:sp>
            <p:nvSpPr>
              <p:cNvPr id="3085"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86"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98503820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3.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5.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BnL_9BYHmVM"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hyperlink" Target="https://phet.colorado.edu/sims/html/capacitor-lab-basics/latest/capacitor-lab-basics_en.html" TargetMode="External"/><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p:cNvSpPr>
            <a:spLocks noGrp="1" noChangeArrowheads="1"/>
          </p:cNvSpPr>
          <p:nvPr>
            <p:ph type="title"/>
          </p:nvPr>
        </p:nvSpPr>
        <p:spPr>
          <a:xfrm>
            <a:off x="-877455" y="0"/>
            <a:ext cx="12875491" cy="1855788"/>
          </a:xfrm>
        </p:spPr>
        <p:txBody>
          <a:bodyPr/>
          <a:lstStyle/>
          <a:p>
            <a:pPr eaLnBrk="1" hangingPunct="1"/>
            <a:r>
              <a:rPr lang="en-US" altLang="en-US" sz="4800" dirty="0">
                <a:solidFill>
                  <a:schemeClr val="accent1"/>
                </a:solidFill>
                <a:latin typeface="Comic Sans MS" panose="030F0702030302020204" pitchFamily="66" charset="0"/>
              </a:rPr>
              <a:t>Chapter 26</a:t>
            </a:r>
            <a:br>
              <a:rPr lang="en-US" altLang="en-US" sz="4800" dirty="0">
                <a:solidFill>
                  <a:schemeClr val="accent1"/>
                </a:solidFill>
                <a:latin typeface="Comic Sans MS" panose="030F0702030302020204" pitchFamily="66" charset="0"/>
              </a:rPr>
            </a:br>
            <a:r>
              <a:rPr lang="en-US" altLang="en-US" sz="4800" dirty="0">
                <a:solidFill>
                  <a:schemeClr val="accent1"/>
                </a:solidFill>
                <a:latin typeface="Comic Sans MS" panose="030F0702030302020204" pitchFamily="66" charset="0"/>
              </a:rPr>
              <a:t>DC Circuits</a:t>
            </a:r>
          </a:p>
        </p:txBody>
      </p:sp>
      <p:pic>
        <p:nvPicPr>
          <p:cNvPr id="99331" name="Picture 6" descr="26_00CO"/>
          <p:cNvPicPr>
            <a:picLocks noChangeAspect="1" noChangeArrowheads="1"/>
          </p:cNvPicPr>
          <p:nvPr/>
        </p:nvPicPr>
        <p:blipFill>
          <a:blip r:embed="rId3">
            <a:extLst>
              <a:ext uri="{28A0092B-C50C-407E-A947-70E740481C1C}">
                <a14:useLocalDpi xmlns:a14="http://schemas.microsoft.com/office/drawing/2010/main" val="0"/>
              </a:ext>
            </a:extLst>
          </a:blip>
          <a:srcRect b="2028"/>
          <a:stretch>
            <a:fillRect/>
          </a:stretch>
        </p:blipFill>
        <p:spPr bwMode="auto">
          <a:xfrm>
            <a:off x="392834" y="1622064"/>
            <a:ext cx="544830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22109" y="2656383"/>
            <a:ext cx="6096000" cy="138499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a:ln>
                  <a:noFill/>
                </a:ln>
                <a:solidFill>
                  <a:srgbClr val="FF0000"/>
                </a:solidFill>
                <a:effectLst/>
                <a:uLnTx/>
                <a:uFillTx/>
                <a:latin typeface="Comic Sans MS"/>
                <a:ea typeface="MS PGothic" panose="020B0600070205080204" pitchFamily="34" charset="-128"/>
                <a:cs typeface="+mn-cs"/>
              </a:rPr>
              <a:t>Study guide posted- Exam 2, March 1</a:t>
            </a:r>
            <a:r>
              <a:rPr kumimoji="0" lang="en-US" sz="2800" b="1" i="0" u="sng" strike="noStrike" kern="0" cap="none" spc="0" normalizeH="0" baseline="30000" noProof="0" dirty="0">
                <a:ln>
                  <a:noFill/>
                </a:ln>
                <a:solidFill>
                  <a:srgbClr val="FF0000"/>
                </a:solidFill>
                <a:effectLst/>
                <a:uLnTx/>
                <a:uFillTx/>
                <a:latin typeface="Comic Sans MS"/>
                <a:ea typeface="MS PGothic" panose="020B0600070205080204" pitchFamily="34" charset="-128"/>
                <a:cs typeface="+mn-cs"/>
              </a:rPr>
              <a:t>st</a:t>
            </a:r>
            <a:r>
              <a:rPr kumimoji="0" lang="en-US" sz="2800" b="1" i="0" u="sng" strike="noStrike" kern="0" cap="none" spc="0" normalizeH="0" baseline="0" noProof="0" dirty="0">
                <a:ln>
                  <a:noFill/>
                </a:ln>
                <a:solidFill>
                  <a:srgbClr val="FF0000"/>
                </a:solidFill>
                <a:effectLst/>
                <a:uLnTx/>
                <a:uFillTx/>
                <a:latin typeface="Comic Sans MS"/>
                <a:ea typeface="MS PGothic"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sng" strike="noStrike" kern="0" cap="none" spc="0" normalizeH="0" baseline="0" noProof="0" dirty="0">
              <a:ln>
                <a:noFill/>
              </a:ln>
              <a:solidFill>
                <a:srgbClr val="FF0000"/>
              </a:solidFill>
              <a:effectLst/>
              <a:uLnTx/>
              <a:uFillTx/>
              <a:latin typeface="Comic Sans MS"/>
              <a:ea typeface="MS PGothic" panose="020B0600070205080204" pitchFamily="34" charset="-128"/>
              <a:cs typeface="+mn-cs"/>
            </a:endParaRPr>
          </a:p>
        </p:txBody>
      </p:sp>
    </p:spTree>
    <p:extLst>
      <p:ext uri="{BB962C8B-B14F-4D97-AF65-F5344CB8AC3E}">
        <p14:creationId xmlns:p14="http://schemas.microsoft.com/office/powerpoint/2010/main" val="2940569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title" idx="4294967295"/>
          </p:nvPr>
        </p:nvSpPr>
        <p:spPr>
          <a:xfrm>
            <a:off x="2703513" y="292100"/>
            <a:ext cx="6172200" cy="1039813"/>
          </a:xfrm>
        </p:spPr>
        <p:txBody>
          <a:bodyPr/>
          <a:lstStyle/>
          <a:p>
            <a:pPr eaLnBrk="1" hangingPunct="1"/>
            <a:r>
              <a:rPr lang="en-US" altLang="en-US"/>
              <a:t>26-5 Circuits Containing Resistor and Capacitor (</a:t>
            </a:r>
            <a:r>
              <a:rPr lang="en-US" altLang="en-US" i="1"/>
              <a:t>RC</a:t>
            </a:r>
            <a:r>
              <a:rPr lang="en-US" altLang="en-US"/>
              <a:t> Circuits)</a:t>
            </a:r>
          </a:p>
        </p:txBody>
      </p:sp>
      <p:sp>
        <p:nvSpPr>
          <p:cNvPr id="95235" name="Text Box 7"/>
          <p:cNvSpPr txBox="1">
            <a:spLocks noChangeArrowheads="1"/>
          </p:cNvSpPr>
          <p:nvPr/>
        </p:nvSpPr>
        <p:spPr bwMode="auto">
          <a:xfrm>
            <a:off x="1624013" y="1754188"/>
            <a:ext cx="93694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To find the voltage as a function of time, we write the equation for the voltage changes around the loop:</a:t>
            </a:r>
          </a:p>
        </p:txBody>
      </p:sp>
      <p:sp>
        <p:nvSpPr>
          <p:cNvPr id="95236" name="Text Box 9"/>
          <p:cNvSpPr txBox="1">
            <a:spLocks noChangeArrowheads="1"/>
          </p:cNvSpPr>
          <p:nvPr/>
        </p:nvSpPr>
        <p:spPr bwMode="auto">
          <a:xfrm>
            <a:off x="2092325" y="4130675"/>
            <a:ext cx="95043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Since </a:t>
            </a:r>
            <a:r>
              <a:rPr kumimoji="0" lang="en-US" altLang="en-US" sz="24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 </a:t>
            </a:r>
            <a:r>
              <a:rPr kumimoji="0" lang="en-US" altLang="en-US" sz="24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dQ</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r>
              <a:rPr kumimoji="0" lang="en-US" altLang="en-US" sz="24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dt</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we can integrate to find the charge as a function of time:</a:t>
            </a:r>
          </a:p>
        </p:txBody>
      </p:sp>
      <p:pic>
        <p:nvPicPr>
          <p:cNvPr id="95237" name="Picture 11" descr="26-5"/>
          <p:cNvPicPr>
            <a:picLocks noChangeAspect="1" noChangeArrowheads="1"/>
          </p:cNvPicPr>
          <p:nvPr/>
        </p:nvPicPr>
        <p:blipFill>
          <a:blip r:embed="rId2">
            <a:extLst>
              <a:ext uri="{28A0092B-C50C-407E-A947-70E740481C1C}">
                <a14:useLocalDpi xmlns:a14="http://schemas.microsoft.com/office/drawing/2010/main" val="0"/>
              </a:ext>
            </a:extLst>
          </a:blip>
          <a:srcRect r="72141"/>
          <a:stretch>
            <a:fillRect/>
          </a:stretch>
        </p:blipFill>
        <p:spPr bwMode="auto">
          <a:xfrm>
            <a:off x="4818063" y="2971800"/>
            <a:ext cx="29813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12" descr="26-6a"/>
          <p:cNvPicPr>
            <a:picLocks noChangeAspect="1" noChangeArrowheads="1"/>
          </p:cNvPicPr>
          <p:nvPr/>
        </p:nvPicPr>
        <p:blipFill>
          <a:blip r:embed="rId3">
            <a:extLst>
              <a:ext uri="{28A0092B-C50C-407E-A947-70E740481C1C}">
                <a14:useLocalDpi xmlns:a14="http://schemas.microsoft.com/office/drawing/2010/main" val="0"/>
              </a:ext>
            </a:extLst>
          </a:blip>
          <a:srcRect l="16144" t="48682" r="53522"/>
          <a:stretch>
            <a:fillRect/>
          </a:stretch>
        </p:blipFill>
        <p:spPr bwMode="auto">
          <a:xfrm>
            <a:off x="4068763" y="5137150"/>
            <a:ext cx="4897437"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96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8"/>
          <p:cNvSpPr>
            <a:spLocks noGrp="1" noChangeArrowheads="1"/>
          </p:cNvSpPr>
          <p:nvPr>
            <p:ph type="title" idx="4294967295"/>
          </p:nvPr>
        </p:nvSpPr>
        <p:spPr>
          <a:xfrm>
            <a:off x="2741613" y="217488"/>
            <a:ext cx="6172200" cy="981075"/>
          </a:xfrm>
        </p:spPr>
        <p:txBody>
          <a:bodyPr/>
          <a:lstStyle/>
          <a:p>
            <a:pPr eaLnBrk="1" hangingPunct="1"/>
            <a:r>
              <a:rPr lang="en-US" altLang="en-US"/>
              <a:t>26-5 Circuits Containing Resistor and Capacitor (</a:t>
            </a:r>
            <a:r>
              <a:rPr lang="en-US" altLang="en-US" i="1"/>
              <a:t>RC</a:t>
            </a:r>
            <a:r>
              <a:rPr lang="en-US" altLang="en-US"/>
              <a:t> Circuits)</a:t>
            </a:r>
          </a:p>
        </p:txBody>
      </p:sp>
      <p:sp>
        <p:nvSpPr>
          <p:cNvPr id="96259" name="Text Box 9"/>
          <p:cNvSpPr txBox="1">
            <a:spLocks noChangeArrowheads="1"/>
          </p:cNvSpPr>
          <p:nvPr/>
        </p:nvSpPr>
        <p:spPr bwMode="auto">
          <a:xfrm>
            <a:off x="2974975" y="2239963"/>
            <a:ext cx="63785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voltage across the capacitor is </a:t>
            </a:r>
            <a:r>
              <a:rPr kumimoji="0" lang="en-US" altLang="en-US" sz="21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V</a:t>
            </a:r>
            <a:r>
              <a:rPr kumimoji="0" lang="en-US" altLang="en-US" sz="2100" b="1" i="0" u="none" strike="noStrike" kern="1200" cap="none" spc="0" normalizeH="0" baseline="-2500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C</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 </a:t>
            </a:r>
            <a:r>
              <a:rPr kumimoji="0" lang="en-US" altLang="en-US" sz="21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Q</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r>
              <a:rPr kumimoji="0" lang="en-US" altLang="en-US" sz="21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C</a:t>
            </a: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96260" name="Text Box 11"/>
          <p:cNvSpPr txBox="1">
            <a:spLocks noChangeArrowheads="1"/>
          </p:cNvSpPr>
          <p:nvPr/>
        </p:nvSpPr>
        <p:spPr bwMode="auto">
          <a:xfrm>
            <a:off x="2856865" y="3575283"/>
            <a:ext cx="66147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quantity </a:t>
            </a:r>
            <a:r>
              <a:rPr kumimoji="0" lang="en-US" altLang="en-US" sz="2100" b="1" i="1"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RC</a:t>
            </a:r>
            <a:r>
              <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that appears in the exponent is called </a:t>
            </a:r>
            <a:r>
              <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the time constant </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of the circuit:</a:t>
            </a:r>
          </a:p>
        </p:txBody>
      </p:sp>
      <p:pic>
        <p:nvPicPr>
          <p:cNvPr id="96261" name="Picture 13" descr="26-6b"/>
          <p:cNvPicPr>
            <a:picLocks noChangeAspect="1" noChangeArrowheads="1"/>
          </p:cNvPicPr>
          <p:nvPr/>
        </p:nvPicPr>
        <p:blipFill>
          <a:blip r:embed="rId2">
            <a:extLst>
              <a:ext uri="{28A0092B-C50C-407E-A947-70E740481C1C}">
                <a14:useLocalDpi xmlns:a14="http://schemas.microsoft.com/office/drawing/2010/main" val="0"/>
              </a:ext>
            </a:extLst>
          </a:blip>
          <a:srcRect r="65556"/>
          <a:stretch>
            <a:fillRect/>
          </a:stretch>
        </p:blipFill>
        <p:spPr bwMode="auto">
          <a:xfrm>
            <a:off x="4395788" y="2857500"/>
            <a:ext cx="3190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3" name="Picture 15" descr="26-7"/>
          <p:cNvPicPr>
            <a:picLocks noChangeAspect="1" noChangeArrowheads="1"/>
          </p:cNvPicPr>
          <p:nvPr/>
        </p:nvPicPr>
        <p:blipFill>
          <a:blip r:embed="rId3">
            <a:extLst>
              <a:ext uri="{28A0092B-C50C-407E-A947-70E740481C1C}">
                <a14:useLocalDpi xmlns:a14="http://schemas.microsoft.com/office/drawing/2010/main" val="0"/>
              </a:ext>
            </a:extLst>
          </a:blip>
          <a:srcRect r="81938" b="13837"/>
          <a:stretch>
            <a:fillRect/>
          </a:stretch>
        </p:blipFill>
        <p:spPr bwMode="auto">
          <a:xfrm>
            <a:off x="5040313" y="4826000"/>
            <a:ext cx="17716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216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Grp="1" noChangeArrowheads="1"/>
          </p:cNvSpPr>
          <p:nvPr>
            <p:ph type="title" idx="4294967295"/>
          </p:nvPr>
        </p:nvSpPr>
        <p:spPr>
          <a:xfrm>
            <a:off x="3048000" y="333375"/>
            <a:ext cx="6164263" cy="1074738"/>
          </a:xfrm>
        </p:spPr>
        <p:txBody>
          <a:bodyPr/>
          <a:lstStyle/>
          <a:p>
            <a:pPr eaLnBrk="1" hangingPunct="1"/>
            <a:r>
              <a:rPr lang="en-US" altLang="en-US"/>
              <a:t>26-5 Circuits Containing Resistor and Capacitor (</a:t>
            </a:r>
            <a:r>
              <a:rPr lang="en-US" altLang="en-US" i="1"/>
              <a:t>RC</a:t>
            </a:r>
            <a:r>
              <a:rPr lang="en-US" altLang="en-US"/>
              <a:t> Circuits)</a:t>
            </a:r>
          </a:p>
        </p:txBody>
      </p:sp>
      <p:sp>
        <p:nvSpPr>
          <p:cNvPr id="97283" name="Text Box 5"/>
          <p:cNvSpPr txBox="1">
            <a:spLocks noChangeArrowheads="1"/>
          </p:cNvSpPr>
          <p:nvPr/>
        </p:nvSpPr>
        <p:spPr bwMode="auto">
          <a:xfrm>
            <a:off x="1233182" y="2179638"/>
            <a:ext cx="997451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current at any time </a:t>
            </a:r>
            <a:r>
              <a:rPr kumimoji="0" lang="en-US" altLang="en-US" sz="21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can be found by differentiating the charge:</a:t>
            </a:r>
          </a:p>
        </p:txBody>
      </p:sp>
      <p:pic>
        <p:nvPicPr>
          <p:cNvPr id="97284" name="Picture 7" descr="26-8"/>
          <p:cNvPicPr>
            <a:picLocks noChangeAspect="1" noChangeArrowheads="1"/>
          </p:cNvPicPr>
          <p:nvPr/>
        </p:nvPicPr>
        <p:blipFill>
          <a:blip r:embed="rId2">
            <a:extLst>
              <a:ext uri="{28A0092B-C50C-407E-A947-70E740481C1C}">
                <a14:useLocalDpi xmlns:a14="http://schemas.microsoft.com/office/drawing/2010/main" val="0"/>
              </a:ext>
            </a:extLst>
          </a:blip>
          <a:srcRect r="62642"/>
          <a:stretch>
            <a:fillRect/>
          </a:stretch>
        </p:blipFill>
        <p:spPr bwMode="auto">
          <a:xfrm>
            <a:off x="4038600" y="3028950"/>
            <a:ext cx="37719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TextBox 1"/>
          <p:cNvSpPr txBox="1">
            <a:spLocks noChangeArrowheads="1"/>
          </p:cNvSpPr>
          <p:nvPr/>
        </p:nvSpPr>
        <p:spPr bwMode="auto">
          <a:xfrm>
            <a:off x="4210050" y="4514850"/>
            <a:ext cx="15652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l-GR" altLang="en-US" sz="2700" b="0" i="1"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τ</a:t>
            </a:r>
            <a:r>
              <a:rPr kumimoji="0" lang="en-US" altLang="en-US" sz="2700" b="0" i="1"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 RC</a:t>
            </a:r>
          </a:p>
        </p:txBody>
      </p:sp>
      <p:sp>
        <p:nvSpPr>
          <p:cNvPr id="30726" name="TextBox 2"/>
          <p:cNvSpPr txBox="1">
            <a:spLocks noChangeArrowheads="1"/>
          </p:cNvSpPr>
          <p:nvPr/>
        </p:nvSpPr>
        <p:spPr bwMode="auto">
          <a:xfrm>
            <a:off x="5821363" y="4457700"/>
            <a:ext cx="51555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35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is the time constant </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of the RC circuit, and is in seconds</a:t>
            </a:r>
          </a:p>
        </p:txBody>
      </p:sp>
    </p:spTree>
    <p:extLst>
      <p:ext uri="{BB962C8B-B14F-4D97-AF65-F5344CB8AC3E}">
        <p14:creationId xmlns:p14="http://schemas.microsoft.com/office/powerpoint/2010/main" val="2273240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title" idx="4294967295"/>
          </p:nvPr>
        </p:nvSpPr>
        <p:spPr>
          <a:xfrm>
            <a:off x="2867025" y="317500"/>
            <a:ext cx="6172200" cy="923925"/>
          </a:xfrm>
        </p:spPr>
        <p:txBody>
          <a:bodyPr/>
          <a:lstStyle/>
          <a:p>
            <a:pPr eaLnBrk="1" hangingPunct="1"/>
            <a:r>
              <a:rPr lang="en-US" altLang="en-US"/>
              <a:t>26-5 Circuits Containing Resistor and Capacitor (</a:t>
            </a:r>
            <a:r>
              <a:rPr lang="en-US" altLang="en-US" i="1"/>
              <a:t>RC</a:t>
            </a:r>
            <a:r>
              <a:rPr lang="en-US" altLang="en-US"/>
              <a:t> Circuits)</a:t>
            </a:r>
          </a:p>
        </p:txBody>
      </p:sp>
      <p:sp>
        <p:nvSpPr>
          <p:cNvPr id="98307" name="Text Box 5"/>
          <p:cNvSpPr txBox="1">
            <a:spLocks noChangeArrowheads="1"/>
          </p:cNvSpPr>
          <p:nvPr/>
        </p:nvSpPr>
        <p:spPr bwMode="auto">
          <a:xfrm>
            <a:off x="738188" y="2205038"/>
            <a:ext cx="8031739"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Example 26-11: </a:t>
            </a:r>
            <a:r>
              <a:rPr kumimoji="0" lang="en-US" altLang="en-US" sz="20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RC</a:t>
            </a: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circuit, with </a:t>
            </a:r>
            <a:r>
              <a:rPr kumimoji="0" lang="en-US" altLang="en-US" sz="2000" b="1" i="0" u="none"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emf</a:t>
            </a: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capacitance in the circuit shown is </a:t>
            </a:r>
            <a:r>
              <a:rPr kumimoji="0" lang="en-US" altLang="en-US" sz="20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C</a:t>
            </a: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 0.30 </a:t>
            </a:r>
            <a:r>
              <a:rPr kumimoji="0" lang="el-GR"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μ</a:t>
            </a: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F, the total resistance is 20 k</a:t>
            </a:r>
            <a:r>
              <a:rPr kumimoji="0" lang="el-GR"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Ω</a:t>
            </a: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and the battery </a:t>
            </a:r>
            <a:r>
              <a:rPr kumimoji="0" lang="en-US" altLang="en-US" sz="2000" b="1" i="0" u="none"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emf</a:t>
            </a: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is 12 V. Determine (a) the time constant, (b) the maximum charge the capacitor could acquire, (c) the time it takes for the charge to reach 99% of this value, (d) the current </a:t>
            </a:r>
            <a:r>
              <a:rPr kumimoji="0" lang="en-US" altLang="en-US" sz="20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a:t>
            </a: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when the charge </a:t>
            </a:r>
            <a:r>
              <a:rPr kumimoji="0" lang="en-US" altLang="en-US" sz="20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Q</a:t>
            </a: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is half its maximum value, (e) the maximum current, and (f) the charge </a:t>
            </a:r>
            <a:r>
              <a:rPr kumimoji="0" lang="en-US" altLang="en-US" sz="20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Q</a:t>
            </a: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when the current </a:t>
            </a:r>
            <a:r>
              <a:rPr kumimoji="0" lang="en-US" altLang="en-US" sz="20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a:t>
            </a: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is 0.20 its maximum value.</a:t>
            </a:r>
          </a:p>
        </p:txBody>
      </p:sp>
      <p:pic>
        <p:nvPicPr>
          <p:cNvPr id="98308" name="Picture 7" descr="Figure_26_17a"/>
          <p:cNvPicPr>
            <a:picLocks noChangeAspect="1" noChangeArrowheads="1"/>
          </p:cNvPicPr>
          <p:nvPr/>
        </p:nvPicPr>
        <p:blipFill>
          <a:blip r:embed="rId3">
            <a:extLst>
              <a:ext uri="{28A0092B-C50C-407E-A947-70E740481C1C}">
                <a14:useLocalDpi xmlns:a14="http://schemas.microsoft.com/office/drawing/2010/main" val="0"/>
              </a:ext>
            </a:extLst>
          </a:blip>
          <a:srcRect b="8803"/>
          <a:stretch>
            <a:fillRect/>
          </a:stretch>
        </p:blipFill>
        <p:spPr bwMode="auto">
          <a:xfrm>
            <a:off x="9206548" y="2205038"/>
            <a:ext cx="2560637"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073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3"/>
          <p:cNvSpPr txBox="1">
            <a:spLocks noChangeArrowheads="1"/>
          </p:cNvSpPr>
          <p:nvPr/>
        </p:nvSpPr>
        <p:spPr bwMode="auto">
          <a:xfrm>
            <a:off x="731838" y="2279650"/>
            <a:ext cx="59420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If an isolated charged capacitor is connected across a resistor, it discharges:</a:t>
            </a:r>
          </a:p>
        </p:txBody>
      </p:sp>
      <p:sp>
        <p:nvSpPr>
          <p:cNvPr id="100355" name="Rectangle 6"/>
          <p:cNvSpPr>
            <a:spLocks noGrp="1" noChangeArrowheads="1"/>
          </p:cNvSpPr>
          <p:nvPr>
            <p:ph type="title" idx="4294967295"/>
          </p:nvPr>
        </p:nvSpPr>
        <p:spPr>
          <a:xfrm>
            <a:off x="2667000" y="307975"/>
            <a:ext cx="6172200" cy="1090613"/>
          </a:xfrm>
        </p:spPr>
        <p:txBody>
          <a:bodyPr/>
          <a:lstStyle/>
          <a:p>
            <a:pPr eaLnBrk="1" hangingPunct="1"/>
            <a:r>
              <a:rPr lang="en-US" altLang="en-US"/>
              <a:t>26-5 Circuits Containing Resistor and Capacitor (</a:t>
            </a:r>
            <a:r>
              <a:rPr lang="en-US" altLang="en-US" i="1"/>
              <a:t>RC</a:t>
            </a:r>
            <a:r>
              <a:rPr lang="en-US" altLang="en-US"/>
              <a:t> Circuits)</a:t>
            </a:r>
          </a:p>
        </p:txBody>
      </p:sp>
      <p:pic>
        <p:nvPicPr>
          <p:cNvPr id="100356" name="Picture 9" descr="Figure_26_18"/>
          <p:cNvPicPr>
            <a:picLocks noChangeAspect="1" noChangeArrowheads="1"/>
          </p:cNvPicPr>
          <p:nvPr/>
        </p:nvPicPr>
        <p:blipFill>
          <a:blip r:embed="rId3">
            <a:extLst>
              <a:ext uri="{28A0092B-C50C-407E-A947-70E740481C1C}">
                <a14:useLocalDpi xmlns:a14="http://schemas.microsoft.com/office/drawing/2010/main" val="0"/>
              </a:ext>
            </a:extLst>
          </a:blip>
          <a:srcRect b="8247"/>
          <a:stretch>
            <a:fillRect/>
          </a:stretch>
        </p:blipFill>
        <p:spPr bwMode="auto">
          <a:xfrm>
            <a:off x="7507243" y="1866900"/>
            <a:ext cx="3700463"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11" descr="26-9a"/>
          <p:cNvPicPr>
            <a:picLocks noChangeAspect="1" noChangeArrowheads="1"/>
          </p:cNvPicPr>
          <p:nvPr/>
        </p:nvPicPr>
        <p:blipFill>
          <a:blip r:embed="rId4">
            <a:extLst>
              <a:ext uri="{28A0092B-C50C-407E-A947-70E740481C1C}">
                <a14:useLocalDpi xmlns:a14="http://schemas.microsoft.com/office/drawing/2010/main" val="0"/>
              </a:ext>
            </a:extLst>
          </a:blip>
          <a:srcRect l="13246" t="53433" r="58780"/>
          <a:stretch>
            <a:fillRect/>
          </a:stretch>
        </p:blipFill>
        <p:spPr bwMode="auto">
          <a:xfrm>
            <a:off x="2009775" y="3151188"/>
            <a:ext cx="468312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TextBox 1"/>
          <p:cNvSpPr txBox="1">
            <a:spLocks noChangeArrowheads="1"/>
          </p:cNvSpPr>
          <p:nvPr/>
        </p:nvSpPr>
        <p:spPr bwMode="auto">
          <a:xfrm>
            <a:off x="1490663" y="4673600"/>
            <a:ext cx="36544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omic Sans MS" panose="030F0702030302020204" pitchFamily="66" charset="0"/>
                <a:ea typeface="MS PGothic" panose="020B0600070205080204" pitchFamily="34" charset="-128"/>
              </a:defRPr>
            </a:lvl1pPr>
            <a:lvl2pPr marL="742950" indent="-285750" defTabSz="685800">
              <a:defRPr>
                <a:solidFill>
                  <a:schemeClr val="tx1"/>
                </a:solidFill>
                <a:latin typeface="Comic Sans MS" panose="030F0702030302020204" pitchFamily="66" charset="0"/>
                <a:ea typeface="MS PGothic" panose="020B0600070205080204" pitchFamily="34" charset="-128"/>
              </a:defRPr>
            </a:lvl2pPr>
            <a:lvl3pPr marL="1143000" indent="-228600" defTabSz="685800">
              <a:defRPr>
                <a:solidFill>
                  <a:schemeClr val="tx1"/>
                </a:solidFill>
                <a:latin typeface="Comic Sans MS" panose="030F0702030302020204" pitchFamily="66" charset="0"/>
                <a:ea typeface="MS PGothic" panose="020B0600070205080204" pitchFamily="34" charset="-128"/>
              </a:defRPr>
            </a:lvl3pPr>
            <a:lvl4pPr marL="1600200" indent="-228600" defTabSz="685800">
              <a:defRPr>
                <a:solidFill>
                  <a:schemeClr val="tx1"/>
                </a:solidFill>
                <a:latin typeface="Comic Sans MS" panose="030F0702030302020204" pitchFamily="66" charset="0"/>
                <a:ea typeface="MS PGothic" panose="020B0600070205080204" pitchFamily="34" charset="-128"/>
              </a:defRPr>
            </a:lvl4pPr>
            <a:lvl5pPr marL="2057400" indent="-228600" defTabSz="685800">
              <a:defRPr>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100" b="1" i="0" u="none" strike="noStrike" kern="1200" cap="none" spc="0" normalizeH="0" baseline="0" noProof="0">
                <a:ln>
                  <a:noFill/>
                </a:ln>
                <a:solidFill>
                  <a:srgbClr val="7030A0"/>
                </a:solidFill>
                <a:effectLst/>
                <a:uLnTx/>
                <a:uFillTx/>
                <a:latin typeface="Comic Sans MS" panose="030F0702030302020204" pitchFamily="66" charset="0"/>
                <a:ea typeface="MS PGothic" panose="020B0600070205080204" pitchFamily="34" charset="-128"/>
              </a:rPr>
              <a:t>Q</a:t>
            </a:r>
            <a:r>
              <a:rPr kumimoji="0" lang="en-US" altLang="en-US" sz="2100" b="1" i="0" u="none" strike="noStrike" kern="1200" cap="none" spc="0" normalizeH="0" baseline="-25000" noProof="0">
                <a:ln>
                  <a:noFill/>
                </a:ln>
                <a:solidFill>
                  <a:srgbClr val="7030A0"/>
                </a:solidFill>
                <a:effectLst/>
                <a:uLnTx/>
                <a:uFillTx/>
                <a:latin typeface="Comic Sans MS" panose="030F0702030302020204" pitchFamily="66" charset="0"/>
                <a:ea typeface="MS PGothic" panose="020B0600070205080204" pitchFamily="34" charset="-128"/>
              </a:rPr>
              <a:t>0</a:t>
            </a:r>
            <a:r>
              <a:rPr kumimoji="0" lang="en-US" altLang="en-US" sz="2100" b="1" i="0" u="none" strike="noStrike" kern="1200" cap="none" spc="0" normalizeH="0" baseline="0" noProof="0">
                <a:ln>
                  <a:noFill/>
                </a:ln>
                <a:solidFill>
                  <a:srgbClr val="7030A0"/>
                </a:solidFill>
                <a:effectLst/>
                <a:uLnTx/>
                <a:uFillTx/>
                <a:latin typeface="Comic Sans MS" panose="030F0702030302020204" pitchFamily="66" charset="0"/>
                <a:ea typeface="MS PGothic" panose="020B0600070205080204" pitchFamily="34" charset="-128"/>
              </a:rPr>
              <a:t> is the maximum charge</a:t>
            </a:r>
          </a:p>
        </p:txBody>
      </p:sp>
    </p:spTree>
    <p:extLst>
      <p:ext uri="{BB962C8B-B14F-4D97-AF65-F5344CB8AC3E}">
        <p14:creationId xmlns:p14="http://schemas.microsoft.com/office/powerpoint/2010/main" val="2412488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ChangeArrowheads="1"/>
          </p:cNvSpPr>
          <p:nvPr>
            <p:ph type="title" idx="4294967295"/>
          </p:nvPr>
        </p:nvSpPr>
        <p:spPr>
          <a:xfrm>
            <a:off x="2598738" y="384175"/>
            <a:ext cx="6172200" cy="941388"/>
          </a:xfrm>
        </p:spPr>
        <p:txBody>
          <a:bodyPr/>
          <a:lstStyle/>
          <a:p>
            <a:pPr eaLnBrk="1" hangingPunct="1"/>
            <a:r>
              <a:rPr lang="en-US" altLang="en-US"/>
              <a:t>26-5 Circuits Containing Resistor and Capacitor (</a:t>
            </a:r>
            <a:r>
              <a:rPr lang="en-US" altLang="en-US" i="1"/>
              <a:t>RC</a:t>
            </a:r>
            <a:r>
              <a:rPr lang="en-US" altLang="en-US"/>
              <a:t> Circuits)</a:t>
            </a:r>
          </a:p>
        </p:txBody>
      </p:sp>
      <p:sp>
        <p:nvSpPr>
          <p:cNvPr id="102403" name="Text Box 6"/>
          <p:cNvSpPr txBox="1">
            <a:spLocks noChangeArrowheads="1"/>
          </p:cNvSpPr>
          <p:nvPr/>
        </p:nvSpPr>
        <p:spPr bwMode="auto">
          <a:xfrm>
            <a:off x="1572412" y="2091849"/>
            <a:ext cx="90852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Once again, the voltage and current as a function of time can be found from the charge:</a:t>
            </a:r>
          </a:p>
        </p:txBody>
      </p:sp>
      <p:sp>
        <p:nvSpPr>
          <p:cNvPr id="102404" name="Text Box 9"/>
          <p:cNvSpPr txBox="1">
            <a:spLocks noChangeArrowheads="1"/>
          </p:cNvSpPr>
          <p:nvPr/>
        </p:nvSpPr>
        <p:spPr bwMode="auto">
          <a:xfrm>
            <a:off x="3459163" y="3808413"/>
            <a:ext cx="53117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and</a:t>
            </a:r>
          </a:p>
        </p:txBody>
      </p:sp>
      <p:pic>
        <p:nvPicPr>
          <p:cNvPr id="102405" name="Picture 10" descr="26-9b"/>
          <p:cNvPicPr>
            <a:picLocks noChangeAspect="1" noChangeArrowheads="1"/>
          </p:cNvPicPr>
          <p:nvPr/>
        </p:nvPicPr>
        <p:blipFill>
          <a:blip r:embed="rId2">
            <a:extLst>
              <a:ext uri="{28A0092B-C50C-407E-A947-70E740481C1C}">
                <a14:useLocalDpi xmlns:a14="http://schemas.microsoft.com/office/drawing/2010/main" val="0"/>
              </a:ext>
            </a:extLst>
          </a:blip>
          <a:srcRect r="76491"/>
          <a:stretch>
            <a:fillRect/>
          </a:stretch>
        </p:blipFill>
        <p:spPr bwMode="auto">
          <a:xfrm>
            <a:off x="4661702" y="2838450"/>
            <a:ext cx="2455862"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11" descr="26-10"/>
          <p:cNvPicPr>
            <a:picLocks noChangeAspect="1" noChangeArrowheads="1"/>
          </p:cNvPicPr>
          <p:nvPr/>
        </p:nvPicPr>
        <p:blipFill>
          <a:blip r:embed="rId3">
            <a:extLst>
              <a:ext uri="{28A0092B-C50C-407E-A947-70E740481C1C}">
                <a14:useLocalDpi xmlns:a14="http://schemas.microsoft.com/office/drawing/2010/main" val="0"/>
              </a:ext>
            </a:extLst>
          </a:blip>
          <a:srcRect r="41530"/>
          <a:stretch>
            <a:fillRect/>
          </a:stretch>
        </p:blipFill>
        <p:spPr bwMode="auto">
          <a:xfrm>
            <a:off x="3924300" y="4343400"/>
            <a:ext cx="5143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106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ChangeArrowheads="1"/>
          </p:cNvSpPr>
          <p:nvPr/>
        </p:nvSpPr>
        <p:spPr bwMode="auto">
          <a:xfrm>
            <a:off x="1481138" y="2057400"/>
            <a:ext cx="890111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262673"/>
                </a:solidFill>
                <a:effectLst/>
                <a:uLnTx/>
                <a:uFillTx/>
                <a:latin typeface="Comic Sans MS" panose="030F0702030302020204" pitchFamily="66" charset="0"/>
                <a:ea typeface="MS PGothic" panose="020B0600070205080204" pitchFamily="34" charset="-128"/>
                <a:cs typeface="Arial" panose="020B0604020202020204" pitchFamily="34" charset="0"/>
              </a:rPr>
              <a:t>48.(II) The RC circuit of Fig. 26–59 (same as Fig. 26–18a) has   R=8.7k</a:t>
            </a:r>
            <a:r>
              <a:rPr kumimoji="0" lang="el-GR" altLang="en-US" sz="2400" b="0" i="0" u="none" strike="noStrike" kern="1200" cap="none" spc="0" normalizeH="0" baseline="0" noProof="0">
                <a:ln>
                  <a:noFill/>
                </a:ln>
                <a:solidFill>
                  <a:srgbClr val="262673"/>
                </a:solidFill>
                <a:effectLst/>
                <a:uLnTx/>
                <a:uFillTx/>
                <a:latin typeface="Comic Sans MS" panose="030F0702030302020204" pitchFamily="66" charset="0"/>
                <a:ea typeface="MS PGothic" panose="020B0600070205080204" pitchFamily="34" charset="-128"/>
                <a:cs typeface="Arial" panose="020B0604020202020204" pitchFamily="34" charset="0"/>
              </a:rPr>
              <a:t>Ω</a:t>
            </a:r>
            <a:r>
              <a:rPr kumimoji="0" lang="en-US" altLang="en-US" sz="2400" b="0" i="0" u="none" strike="noStrike" kern="1200" cap="none" spc="0" normalizeH="0" baseline="0" noProof="0">
                <a:ln>
                  <a:noFill/>
                </a:ln>
                <a:solidFill>
                  <a:srgbClr val="262673"/>
                </a:solidFill>
                <a:effectLst/>
                <a:uLnTx/>
                <a:uFillTx/>
                <a:latin typeface="Comic Sans MS" panose="030F0702030302020204" pitchFamily="66" charset="0"/>
                <a:ea typeface="MS PGothic" panose="020B0600070205080204" pitchFamily="34" charset="-128"/>
                <a:cs typeface="Arial" panose="020B0604020202020204" pitchFamily="34" charset="0"/>
              </a:rPr>
              <a:t>  and C=3.0µF    The capacitor is at voltage V</a:t>
            </a:r>
            <a:r>
              <a:rPr kumimoji="0" lang="en-US" altLang="en-US" sz="2400" b="0" i="0" u="none" strike="noStrike" kern="1200" cap="none" spc="0" normalizeH="0" baseline="-25000" noProof="0">
                <a:ln>
                  <a:noFill/>
                </a:ln>
                <a:solidFill>
                  <a:srgbClr val="262673"/>
                </a:solidFill>
                <a:effectLst/>
                <a:uLnTx/>
                <a:uFillTx/>
                <a:latin typeface="Comic Sans MS" panose="030F0702030302020204" pitchFamily="66" charset="0"/>
                <a:ea typeface="MS PGothic" panose="020B0600070205080204" pitchFamily="34" charset="-128"/>
                <a:cs typeface="Arial" panose="020B0604020202020204" pitchFamily="34" charset="0"/>
              </a:rPr>
              <a:t>0</a:t>
            </a:r>
            <a:r>
              <a:rPr kumimoji="0" lang="en-US" altLang="en-US" sz="2400" b="0" i="0" u="none" strike="noStrike" kern="1200" cap="none" spc="0" normalizeH="0" baseline="0" noProof="0">
                <a:ln>
                  <a:noFill/>
                </a:ln>
                <a:solidFill>
                  <a:srgbClr val="262673"/>
                </a:solidFill>
                <a:effectLst/>
                <a:uLnTx/>
                <a:uFillTx/>
                <a:latin typeface="Comic Sans MS" panose="030F0702030302020204" pitchFamily="66" charset="0"/>
                <a:ea typeface="MS PGothic" panose="020B0600070205080204" pitchFamily="34" charset="-128"/>
                <a:cs typeface="Arial" panose="020B0604020202020204" pitchFamily="34" charset="0"/>
              </a:rPr>
              <a:t>  at t=0s  when the switch is closed. How long does it take the capacitor to discharge to 0.10% of its initial voltage?</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 </a:t>
            </a:r>
          </a:p>
        </p:txBody>
      </p:sp>
      <p:pic>
        <p:nvPicPr>
          <p:cNvPr id="103427" name="Picture 2" descr="Figure_26_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0475" y="4341813"/>
            <a:ext cx="31432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itle 2"/>
          <p:cNvSpPr>
            <a:spLocks noGrp="1"/>
          </p:cNvSpPr>
          <p:nvPr>
            <p:ph type="title"/>
          </p:nvPr>
        </p:nvSpPr>
        <p:spPr/>
        <p:txBody>
          <a:bodyPr/>
          <a:lstStyle/>
          <a:p>
            <a:r>
              <a:rPr lang="en-US" altLang="en-US"/>
              <a:t>Problem 48</a:t>
            </a:r>
          </a:p>
        </p:txBody>
      </p:sp>
    </p:spTree>
    <p:extLst>
      <p:ext uri="{BB962C8B-B14F-4D97-AF65-F5344CB8AC3E}">
        <p14:creationId xmlns:p14="http://schemas.microsoft.com/office/powerpoint/2010/main" val="856436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3"/>
          <p:cNvSpPr txBox="1">
            <a:spLocks noChangeArrowheads="1"/>
          </p:cNvSpPr>
          <p:nvPr/>
        </p:nvSpPr>
        <p:spPr bwMode="auto">
          <a:xfrm>
            <a:off x="545285" y="1896030"/>
            <a:ext cx="1046946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An ammeter measures current; a voltmeter measures voltage. Both are based on galvanometers, unless they are digital</a:t>
            </a:r>
            <a:r>
              <a:rPr kumimoji="0" lang="en-US" altLang="en-US" sz="2100" b="1" i="0" u="none" strike="noStrike" kern="1200" cap="none" spc="0" normalizeH="0" baseline="0" noProof="0" dirty="0">
                <a:ln>
                  <a:noFill/>
                </a:ln>
                <a:solidFill>
                  <a:srgbClr val="333399"/>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sp>
        <p:nvSpPr>
          <p:cNvPr id="106499" name="Rectangle 6"/>
          <p:cNvSpPr>
            <a:spLocks noGrp="1" noChangeArrowheads="1"/>
          </p:cNvSpPr>
          <p:nvPr>
            <p:ph type="title" idx="4294967295"/>
          </p:nvPr>
        </p:nvSpPr>
        <p:spPr>
          <a:xfrm>
            <a:off x="3754438" y="358775"/>
            <a:ext cx="5395912" cy="857250"/>
          </a:xfrm>
        </p:spPr>
        <p:txBody>
          <a:bodyPr/>
          <a:lstStyle/>
          <a:p>
            <a:pPr eaLnBrk="1" hangingPunct="1"/>
            <a:r>
              <a:rPr lang="en-US" altLang="en-US"/>
              <a:t>26-7 Ammeters and Voltmeters</a:t>
            </a:r>
          </a:p>
        </p:txBody>
      </p:sp>
      <p:pic>
        <p:nvPicPr>
          <p:cNvPr id="1065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083" y="3187700"/>
            <a:ext cx="2143125" cy="253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2394" y="3251199"/>
            <a:ext cx="1450975"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031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642938" y="1773238"/>
            <a:ext cx="51260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current in a circuit passes through </a:t>
            </a:r>
            <a:r>
              <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the ammeter</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the ammeter should </a:t>
            </a:r>
            <a:r>
              <a:rPr kumimoji="0" lang="en-US" altLang="en-US" sz="21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have </a:t>
            </a:r>
            <a:r>
              <a:rPr kumimoji="0" lang="en-US" altLang="en-US" sz="21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low resistance </a:t>
            </a:r>
            <a:r>
              <a:rPr kumimoji="0" lang="en-US" altLang="en-US" sz="21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so as not to affect the current.</a:t>
            </a:r>
          </a:p>
        </p:txBody>
      </p:sp>
      <p:pic>
        <p:nvPicPr>
          <p:cNvPr id="1085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3408363"/>
            <a:ext cx="49371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05956" y="355888"/>
            <a:ext cx="591379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latin typeface="Comic Sans MS"/>
                <a:ea typeface="ＭＳ Ｐゴシック"/>
              </a:rPr>
              <a:t>Ammeters and voltmeters </a:t>
            </a:r>
            <a:endParaRPr kumimoji="0" lang="en-US" sz="36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108549" name="Text Box 3"/>
          <p:cNvSpPr>
            <a:spLocks noGrp="1" noChangeArrowheads="1"/>
          </p:cNvSpPr>
          <p:nvPr>
            <p:ph sz="half" idx="2"/>
          </p:nvPr>
        </p:nvSpPr>
        <p:spPr>
          <a:xfrm>
            <a:off x="6148388" y="1731963"/>
            <a:ext cx="5838565" cy="13843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eaLnBrk="1" hangingPunct="1">
              <a:spcBef>
                <a:spcPct val="50000"/>
              </a:spcBef>
              <a:buFontTx/>
              <a:buNone/>
            </a:pPr>
            <a:r>
              <a:rPr lang="en-US" altLang="en-US" sz="2100" b="1" dirty="0">
                <a:solidFill>
                  <a:srgbClr val="FF0000"/>
                </a:solidFill>
                <a:cs typeface="Arial" panose="020B0604020202020204" pitchFamily="34" charset="0"/>
              </a:rPr>
              <a:t>	A voltmeter </a:t>
            </a:r>
            <a:r>
              <a:rPr lang="en-US" altLang="en-US" sz="2100" b="1" dirty="0">
                <a:solidFill>
                  <a:srgbClr val="333399"/>
                </a:solidFill>
                <a:cs typeface="Arial" panose="020B0604020202020204" pitchFamily="34" charset="0"/>
              </a:rPr>
              <a:t>should not affect the voltage across the circuit element it is measuring; </a:t>
            </a:r>
            <a:r>
              <a:rPr lang="en-US" altLang="en-US" sz="2100" b="1" u="sng" dirty="0">
                <a:solidFill>
                  <a:schemeClr val="accent2"/>
                </a:solidFill>
                <a:cs typeface="Arial" panose="020B0604020202020204" pitchFamily="34" charset="0"/>
              </a:rPr>
              <a:t>therefore its </a:t>
            </a:r>
            <a:r>
              <a:rPr lang="en-US" altLang="en-US" sz="2100" b="1" u="sng" dirty="0">
                <a:solidFill>
                  <a:srgbClr val="FF0000"/>
                </a:solidFill>
                <a:cs typeface="Arial" panose="020B0604020202020204" pitchFamily="34" charset="0"/>
              </a:rPr>
              <a:t>resistance should be very large</a:t>
            </a:r>
            <a:r>
              <a:rPr lang="en-US" altLang="en-US" sz="2100" b="1" u="sng" dirty="0">
                <a:solidFill>
                  <a:srgbClr val="333399"/>
                </a:solidFill>
                <a:cs typeface="Arial" panose="020B0604020202020204" pitchFamily="34" charset="0"/>
              </a:rPr>
              <a:t>.</a:t>
            </a:r>
          </a:p>
        </p:txBody>
      </p:sp>
      <p:pic>
        <p:nvPicPr>
          <p:cNvPr id="108550" name="Picture 8" descr="Figure_26_29"/>
          <p:cNvPicPr>
            <a:picLocks noChangeAspect="1" noChangeArrowheads="1"/>
          </p:cNvPicPr>
          <p:nvPr/>
        </p:nvPicPr>
        <p:blipFill>
          <a:blip r:embed="rId3">
            <a:extLst>
              <a:ext uri="{28A0092B-C50C-407E-A947-70E740481C1C}">
                <a14:useLocalDpi xmlns:a14="http://schemas.microsoft.com/office/drawing/2010/main" val="0"/>
              </a:ext>
            </a:extLst>
          </a:blip>
          <a:srcRect r="-539" b="13597"/>
          <a:stretch>
            <a:fillRect/>
          </a:stretch>
        </p:blipFill>
        <p:spPr bwMode="auto">
          <a:xfrm>
            <a:off x="6383819" y="3732415"/>
            <a:ext cx="570540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147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3"/>
          <p:cNvSpPr txBox="1">
            <a:spLocks noChangeArrowheads="1"/>
          </p:cNvSpPr>
          <p:nvPr/>
        </p:nvSpPr>
        <p:spPr bwMode="auto">
          <a:xfrm>
            <a:off x="620785" y="2368550"/>
            <a:ext cx="683702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Summary: </a:t>
            </a:r>
            <a:r>
              <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How to connect Meters?</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An </a:t>
            </a:r>
            <a:r>
              <a:rPr kumimoji="0" lang="en-US" altLang="en-US" sz="21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ammeter </a:t>
            </a:r>
            <a:r>
              <a:rPr kumimoji="0" lang="en-US" altLang="en-US" sz="21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must </a:t>
            </a:r>
            <a:r>
              <a:rPr kumimoji="0" lang="en-US" altLang="en-US" sz="21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be in series </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with the current it is to measure; </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 </a:t>
            </a:r>
            <a:r>
              <a:rPr kumimoji="0" lang="en-US" altLang="en-US" sz="21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voltmeter</a:t>
            </a:r>
            <a:r>
              <a:rPr kumimoji="0" lang="en-US" altLang="en-US" sz="21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must </a:t>
            </a:r>
            <a:r>
              <a:rPr kumimoji="0" lang="en-US" altLang="en-US" sz="21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be in parallel </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with the voltage it is to measure.</a:t>
            </a:r>
          </a:p>
        </p:txBody>
      </p:sp>
      <p:sp>
        <p:nvSpPr>
          <p:cNvPr id="109571" name="Rectangle 5"/>
          <p:cNvSpPr>
            <a:spLocks noGrp="1" noChangeArrowheads="1"/>
          </p:cNvSpPr>
          <p:nvPr>
            <p:ph type="title" idx="4294967295"/>
          </p:nvPr>
        </p:nvSpPr>
        <p:spPr>
          <a:xfrm>
            <a:off x="2855913" y="423863"/>
            <a:ext cx="5749925" cy="831850"/>
          </a:xfrm>
        </p:spPr>
        <p:txBody>
          <a:bodyPr/>
          <a:lstStyle/>
          <a:p>
            <a:pPr eaLnBrk="1" hangingPunct="1"/>
            <a:r>
              <a:rPr lang="en-US" altLang="en-US"/>
              <a:t>26-7 Ammeters and Voltmeters</a:t>
            </a:r>
          </a:p>
        </p:txBody>
      </p:sp>
      <p:pic>
        <p:nvPicPr>
          <p:cNvPr id="109572" name="Picture 7" descr="Figure_26_31"/>
          <p:cNvPicPr>
            <a:picLocks noChangeAspect="1" noChangeArrowheads="1"/>
          </p:cNvPicPr>
          <p:nvPr/>
        </p:nvPicPr>
        <p:blipFill>
          <a:blip r:embed="rId2">
            <a:extLst>
              <a:ext uri="{28A0092B-C50C-407E-A947-70E740481C1C}">
                <a14:useLocalDpi xmlns:a14="http://schemas.microsoft.com/office/drawing/2010/main" val="0"/>
              </a:ext>
            </a:extLst>
          </a:blip>
          <a:srcRect b="7867"/>
          <a:stretch>
            <a:fillRect/>
          </a:stretch>
        </p:blipFill>
        <p:spPr bwMode="auto">
          <a:xfrm>
            <a:off x="8096250" y="1844675"/>
            <a:ext cx="2192338"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Rectangle 8"/>
          <p:cNvSpPr>
            <a:spLocks noChangeArrowheads="1"/>
          </p:cNvSpPr>
          <p:nvPr/>
        </p:nvSpPr>
        <p:spPr bwMode="auto">
          <a:xfrm>
            <a:off x="7600950" y="2466975"/>
            <a:ext cx="257175" cy="238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09574" name="Rectangle 9"/>
          <p:cNvSpPr>
            <a:spLocks noChangeArrowheads="1"/>
          </p:cNvSpPr>
          <p:nvPr/>
        </p:nvSpPr>
        <p:spPr bwMode="auto">
          <a:xfrm>
            <a:off x="7591425" y="3857625"/>
            <a:ext cx="257175" cy="238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76642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4"/>
          <p:cNvSpPr>
            <a:spLocks noGrp="1"/>
          </p:cNvSpPr>
          <p:nvPr>
            <p:ph type="title"/>
          </p:nvPr>
        </p:nvSpPr>
        <p:spPr/>
        <p:txBody>
          <a:bodyPr/>
          <a:lstStyle/>
          <a:p>
            <a:r>
              <a:rPr lang="en-US" altLang="en-US">
                <a:solidFill>
                  <a:schemeClr val="accent2"/>
                </a:solidFill>
              </a:rPr>
              <a:t>Problem 31</a:t>
            </a:r>
          </a:p>
        </p:txBody>
      </p:sp>
      <p:sp>
        <p:nvSpPr>
          <p:cNvPr id="89091" name="Rectangle 5"/>
          <p:cNvSpPr>
            <a:spLocks noChangeArrowheads="1"/>
          </p:cNvSpPr>
          <p:nvPr/>
        </p:nvSpPr>
        <p:spPr bwMode="auto">
          <a:xfrm>
            <a:off x="1828800" y="1600200"/>
            <a:ext cx="83058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31.	(II) (a) What is the potential difference between points a and d in Fig. 26–49 (similar to Fig. 26–13, Example 26–9), and (b) what is the terminal voltage of each battery?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 </a:t>
            </a:r>
          </a:p>
        </p:txBody>
      </p:sp>
      <p:pic>
        <p:nvPicPr>
          <p:cNvPr id="890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690938"/>
            <a:ext cx="4648200" cy="309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153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a:t>Solved example 1</a:t>
            </a:r>
          </a:p>
        </p:txBody>
      </p:sp>
      <p:sp>
        <p:nvSpPr>
          <p:cNvPr id="3" name="Content Placeholder 2"/>
          <p:cNvSpPr>
            <a:spLocks noGrp="1"/>
          </p:cNvSpPr>
          <p:nvPr>
            <p:ph idx="1"/>
          </p:nvPr>
        </p:nvSpPr>
        <p:spPr/>
        <p:txBody>
          <a:bodyPr/>
          <a:lstStyle/>
          <a:p>
            <a:pPr>
              <a:defRPr/>
            </a:pPr>
            <a:r>
              <a:rPr lang="en-US" dirty="0"/>
              <a:t>Please go through this Kirchhoff’s rule, </a:t>
            </a:r>
            <a:r>
              <a:rPr lang="en-US" b="1" dirty="0">
                <a:solidFill>
                  <a:srgbClr val="FF0000"/>
                </a:solidFill>
              </a:rPr>
              <a:t>solved example </a:t>
            </a:r>
            <a:r>
              <a:rPr lang="en-US" dirty="0"/>
              <a:t>in the link below</a:t>
            </a:r>
          </a:p>
          <a:p>
            <a:pPr marL="0" indent="0">
              <a:buFontTx/>
              <a:buNone/>
              <a:defRPr/>
            </a:pPr>
            <a:r>
              <a:rPr lang="en-US" dirty="0">
                <a:hlinkClick r:id="rId2"/>
              </a:rPr>
              <a:t>https://www.youtube.com/watch?v=BnL_9BYHmVM</a:t>
            </a:r>
            <a:endParaRPr lang="en-US" dirty="0"/>
          </a:p>
        </p:txBody>
      </p:sp>
    </p:spTree>
    <p:extLst>
      <p:ext uri="{BB962C8B-B14F-4D97-AF65-F5344CB8AC3E}">
        <p14:creationId xmlns:p14="http://schemas.microsoft.com/office/powerpoint/2010/main" val="3847888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3"/>
          <p:cNvSpPr txBox="1">
            <a:spLocks noChangeArrowheads="1"/>
          </p:cNvSpPr>
          <p:nvPr/>
        </p:nvSpPr>
        <p:spPr bwMode="auto">
          <a:xfrm>
            <a:off x="1752600" y="1587500"/>
            <a:ext cx="8915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a:ln>
                  <a:noFill/>
                </a:ln>
                <a:solidFill>
                  <a:srgbClr val="C00000"/>
                </a:solidFill>
                <a:effectLst/>
                <a:uLnTx/>
                <a:uFillTx/>
                <a:latin typeface="Comic Sans MS" panose="030F0702030302020204" pitchFamily="66" charset="0"/>
                <a:ea typeface="MS PGothic" panose="020B0600070205080204" pitchFamily="34" charset="-128"/>
                <a:cs typeface="Arial" panose="020B0604020202020204" pitchFamily="34" charset="0"/>
              </a:rPr>
              <a:t>Problem Solving: Kirchhoff’s Rules</a:t>
            </a:r>
          </a:p>
          <a:p>
            <a:pPr marL="342900" marR="0" lvl="0" indent="-3429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Label </a:t>
            </a:r>
            <a:r>
              <a:rPr kumimoji="0" lang="en-US" altLang="en-US" sz="2800" b="1" i="0" u="sng" strike="noStrike" kern="1200" cap="none" spc="0" normalizeH="0" baseline="0" noProof="0">
                <a:ln>
                  <a:noFill/>
                </a:ln>
                <a:solidFill>
                  <a:srgbClr val="1E4649"/>
                </a:solidFill>
                <a:effectLst/>
                <a:uLnTx/>
                <a:uFillTx/>
                <a:latin typeface="Comic Sans MS" panose="030F0702030302020204" pitchFamily="66" charset="0"/>
                <a:ea typeface="MS PGothic" panose="020B0600070205080204" pitchFamily="34" charset="-128"/>
                <a:cs typeface="Arial" panose="020B0604020202020204" pitchFamily="34" charset="0"/>
              </a:rPr>
              <a:t>each current</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including its direction.</a:t>
            </a:r>
          </a:p>
          <a:p>
            <a:pPr marL="342900" marR="0" lvl="0" indent="-3429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Identify </a:t>
            </a:r>
            <a:r>
              <a:rPr kumimoji="0" lang="en-US" altLang="en-US" sz="2800" b="1" i="0" u="sng" strike="noStrike" kern="1200" cap="none" spc="0" normalizeH="0" baseline="0" noProof="0">
                <a:ln>
                  <a:noFill/>
                </a:ln>
                <a:solidFill>
                  <a:srgbClr val="1E4649"/>
                </a:solidFill>
                <a:effectLst/>
                <a:uLnTx/>
                <a:uFillTx/>
                <a:latin typeface="Comic Sans MS" panose="030F0702030302020204" pitchFamily="66" charset="0"/>
                <a:ea typeface="MS PGothic" panose="020B0600070205080204" pitchFamily="34" charset="-128"/>
                <a:cs typeface="Arial" panose="020B0604020202020204" pitchFamily="34" charset="0"/>
              </a:rPr>
              <a:t>unknowns</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p>
          <a:p>
            <a:pPr marL="342900" marR="0" lvl="0" indent="-3429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Apply junction and loop rules; </a:t>
            </a:r>
            <a:r>
              <a:rPr kumimoji="0" lang="en-US" altLang="en-US" sz="2800" b="1" i="0" u="sng" strike="noStrike" kern="1200" cap="none" spc="0" normalizeH="0" baseline="0" noProof="0">
                <a:ln>
                  <a:noFill/>
                </a:ln>
                <a:solidFill>
                  <a:srgbClr val="1E4649"/>
                </a:solidFill>
                <a:effectLst/>
                <a:uLnTx/>
                <a:uFillTx/>
                <a:latin typeface="Comic Sans MS" panose="030F0702030302020204" pitchFamily="66" charset="0"/>
                <a:ea typeface="MS PGothic" panose="020B0600070205080204" pitchFamily="34" charset="-128"/>
                <a:cs typeface="Arial" panose="020B0604020202020204" pitchFamily="34" charset="0"/>
              </a:rPr>
              <a:t>you will need as many independent equations as there are unknowns.</a:t>
            </a:r>
          </a:p>
          <a:p>
            <a:pPr marL="342900" marR="0" lvl="0" indent="-3429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800" b="1" i="0" u="sng" strike="noStrike" kern="1200" cap="none" spc="0" normalizeH="0" baseline="0" noProof="0">
                <a:ln>
                  <a:noFill/>
                </a:ln>
                <a:solidFill>
                  <a:srgbClr val="1E4649"/>
                </a:solidFill>
                <a:effectLst/>
                <a:uLnTx/>
                <a:uFillTx/>
                <a:latin typeface="Comic Sans MS" panose="030F0702030302020204" pitchFamily="66" charset="0"/>
                <a:ea typeface="MS PGothic" panose="020B0600070205080204" pitchFamily="34" charset="-128"/>
                <a:cs typeface="Arial" panose="020B0604020202020204" pitchFamily="34" charset="0"/>
              </a:rPr>
              <a:t>Solve the equations, being careful with signs</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If the solution for a current is negative, that current is in the opposite direction from the one you have chosen.</a:t>
            </a:r>
            <a:endPar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91139" name="Rectangle 4"/>
          <p:cNvSpPr>
            <a:spLocks noGrp="1" noChangeArrowheads="1"/>
          </p:cNvSpPr>
          <p:nvPr>
            <p:ph type="title"/>
          </p:nvPr>
        </p:nvSpPr>
        <p:spPr/>
        <p:txBody>
          <a:bodyPr/>
          <a:lstStyle/>
          <a:p>
            <a:pPr eaLnBrk="1" hangingPunct="1"/>
            <a:r>
              <a:rPr lang="en-US" altLang="en-US"/>
              <a:t>26-3 Kirchhoff’s Rules</a:t>
            </a:r>
          </a:p>
        </p:txBody>
      </p:sp>
    </p:spTree>
    <p:extLst>
      <p:ext uri="{BB962C8B-B14F-4D97-AF65-F5344CB8AC3E}">
        <p14:creationId xmlns:p14="http://schemas.microsoft.com/office/powerpoint/2010/main" val="2531796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041650" y="1222375"/>
            <a:ext cx="6224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33339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2163" name="Text Box 3"/>
          <p:cNvSpPr txBox="1">
            <a:spLocks noChangeArrowheads="1"/>
          </p:cNvSpPr>
          <p:nvPr/>
        </p:nvSpPr>
        <p:spPr bwMode="auto">
          <a:xfrm>
            <a:off x="1703388" y="1814513"/>
            <a:ext cx="92217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EMFs in series in the same direction</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total voltage is the sum of the separate voltages.</a:t>
            </a:r>
          </a:p>
        </p:txBody>
      </p:sp>
      <p:sp>
        <p:nvSpPr>
          <p:cNvPr id="92164" name="Rectangle 5"/>
          <p:cNvSpPr>
            <a:spLocks noGrp="1" noChangeArrowheads="1"/>
          </p:cNvSpPr>
          <p:nvPr>
            <p:ph type="title"/>
          </p:nvPr>
        </p:nvSpPr>
        <p:spPr>
          <a:xfrm>
            <a:off x="2786063" y="311150"/>
            <a:ext cx="6172200" cy="911225"/>
          </a:xfrm>
        </p:spPr>
        <p:txBody>
          <a:bodyPr/>
          <a:lstStyle/>
          <a:p>
            <a:pPr eaLnBrk="1" hangingPunct="1"/>
            <a:r>
              <a:rPr lang="en-US" altLang="en-US"/>
              <a:t>26-4 Series and Parallel EMFs; Battery Charging</a:t>
            </a:r>
          </a:p>
        </p:txBody>
      </p:sp>
      <p:pic>
        <p:nvPicPr>
          <p:cNvPr id="92165" name="Picture 7" descr="Figure_26_14a"/>
          <p:cNvPicPr>
            <a:picLocks noChangeAspect="1" noChangeArrowheads="1"/>
          </p:cNvPicPr>
          <p:nvPr/>
        </p:nvPicPr>
        <p:blipFill>
          <a:blip r:embed="rId3" cstate="print">
            <a:extLst>
              <a:ext uri="{28A0092B-C50C-407E-A947-70E740481C1C}">
                <a14:useLocalDpi xmlns:a14="http://schemas.microsoft.com/office/drawing/2010/main" val="0"/>
              </a:ext>
            </a:extLst>
          </a:blip>
          <a:srcRect l="9541" b="3819"/>
          <a:stretch>
            <a:fillRect/>
          </a:stretch>
        </p:blipFill>
        <p:spPr bwMode="auto">
          <a:xfrm>
            <a:off x="5872163" y="3000375"/>
            <a:ext cx="5214937"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Box 1"/>
          <p:cNvSpPr txBox="1">
            <a:spLocks noChangeArrowheads="1"/>
          </p:cNvSpPr>
          <p:nvPr/>
        </p:nvSpPr>
        <p:spPr bwMode="auto">
          <a:xfrm>
            <a:off x="906010" y="3426116"/>
            <a:ext cx="40530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anose="030F0702030302020204" pitchFamily="66" charset="0"/>
                <a:ea typeface="MS PGothic" panose="020B0600070205080204" pitchFamily="34" charset="-128"/>
              </a:defRPr>
            </a:lvl1pPr>
            <a:lvl2pPr marL="742950" indent="-285750">
              <a:defRPr>
                <a:solidFill>
                  <a:schemeClr val="tx1"/>
                </a:solidFill>
                <a:latin typeface="Comic Sans MS" panose="030F0702030302020204" pitchFamily="66" charset="0"/>
                <a:ea typeface="MS PGothic" panose="020B0600070205080204" pitchFamily="34" charset="-128"/>
              </a:defRPr>
            </a:lvl2pPr>
            <a:lvl3pPr marL="1143000" indent="-228600">
              <a:defRPr>
                <a:solidFill>
                  <a:schemeClr val="tx1"/>
                </a:solidFill>
                <a:latin typeface="Comic Sans MS" panose="030F0702030302020204" pitchFamily="66" charset="0"/>
                <a:ea typeface="MS PGothic" panose="020B0600070205080204" pitchFamily="34" charset="-128"/>
              </a:defRPr>
            </a:lvl3pPr>
            <a:lvl4pPr marL="1600200" indent="-228600">
              <a:defRPr>
                <a:solidFill>
                  <a:schemeClr val="tx1"/>
                </a:solidFill>
                <a:latin typeface="Comic Sans MS" panose="030F0702030302020204" pitchFamily="66" charset="0"/>
                <a:ea typeface="MS PGothic" panose="020B0600070205080204" pitchFamily="34" charset="-128"/>
              </a:defRPr>
            </a:lvl4pPr>
            <a:lvl5pPr marL="2057400" indent="-228600">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We can put </a:t>
            </a:r>
            <a:r>
              <a:rPr kumimoji="0" lang="en-US" altLang="en-US" sz="2400" b="0" i="0" u="none" strike="noStrike" kern="1200" cap="none" spc="0" normalizeH="0" baseline="0" noProof="0" dirty="0" err="1">
                <a:ln>
                  <a:noFill/>
                </a:ln>
                <a:solidFill>
                  <a:srgbClr val="000000"/>
                </a:solidFill>
                <a:effectLst/>
                <a:uLnTx/>
                <a:uFillTx/>
                <a:latin typeface="Comic Sans MS" panose="030F0702030302020204" pitchFamily="66" charset="0"/>
                <a:ea typeface="MS PGothic" panose="020B0600070205080204" pitchFamily="34" charset="-128"/>
              </a:rPr>
              <a:t>emfs</a:t>
            </a:r>
            <a:r>
              <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 in series  in series to increase the voltage.</a:t>
            </a:r>
          </a:p>
        </p:txBody>
      </p:sp>
    </p:spTree>
    <p:extLst>
      <p:ext uri="{BB962C8B-B14F-4D97-AF65-F5344CB8AC3E}">
        <p14:creationId xmlns:p14="http://schemas.microsoft.com/office/powerpoint/2010/main" val="290588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3"/>
          <p:cNvSpPr txBox="1">
            <a:spLocks noChangeArrowheads="1"/>
          </p:cNvSpPr>
          <p:nvPr/>
        </p:nvSpPr>
        <p:spPr bwMode="auto">
          <a:xfrm>
            <a:off x="633413" y="1906588"/>
            <a:ext cx="10925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EMFs in series, opposite direction: total voltage is the difference, but the lower-voltage battery is charged. Example :”car alternator”</a:t>
            </a:r>
          </a:p>
        </p:txBody>
      </p:sp>
      <p:sp>
        <p:nvSpPr>
          <p:cNvPr id="94211" name="Rectangle 5"/>
          <p:cNvSpPr>
            <a:spLocks noGrp="1" noChangeArrowheads="1"/>
          </p:cNvSpPr>
          <p:nvPr>
            <p:ph type="title"/>
          </p:nvPr>
        </p:nvSpPr>
        <p:spPr>
          <a:xfrm>
            <a:off x="2962275" y="233363"/>
            <a:ext cx="6153150" cy="1119187"/>
          </a:xfrm>
        </p:spPr>
        <p:txBody>
          <a:bodyPr/>
          <a:lstStyle/>
          <a:p>
            <a:pPr eaLnBrk="1" hangingPunct="1"/>
            <a:r>
              <a:rPr lang="en-US" altLang="en-US"/>
              <a:t>26-4 Series and Parallel EMFs; Battery Charging</a:t>
            </a:r>
          </a:p>
        </p:txBody>
      </p:sp>
      <p:pic>
        <p:nvPicPr>
          <p:cNvPr id="94212" name="Picture 7" descr="Figure_26_14b"/>
          <p:cNvPicPr>
            <a:picLocks noChangeAspect="1" noChangeArrowheads="1"/>
          </p:cNvPicPr>
          <p:nvPr/>
        </p:nvPicPr>
        <p:blipFill>
          <a:blip r:embed="rId2">
            <a:extLst>
              <a:ext uri="{28A0092B-C50C-407E-A947-70E740481C1C}">
                <a14:useLocalDpi xmlns:a14="http://schemas.microsoft.com/office/drawing/2010/main" val="0"/>
              </a:ext>
            </a:extLst>
          </a:blip>
          <a:srcRect l="11838" b="3937"/>
          <a:stretch>
            <a:fillRect/>
          </a:stretch>
        </p:blipFill>
        <p:spPr bwMode="auto">
          <a:xfrm>
            <a:off x="6440488" y="2994025"/>
            <a:ext cx="5334000"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87413" y="3059113"/>
            <a:ext cx="4425950" cy="175418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Example</a:t>
            </a:r>
            <a:r>
              <a:rPr kumimoji="0" lang="en-US" sz="1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 </a:t>
            </a:r>
            <a:r>
              <a:rPr kumimoji="0" lang="en-US" sz="1800" b="1" i="0" u="none" strike="noStrike" kern="1200" cap="none" spc="0" normalizeH="0" baseline="0" noProof="0" dirty="0">
                <a:ln>
                  <a:noFill/>
                </a:ln>
                <a:solidFill>
                  <a:srgbClr val="2D2D8A">
                    <a:lumMod val="50000"/>
                  </a:srgbClr>
                </a:solidFill>
                <a:effectLst/>
                <a:uLnTx/>
                <a:uFillTx/>
                <a:latin typeface="Comic Sans MS" panose="030F0702030302020204" pitchFamily="66" charset="0"/>
                <a:ea typeface="MS PGothic" panose="020B0600070205080204" pitchFamily="34" charset="-128"/>
              </a:rPr>
              <a:t>this is how a car alternator is connected, and how a car battery works,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2D2D8A">
                    <a:lumMod val="50000"/>
                  </a:srgbClr>
                </a:solidFill>
                <a:effectLst/>
                <a:uLnTx/>
                <a:uFillTx/>
                <a:latin typeface="Comic Sans MS" panose="030F0702030302020204" pitchFamily="66" charset="0"/>
                <a:ea typeface="MS PGothic" panose="020B0600070205080204" pitchFamily="34" charset="-128"/>
              </a:rPr>
              <a:t>The lower voltage battery will be charged by the higher voltage battery</a:t>
            </a:r>
          </a:p>
        </p:txBody>
      </p:sp>
    </p:spTree>
    <p:extLst>
      <p:ext uri="{BB962C8B-B14F-4D97-AF65-F5344CB8AC3E}">
        <p14:creationId xmlns:p14="http://schemas.microsoft.com/office/powerpoint/2010/main" val="2207467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3"/>
          <p:cNvSpPr txBox="1">
            <a:spLocks noChangeArrowheads="1"/>
          </p:cNvSpPr>
          <p:nvPr/>
        </p:nvSpPr>
        <p:spPr bwMode="auto">
          <a:xfrm>
            <a:off x="1247775" y="1951038"/>
            <a:ext cx="95932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EMFs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in parallel only make sense if the voltages are the same</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this arrangement can produce more current than a single emf.</a:t>
            </a:r>
          </a:p>
        </p:txBody>
      </p:sp>
      <p:sp>
        <p:nvSpPr>
          <p:cNvPr id="95235" name="Rectangle 5"/>
          <p:cNvSpPr>
            <a:spLocks noGrp="1" noChangeArrowheads="1"/>
          </p:cNvSpPr>
          <p:nvPr>
            <p:ph type="title"/>
          </p:nvPr>
        </p:nvSpPr>
        <p:spPr>
          <a:xfrm>
            <a:off x="2908300" y="109538"/>
            <a:ext cx="6172200" cy="1128712"/>
          </a:xfrm>
        </p:spPr>
        <p:txBody>
          <a:bodyPr/>
          <a:lstStyle/>
          <a:p>
            <a:pPr eaLnBrk="1" hangingPunct="1"/>
            <a:r>
              <a:rPr lang="en-US" altLang="en-US"/>
              <a:t>26-4 Series and Parallel EMFs; Battery Charging</a:t>
            </a:r>
          </a:p>
        </p:txBody>
      </p:sp>
      <p:pic>
        <p:nvPicPr>
          <p:cNvPr id="95236" name="Picture 7" descr="Figure_26_14c"/>
          <p:cNvPicPr>
            <a:picLocks noChangeAspect="1" noChangeArrowheads="1"/>
          </p:cNvPicPr>
          <p:nvPr/>
        </p:nvPicPr>
        <p:blipFill>
          <a:blip r:embed="rId2">
            <a:extLst>
              <a:ext uri="{28A0092B-C50C-407E-A947-70E740481C1C}">
                <a14:useLocalDpi xmlns:a14="http://schemas.microsoft.com/office/drawing/2010/main" val="0"/>
              </a:ext>
            </a:extLst>
          </a:blip>
          <a:srcRect l="14464" b="3410"/>
          <a:stretch>
            <a:fillRect/>
          </a:stretch>
        </p:blipFill>
        <p:spPr bwMode="auto">
          <a:xfrm>
            <a:off x="4483100" y="3335338"/>
            <a:ext cx="3389313"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54290" y="3665913"/>
            <a:ext cx="320871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This is not recommended since there is a loss due to the internal resistances.</a:t>
            </a:r>
          </a:p>
        </p:txBody>
      </p:sp>
    </p:spTree>
    <p:extLst>
      <p:ext uri="{BB962C8B-B14F-4D97-AF65-F5344CB8AC3E}">
        <p14:creationId xmlns:p14="http://schemas.microsoft.com/office/powerpoint/2010/main" val="1308439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 circuits charge </a:t>
            </a:r>
          </a:p>
        </p:txBody>
      </p:sp>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4697" y="2019993"/>
            <a:ext cx="6455070" cy="36309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00709" y="5947654"/>
            <a:ext cx="8172430" cy="323230"/>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400" b="0" i="0" u="sng" strike="noStrike" kern="1200" cap="none" spc="0" normalizeH="0" baseline="0" noProof="0" dirty="0">
                <a:ln>
                  <a:noFill/>
                </a:ln>
                <a:solidFill>
                  <a:schemeClr val="accent2">
                    <a:lumMod val="75000"/>
                  </a:schemeClr>
                </a:solidFill>
                <a:effectLst/>
                <a:uLnTx/>
                <a:uFillTx/>
                <a:latin typeface="+mj-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https://phet.colorado.edu/sims/html/capacitor-lab-basics/latest/capacitor-lab-basics_en.html</a:t>
            </a:r>
            <a:endParaRPr kumimoji="0" lang="en-US" sz="1400" b="0" i="0" u="none" strike="noStrike" kern="1200" cap="none" spc="0" normalizeH="0" baseline="0" noProof="0" dirty="0">
              <a:ln>
                <a:noFill/>
              </a:ln>
              <a:solidFill>
                <a:schemeClr val="accent2">
                  <a:lumMod val="75000"/>
                </a:schemeClr>
              </a:solidFill>
              <a:effectLst/>
              <a:uLnTx/>
              <a:uFillTx/>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052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4"/>
          <p:cNvSpPr txBox="1">
            <a:spLocks noChangeArrowheads="1"/>
          </p:cNvSpPr>
          <p:nvPr/>
        </p:nvSpPr>
        <p:spPr bwMode="auto">
          <a:xfrm>
            <a:off x="690563" y="2311400"/>
            <a:ext cx="56102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1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RC circuit consists of a resistor and a capacitor. </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circuit is connected to a power supply.</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When the switch is closed, the capacitor will begin to charge. As it does, the voltage across it increases, and the current through the resistor decreases.</a:t>
            </a:r>
          </a:p>
        </p:txBody>
      </p:sp>
      <p:sp>
        <p:nvSpPr>
          <p:cNvPr id="93187" name="Rectangle 5"/>
          <p:cNvSpPr>
            <a:spLocks noGrp="1" noChangeArrowheads="1"/>
          </p:cNvSpPr>
          <p:nvPr>
            <p:ph type="title" idx="4294967295"/>
          </p:nvPr>
        </p:nvSpPr>
        <p:spPr>
          <a:xfrm>
            <a:off x="2674938" y="300038"/>
            <a:ext cx="6202362" cy="1020762"/>
          </a:xfrm>
        </p:spPr>
        <p:txBody>
          <a:bodyPr/>
          <a:lstStyle/>
          <a:p>
            <a:pPr eaLnBrk="1" hangingPunct="1"/>
            <a:r>
              <a:rPr lang="en-US" altLang="en-US"/>
              <a:t>26-5 Circuits Containing Resistor and Capacitor (</a:t>
            </a:r>
            <a:r>
              <a:rPr lang="en-US" altLang="en-US" i="1"/>
              <a:t>RC</a:t>
            </a:r>
            <a:r>
              <a:rPr lang="en-US" altLang="en-US"/>
              <a:t> Circuits)</a:t>
            </a:r>
          </a:p>
        </p:txBody>
      </p:sp>
      <p:pic>
        <p:nvPicPr>
          <p:cNvPr id="93188" name="Picture 7" descr="Figure_26_17"/>
          <p:cNvPicPr>
            <a:picLocks noChangeAspect="1" noChangeArrowheads="1"/>
          </p:cNvPicPr>
          <p:nvPr/>
        </p:nvPicPr>
        <p:blipFill>
          <a:blip r:embed="rId3">
            <a:extLst>
              <a:ext uri="{28A0092B-C50C-407E-A947-70E740481C1C}">
                <a14:useLocalDpi xmlns:a14="http://schemas.microsoft.com/office/drawing/2010/main" val="0"/>
              </a:ext>
            </a:extLst>
          </a:blip>
          <a:srcRect b="2551"/>
          <a:stretch>
            <a:fillRect/>
          </a:stretch>
        </p:blipFill>
        <p:spPr bwMode="auto">
          <a:xfrm>
            <a:off x="7423150" y="1157288"/>
            <a:ext cx="3557588" cy="534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321957"/>
      </p:ext>
    </p:extLst>
  </p:cSld>
  <p:clrMapOvr>
    <a:masterClrMapping/>
  </p:clrMapOvr>
</p:sld>
</file>

<file path=ppt/theme/theme1.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halkduster" pitchFamily="96"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halkduster" pitchFamily="96"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1168</Words>
  <Application>Microsoft Office PowerPoint</Application>
  <PresentationFormat>Widescreen</PresentationFormat>
  <Paragraphs>78</Paragraphs>
  <Slides>19</Slides>
  <Notes>6</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19</vt:i4>
      </vt:variant>
    </vt:vector>
  </HeadingPairs>
  <TitlesOfParts>
    <vt:vector size="34" baseType="lpstr">
      <vt:lpstr>ＭＳ Ｐゴシック</vt:lpstr>
      <vt:lpstr>ＭＳ Ｐゴシック</vt:lpstr>
      <vt:lpstr>Arial</vt:lpstr>
      <vt:lpstr>Calibri</vt:lpstr>
      <vt:lpstr>Comic Sans MS</vt:lpstr>
      <vt:lpstr>Lucida Grande</vt:lpstr>
      <vt:lpstr>Times New Roman</vt:lpstr>
      <vt:lpstr>10_Blank Presentation</vt:lpstr>
      <vt:lpstr>11_Blank Presentation</vt:lpstr>
      <vt:lpstr>8_Blank Presentation</vt:lpstr>
      <vt:lpstr>13_Blank Presentation</vt:lpstr>
      <vt:lpstr>1_Office Theme</vt:lpstr>
      <vt:lpstr>9_Blank Presentation</vt:lpstr>
      <vt:lpstr>15_Blank Presentation</vt:lpstr>
      <vt:lpstr>2_Blank Presentation</vt:lpstr>
      <vt:lpstr>Chapter 26 DC Circuits</vt:lpstr>
      <vt:lpstr>Problem 31</vt:lpstr>
      <vt:lpstr>Solved example 1</vt:lpstr>
      <vt:lpstr>26-3 Kirchhoff’s Rules</vt:lpstr>
      <vt:lpstr>26-4 Series and Parallel EMFs; Battery Charging</vt:lpstr>
      <vt:lpstr>26-4 Series and Parallel EMFs; Battery Charging</vt:lpstr>
      <vt:lpstr>26-4 Series and Parallel EMFs; Battery Charging</vt:lpstr>
      <vt:lpstr>RC circuits charge </vt:lpstr>
      <vt:lpstr>26-5 Circuits Containing Resistor and Capacitor (RC Circuits)</vt:lpstr>
      <vt:lpstr>26-5 Circuits Containing Resistor and Capacitor (RC Circuits)</vt:lpstr>
      <vt:lpstr>26-5 Circuits Containing Resistor and Capacitor (RC Circuits)</vt:lpstr>
      <vt:lpstr>26-5 Circuits Containing Resistor and Capacitor (RC Circuits)</vt:lpstr>
      <vt:lpstr>26-5 Circuits Containing Resistor and Capacitor (RC Circuits)</vt:lpstr>
      <vt:lpstr>26-5 Circuits Containing Resistor and Capacitor (RC Circuits)</vt:lpstr>
      <vt:lpstr>26-5 Circuits Containing Resistor and Capacitor (RC Circuits)</vt:lpstr>
      <vt:lpstr>Problem 48</vt:lpstr>
      <vt:lpstr>26-7 Ammeters and Voltmeters</vt:lpstr>
      <vt:lpstr>PowerPoint Presentation</vt:lpstr>
      <vt:lpstr>26-7 Ammeters and Voltmeters</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26 DC Circuits</dc:title>
  <dc:creator>Amir, Fatima Zohra</dc:creator>
  <cp:lastModifiedBy>Amir, Fatima Zohra</cp:lastModifiedBy>
  <cp:revision>6</cp:revision>
  <cp:lastPrinted>2024-02-21T17:45:09Z</cp:lastPrinted>
  <dcterms:created xsi:type="dcterms:W3CDTF">2024-02-21T17:37:23Z</dcterms:created>
  <dcterms:modified xsi:type="dcterms:W3CDTF">2024-02-26T17:39:23Z</dcterms:modified>
</cp:coreProperties>
</file>