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5BCEF6-EC6B-4E9C-B98F-6F9ED980544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333BC3-0203-4ABB-87B6-3F97042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64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3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02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3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074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37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0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0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5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9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3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2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0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9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1833B1-100B-43E7-9502-8AD00C06633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3BC426-EFE4-45D6-A3D8-5235B367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Quiz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11-Problem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3.(II) A person stands, hands at his side, on a platform that is rotating at a rate of 0.90 rev/s  If he raises his arms to a horizontal position, Fig. 11–30, the speed of rotation decreases to 0.70 rev/s  (a) Why? (b) By what factor has his moment of inertia changed?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205" y="3808712"/>
            <a:ext cx="1842722" cy="235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3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11-Problem 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24.	(II) A particle is located at                </a:t>
            </a:r>
          </a:p>
          <a:p>
            <a:pPr marL="0" indent="0">
              <a:buNone/>
            </a:pPr>
            <a:r>
              <a:rPr lang="en-US" dirty="0"/>
              <a:t>A force                          acts on it. What is the torque, calculated about the origin?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52" y="2556932"/>
            <a:ext cx="3243336" cy="61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11" y="3168533"/>
            <a:ext cx="1866532" cy="4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11-Problem 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29.	determine (a) the vector product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 and (b) the angle 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if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=5.4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−3. 5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=−8.5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+5.6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+2.0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018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152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Garamond</vt:lpstr>
      <vt:lpstr>Organic</vt:lpstr>
      <vt:lpstr>Quiz 8</vt:lpstr>
      <vt:lpstr>Chapter 11-Problem 3</vt:lpstr>
      <vt:lpstr>Chapter 11-Problem 24</vt:lpstr>
      <vt:lpstr>Chapter 11-Problem 19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Amir, Fatima Zohra</dc:creator>
  <cp:lastModifiedBy>Fatima</cp:lastModifiedBy>
  <cp:revision>11</cp:revision>
  <cp:lastPrinted>2023-11-08T17:45:51Z</cp:lastPrinted>
  <dcterms:created xsi:type="dcterms:W3CDTF">2023-11-08T15:41:27Z</dcterms:created>
  <dcterms:modified xsi:type="dcterms:W3CDTF">2023-11-10T11:37:01Z</dcterms:modified>
</cp:coreProperties>
</file>