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8" r:id="rId3"/>
    <p:sldId id="262" r:id="rId4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E82F4A9A-05B8-4A3F-A268-099D6C42F4FD}" type="datetimeFigureOut">
              <a:rPr lang="en-US"/>
              <a:pPr>
                <a:defRPr/>
              </a:pPr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CD7913E-154C-4113-9F6E-11C687042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F31987-3E91-4373-9BA2-AF4E9301A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54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C4A049-4DAB-4A30-ABA6-260048683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95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83600" y="228600"/>
            <a:ext cx="27940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" y="228600"/>
            <a:ext cx="8178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3CA29-0E5F-425C-85A0-457DD77285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69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24AB42-EC9A-411F-BA64-B8FC320865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1336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F6A666-DE18-411B-AC33-7498FD6BC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17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AD5604-898C-45C5-BA1C-94E95A2BDD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1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26F2A2-C683-458F-9754-03C1C3054E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364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D001AF-AA2D-4685-867C-55F22E3B96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35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DA0D07-CA75-4976-87DC-8439D31DCF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196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02DF57-13BF-4547-95E6-C112E22C17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62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E60C3A-F4F7-47CE-8A98-4816FBDC4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35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12192000" cy="1524000"/>
          </a:xfrm>
          <a:prstGeom prst="rect">
            <a:avLst/>
          </a:prstGeom>
          <a:solidFill>
            <a:srgbClr val="36FF0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50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" y="228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 eaLnBrk="0" fontAlgn="auto" hangingPunct="0">
              <a:spcBef>
                <a:spcPts val="0"/>
              </a:spcBef>
              <a:spcAft>
                <a:spcPts val="0"/>
              </a:spcAft>
              <a:defRPr sz="1050">
                <a:solidFill>
                  <a:srgbClr val="000000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eaLnBrk="0" fontAlgn="auto" hangingPunct="0">
              <a:spcBef>
                <a:spcPts val="0"/>
              </a:spcBef>
              <a:spcAft>
                <a:spcPts val="0"/>
              </a:spcAft>
              <a:defRPr sz="1050">
                <a:solidFill>
                  <a:srgbClr val="000000"/>
                </a:solidFill>
                <a:latin typeface="Comic Sans MS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0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6EE2532-B0C8-4A1A-9198-14DD9A972B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Rectangle 9"/>
          <p:cNvSpPr>
            <a:spLocks noChangeArrowheads="1"/>
          </p:cNvSpPr>
          <p:nvPr userDrawn="1"/>
        </p:nvSpPr>
        <p:spPr bwMode="auto">
          <a:xfrm>
            <a:off x="10160000" y="0"/>
            <a:ext cx="2032000" cy="1524000"/>
          </a:xfrm>
          <a:prstGeom prst="rect">
            <a:avLst/>
          </a:prstGeom>
          <a:solidFill>
            <a:srgbClr val="4849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500">
              <a:solidFill>
                <a:srgbClr val="000000"/>
              </a:solidFill>
            </a:endParaRPr>
          </a:p>
        </p:txBody>
      </p:sp>
      <p:pic>
        <p:nvPicPr>
          <p:cNvPr id="1033" name="Picture 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9738" y="76200"/>
            <a:ext cx="14906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6" name="Line 15"/>
          <p:cNvSpPr>
            <a:spLocks noChangeShapeType="1"/>
          </p:cNvSpPr>
          <p:nvPr userDrawn="1"/>
        </p:nvSpPr>
        <p:spPr bwMode="auto">
          <a:xfrm flipV="1">
            <a:off x="2336800" y="1524000"/>
            <a:ext cx="2336800" cy="0"/>
          </a:xfrm>
          <a:prstGeom prst="line">
            <a:avLst/>
          </a:prstGeom>
          <a:noFill/>
          <a:ln w="76200">
            <a:solidFill>
              <a:srgbClr val="4849E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rgbClr val="000000"/>
              </a:solidFill>
              <a:latin typeface="Comic Sans MS"/>
              <a:ea typeface="ＭＳ Ｐゴシック"/>
            </a:endParaRPr>
          </a:p>
        </p:txBody>
      </p:sp>
      <p:sp>
        <p:nvSpPr>
          <p:cNvPr id="1035" name="Oval 16"/>
          <p:cNvSpPr>
            <a:spLocks noChangeArrowheads="1"/>
          </p:cNvSpPr>
          <p:nvPr userDrawn="1"/>
        </p:nvSpPr>
        <p:spPr bwMode="auto">
          <a:xfrm>
            <a:off x="1524000" y="1219200"/>
            <a:ext cx="609600" cy="457200"/>
          </a:xfrm>
          <a:prstGeom prst="ellipse">
            <a:avLst/>
          </a:prstGeom>
          <a:solidFill>
            <a:srgbClr val="FF000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500">
              <a:solidFill>
                <a:srgbClr val="000000"/>
              </a:solidFill>
            </a:endParaRPr>
          </a:p>
        </p:txBody>
      </p:sp>
      <p:sp>
        <p:nvSpPr>
          <p:cNvPr id="50188" name="Line 17"/>
          <p:cNvSpPr>
            <a:spLocks noChangeShapeType="1"/>
          </p:cNvSpPr>
          <p:nvPr userDrawn="1"/>
        </p:nvSpPr>
        <p:spPr bwMode="auto">
          <a:xfrm flipH="1" flipV="1">
            <a:off x="6096000" y="1524000"/>
            <a:ext cx="2540000" cy="0"/>
          </a:xfrm>
          <a:prstGeom prst="line">
            <a:avLst/>
          </a:prstGeom>
          <a:noFill/>
          <a:ln w="76200">
            <a:solidFill>
              <a:srgbClr val="4849E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rgbClr val="000000"/>
              </a:solidFill>
              <a:latin typeface="Comic Sans MS"/>
              <a:ea typeface="ＭＳ Ｐゴシック"/>
            </a:endParaRPr>
          </a:p>
        </p:txBody>
      </p:sp>
      <p:sp>
        <p:nvSpPr>
          <p:cNvPr id="1037" name="Oval 18"/>
          <p:cNvSpPr>
            <a:spLocks noChangeArrowheads="1"/>
          </p:cNvSpPr>
          <p:nvPr userDrawn="1"/>
        </p:nvSpPr>
        <p:spPr bwMode="auto">
          <a:xfrm>
            <a:off x="9042400" y="1219200"/>
            <a:ext cx="609600" cy="457200"/>
          </a:xfrm>
          <a:prstGeom prst="ellipse">
            <a:avLst/>
          </a:prstGeom>
          <a:solidFill>
            <a:srgbClr val="00757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15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mic Sans MS" charset="0"/>
          <a:ea typeface="MS PGothic" panose="020B0600070205080204" pitchFamily="34" charset="-128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mic Sans MS" charset="0"/>
          <a:ea typeface="ＭＳ Ｐゴシック" charset="-128"/>
          <a:cs typeface="ＭＳ Ｐゴシック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altLang="en-US" sz="4400"/>
              <a:t>Quiz 6-Problems</a:t>
            </a:r>
            <a:endParaRPr lang="en-US" alt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479425" y="2365375"/>
            <a:ext cx="11050588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	</a:t>
            </a:r>
            <a:r>
              <a:rPr lang="en-US" altLang="en-US" sz="3200">
                <a:solidFill>
                  <a:srgbClr val="002060"/>
                </a:solidFill>
              </a:rPr>
              <a:t>34.	(II) A 0.060-kg tennis ball, moving with a speed of 4.50m/s  has a head-on collision with a 0.090-kg ball initially moving in the same direction at a speed of  3.00m/s. Assuming a perfectly elastic collision, determine the speed of each ball after the collision.</a:t>
            </a:r>
          </a:p>
        </p:txBody>
      </p:sp>
      <p:sp>
        <p:nvSpPr>
          <p:cNvPr id="17411" name="Tit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/>
              <a:t>Chapter 9- Problem 34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Chapter 9-Problem 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520218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37.	(II) A ball of mass 0.220 kg that is moving with a speed of 7.5m/s  collides head-on and elastically with another ball initially at rest. Immediately after the collision, the incoming ball bounces backward with a </a:t>
            </a:r>
            <a:r>
              <a:rPr lang="en-US" sz="2800"/>
              <a:t>speed of </a:t>
            </a:r>
            <a:r>
              <a:rPr lang="en-US" sz="2800" dirty="0"/>
              <a:t>-3.8m/s. Calculate (a) the velocity of the target ball after the collision, and (b) the mass of the target ball.</a:t>
            </a:r>
          </a:p>
        </p:txBody>
      </p:sp>
    </p:spTree>
    <p:extLst>
      <p:ext uri="{BB962C8B-B14F-4D97-AF65-F5344CB8AC3E}">
        <p14:creationId xmlns:p14="http://schemas.microsoft.com/office/powerpoint/2010/main" val="2596758396"/>
      </p:ext>
    </p:extLst>
  </p:cSld>
  <p:clrMapOvr>
    <a:masterClrMapping/>
  </p:clrMapOvr>
</p:sld>
</file>

<file path=ppt/theme/theme1.xml><?xml version="1.0" encoding="utf-8"?>
<a:theme xmlns:a="http://schemas.openxmlformats.org/drawingml/2006/main" name="1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omic Sans MS"/>
        <a:ea typeface="ＭＳ Ｐゴシック"/>
        <a:cs typeface="ＭＳ Ｐゴシック"/>
      </a:majorFont>
      <a:minorFont>
        <a:latin typeface="Comic Sans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145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Comic Sans MS</vt:lpstr>
      <vt:lpstr>18_Blank Presentation</vt:lpstr>
      <vt:lpstr>Quiz 6-Problems</vt:lpstr>
      <vt:lpstr>Chapter 9- Problem 34</vt:lpstr>
      <vt:lpstr>Chapter 9-Problem 37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Fatima</dc:creator>
  <cp:lastModifiedBy>Fatima</cp:lastModifiedBy>
  <cp:revision>14</cp:revision>
  <cp:lastPrinted>2022-10-31T17:29:04Z</cp:lastPrinted>
  <dcterms:created xsi:type="dcterms:W3CDTF">2021-10-31T16:17:45Z</dcterms:created>
  <dcterms:modified xsi:type="dcterms:W3CDTF">2023-10-28T13:02:54Z</dcterms:modified>
</cp:coreProperties>
</file>