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60" r:id="rId2"/>
    <p:sldId id="258" r:id="rId3"/>
    <p:sldId id="257" r:id="rId4"/>
    <p:sldId id="259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ADEB9-167B-4B0E-90B3-6D93CF86C4C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73D981-C12D-4369-AFF2-A42310EB5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22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9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4209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22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6342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95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7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1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0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4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2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4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0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2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3845B-8EC2-47FE-B1E3-F8B590B794E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97F457-0BD1-40CD-9A72-A61FDACA5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Quiz 4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E3AF1AA-24BF-4960-B191-BC565DAF88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Chapter 5 Problem 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9127" y="2133600"/>
                <a:ext cx="10405485" cy="37776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Comic Sans MS" panose="030F0702030302020204" pitchFamily="66" charset="0"/>
                  </a:rPr>
                  <a:t>25.	(II) A small block of mass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is given an initial speed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 up a ramp inclined at angle  </a:t>
                </a:r>
                <a14:m>
                  <m:oMath xmlns:m="http://schemas.openxmlformats.org/officeDocument/2006/math">
                    <m:r>
                      <a:rPr lang="el-GR" sz="32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to the horizontal. It travels a distance d up the ramp and comes to rest. (a) Determine a formula for the coefficient of kinetic friction between block and ramp.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9127" y="2133600"/>
                <a:ext cx="10405485" cy="3777622"/>
              </a:xfrm>
              <a:blipFill>
                <a:blip r:embed="rId2"/>
                <a:stretch>
                  <a:fillRect l="-1465" t="-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89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mic Sans MS" panose="030F0702030302020204" pitchFamily="66" charset="0"/>
              </a:rPr>
              <a:t>Chapter 5, Problem 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1" y="2133600"/>
            <a:ext cx="10313121" cy="377762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35.	(I) A child sitting 1.20 m from the center of a merry-go-around moves with a speed of 1.30 m /s. Calculate (a) the centripetal acceleration of the child and (b) the net force exerted on the child (m=22.5kg).</a:t>
            </a:r>
          </a:p>
        </p:txBody>
      </p:sp>
    </p:spTree>
    <p:extLst>
      <p:ext uri="{BB962C8B-B14F-4D97-AF65-F5344CB8AC3E}">
        <p14:creationId xmlns:p14="http://schemas.microsoft.com/office/powerpoint/2010/main" val="325800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Chapter 5 Problem 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327" y="2133600"/>
            <a:ext cx="10202285" cy="377762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41.</a:t>
            </a:r>
            <a:r>
              <a:rPr lang="en-US" sz="3600" dirty="0">
                <a:latin typeface="Comic Sans MS" panose="030F0702030302020204" pitchFamily="66" charset="0"/>
                <a:ea typeface="Times New Roman" panose="02020603050405020304" pitchFamily="18" charset="0"/>
              </a:rPr>
              <a:t>	(II) A sports car crosses the bottom of a valley with a radius of curvature equal to 95 m. At the very bottom, the normal force on the driver is twice his weight. At what speed was the car traveling?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199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152</TotalTime>
  <Words>177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Century Gothic</vt:lpstr>
      <vt:lpstr>Comic Sans MS</vt:lpstr>
      <vt:lpstr>Wingdings 3</vt:lpstr>
      <vt:lpstr>Wisp</vt:lpstr>
      <vt:lpstr>Quiz 4</vt:lpstr>
      <vt:lpstr>Chapter 5 Problem 25</vt:lpstr>
      <vt:lpstr>Chapter 5, Problem 35</vt:lpstr>
      <vt:lpstr>Chapter 5 Problem 41</vt:lpstr>
    </vt:vector>
  </TitlesOfParts>
  <Company>Winthrop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Amir, Fatima Zohra</dc:creator>
  <cp:lastModifiedBy>Fatima</cp:lastModifiedBy>
  <cp:revision>10</cp:revision>
  <cp:lastPrinted>2023-09-27T19:05:53Z</cp:lastPrinted>
  <dcterms:created xsi:type="dcterms:W3CDTF">2023-09-27T16:38:25Z</dcterms:created>
  <dcterms:modified xsi:type="dcterms:W3CDTF">2023-09-29T11:00:57Z</dcterms:modified>
</cp:coreProperties>
</file>