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60" r:id="rId3"/>
    <p:sldId id="262" r:id="rId4"/>
    <p:sldId id="261" r:id="rId5"/>
    <p:sldId id="257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72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B85C8662-A4B1-441D-A2BF-CAF9307883C7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72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9065105D-092E-40CA-AF0F-79F6C4166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79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6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4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4869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43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6067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20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03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3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4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7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8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0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3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7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1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9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FD05C-E1A1-4CDF-9866-6036FA7434FA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D3C0A9-7CE8-49DE-8758-9D3BC407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6CC3F-CFD9-45AF-B712-36AA405010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Quiz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F0BB52-BCF0-4677-9746-A9427B675C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PHYS211</a:t>
            </a: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200C6DD6-1024-4582-B5C2-AB0429055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12" y="5344512"/>
            <a:ext cx="8324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Study Guide is posted online-</a:t>
            </a:r>
            <a:r>
              <a:rPr lang="en-US" altLang="en-US" sz="24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Exam 1-Friday Sept. 15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5E304C-A74C-4DF7-ABC3-B7965EA806DB}"/>
              </a:ext>
            </a:extLst>
          </p:cNvPr>
          <p:cNvSpPr txBox="1"/>
          <p:nvPr/>
        </p:nvSpPr>
        <p:spPr>
          <a:xfrm>
            <a:off x="5989739" y="3645990"/>
            <a:ext cx="5514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No late homework (After 5:00pm) and no emailed homework will be accepted starting this week</a:t>
            </a:r>
          </a:p>
        </p:txBody>
      </p:sp>
    </p:spTree>
    <p:extLst>
      <p:ext uri="{BB962C8B-B14F-4D97-AF65-F5344CB8AC3E}">
        <p14:creationId xmlns:p14="http://schemas.microsoft.com/office/powerpoint/2010/main" val="230380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09308-C8C5-4A4C-8F9F-B52F1F6F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Chapter 2 Problem 52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5497-CECA-478E-AE1A-35067875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769706"/>
            <a:ext cx="8915400" cy="3777622"/>
          </a:xfrm>
        </p:spPr>
        <p:txBody>
          <a:bodyPr/>
          <a:lstStyle/>
          <a:p>
            <a:pPr marL="0" marR="0" indent="0" algn="just">
              <a:lnSpc>
                <a:spcPct val="150000"/>
              </a:lnSpc>
              <a:spcBef>
                <a:spcPts val="50"/>
              </a:spcBef>
              <a:spcAft>
                <a:spcPts val="0"/>
              </a:spcAft>
              <a:buNone/>
              <a:tabLst>
                <a:tab pos="255905" algn="r"/>
                <a:tab pos="3429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52.</a:t>
            </a:r>
            <a:r>
              <a:rPr lang="en-US" sz="3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	(II) A ball player catches a ball 3.2 s after throwing it vertically upward. With what speed did he throw it, and what height did it reach?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11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83" y="1943100"/>
            <a:ext cx="9999518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3" name="Title 2"/>
          <p:cNvSpPr>
            <a:spLocks noGrp="1"/>
          </p:cNvSpPr>
          <p:nvPr>
            <p:ph type="title"/>
          </p:nvPr>
        </p:nvSpPr>
        <p:spPr>
          <a:xfrm>
            <a:off x="3560763" y="969963"/>
            <a:ext cx="462915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Chapter 3-Problem 6</a:t>
            </a:r>
          </a:p>
        </p:txBody>
      </p:sp>
      <p:sp>
        <p:nvSpPr>
          <p:cNvPr id="101380" name="TextBox 1"/>
          <p:cNvSpPr txBox="1">
            <a:spLocks noChangeArrowheads="1"/>
          </p:cNvSpPr>
          <p:nvPr/>
        </p:nvSpPr>
        <p:spPr bwMode="auto">
          <a:xfrm>
            <a:off x="1653309" y="2484438"/>
            <a:ext cx="25861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Garamond" panose="02020404030301010803" pitchFamily="18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70964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Chapter 3 Problem 8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546" y="2484582"/>
            <a:ext cx="11323782" cy="15648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3702" y="2484582"/>
            <a:ext cx="29637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05773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CC53-6A57-41CE-A8CA-9382A5112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Chapter 3- Problem 9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45FCC4E-4426-49BF-A127-CDA8AFE1D5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677" y="2699269"/>
            <a:ext cx="11366092" cy="10902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42A3B2-009C-4111-AA76-04378C36B7B3}"/>
              </a:ext>
            </a:extLst>
          </p:cNvPr>
          <p:cNvSpPr txBox="1"/>
          <p:nvPr/>
        </p:nvSpPr>
        <p:spPr>
          <a:xfrm>
            <a:off x="5515762" y="3204594"/>
            <a:ext cx="2039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8284039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</TotalTime>
  <Words>82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Comic Sans MS</vt:lpstr>
      <vt:lpstr>Garamond</vt:lpstr>
      <vt:lpstr>Wingdings 3</vt:lpstr>
      <vt:lpstr>Wisp</vt:lpstr>
      <vt:lpstr>Quiz 2</vt:lpstr>
      <vt:lpstr>Chapter 2 Problem 52</vt:lpstr>
      <vt:lpstr>Chapter 3-Problem 6</vt:lpstr>
      <vt:lpstr>Chapter 3 Problem 8 </vt:lpstr>
      <vt:lpstr>Chapter 3- Problem 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Fatima</dc:creator>
  <cp:lastModifiedBy>Fatima</cp:lastModifiedBy>
  <cp:revision>20</cp:revision>
  <cp:lastPrinted>2023-09-06T16:34:18Z</cp:lastPrinted>
  <dcterms:created xsi:type="dcterms:W3CDTF">2022-09-05T17:19:04Z</dcterms:created>
  <dcterms:modified xsi:type="dcterms:W3CDTF">2023-09-09T16:04:00Z</dcterms:modified>
</cp:coreProperties>
</file>