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56" r:id="rId2"/>
    <p:sldId id="260" r:id="rId3"/>
    <p:sldId id="258" r:id="rId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9ECE90-B8C7-492A-9165-17967145A3B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95CEE1-BE91-4EAB-A32E-F6E8342A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96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35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5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567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82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82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07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489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60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98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0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9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5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86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7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4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18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9E9715-BAEA-4934-84C9-412FD3C69DC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52C434-3108-4D38-970A-CF46A833A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9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Group Quiz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3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21 Chapter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2" y="2475345"/>
                <a:ext cx="10196946" cy="24476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21.(II) A light-year is the distance light travels in one year (at 2.998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/>
                  <a:t>m/s  ).  (a) How many meters are there in 1.00 light-year? (b) An astronomical unit (AU) is the average distance from the Sun to Earth,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How many AU are there in 1.00 light-year? (c) What is the speed of light in AU /h?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2475345"/>
                <a:ext cx="10196946" cy="2447637"/>
              </a:xfrm>
              <a:blipFill>
                <a:blip r:embed="rId2"/>
                <a:stretch>
                  <a:fillRect l="-957" t="-1741" r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28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20 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20.	(I) A sports car accelerates from rest to 95 km/h in 4.5 s. What is its average acceleration in m/s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4383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125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 Math</vt:lpstr>
      <vt:lpstr>Garamond</vt:lpstr>
      <vt:lpstr>Organic</vt:lpstr>
      <vt:lpstr>Group Quiz 1</vt:lpstr>
      <vt:lpstr>Problem 21 Chapter 1</vt:lpstr>
      <vt:lpstr>Problem 20 Chapter 2</vt:lpstr>
    </vt:vector>
  </TitlesOfParts>
  <Company>Winthrop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Amir, Fatima Zohra</dc:creator>
  <cp:lastModifiedBy>Amir, Fatima Zohra</cp:lastModifiedBy>
  <cp:revision>8</cp:revision>
  <cp:lastPrinted>2022-08-31T18:26:05Z</cp:lastPrinted>
  <dcterms:created xsi:type="dcterms:W3CDTF">2022-08-31T17:53:13Z</dcterms:created>
  <dcterms:modified xsi:type="dcterms:W3CDTF">2023-09-01T19:55:10Z</dcterms:modified>
</cp:coreProperties>
</file>