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7" r:id="rId9"/>
    <p:sldMasterId id="2147483770" r:id="rId10"/>
    <p:sldMasterId id="2147483783" r:id="rId11"/>
    <p:sldMasterId id="2147483795" r:id="rId12"/>
    <p:sldMasterId id="2147483808" r:id="rId13"/>
    <p:sldMasterId id="2147483821" r:id="rId14"/>
  </p:sldMasterIdLst>
  <p:notesMasterIdLst>
    <p:notesMasterId r:id="rId35"/>
  </p:notesMasterIdLst>
  <p:sldIdLst>
    <p:sldId id="293" r:id="rId15"/>
    <p:sldId id="274" r:id="rId16"/>
    <p:sldId id="275" r:id="rId17"/>
    <p:sldId id="294" r:id="rId18"/>
    <p:sldId id="295" r:id="rId19"/>
    <p:sldId id="296" r:id="rId20"/>
    <p:sldId id="264" r:id="rId21"/>
    <p:sldId id="265" r:id="rId22"/>
    <p:sldId id="266" r:id="rId23"/>
    <p:sldId id="267" r:id="rId24"/>
    <p:sldId id="268" r:id="rId25"/>
    <p:sldId id="269" r:id="rId26"/>
    <p:sldId id="270" r:id="rId27"/>
    <p:sldId id="271" r:id="rId28"/>
    <p:sldId id="272" r:id="rId29"/>
    <p:sldId id="273" r:id="rId30"/>
    <p:sldId id="297" r:id="rId31"/>
    <p:sldId id="298" r:id="rId32"/>
    <p:sldId id="276" r:id="rId33"/>
    <p:sldId id="27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29" autoAdjust="0"/>
  </p:normalViewPr>
  <p:slideViewPr>
    <p:cSldViewPr snapToGrid="0">
      <p:cViewPr varScale="1">
        <p:scale>
          <a:sx n="66" d="100"/>
          <a:sy n="66" d="100"/>
        </p:scale>
        <p:origin x="6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88A8A73-8FDA-46AB-9208-8C336F73531F}" type="datetimeFigureOut">
              <a:rPr lang="en-US" smtClean="0"/>
              <a:t>10/6/2025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B85FBE-E040-4FAD-B811-BA2BEB1147B8}" type="slidenum">
              <a:rPr lang="en-US" smtClean="0"/>
              <a:t>‹#›</a:t>
            </a:fld>
            <a:endParaRPr lang="en-US"/>
          </a:p>
        </p:txBody>
      </p:sp>
    </p:spTree>
    <p:extLst>
      <p:ext uri="{BB962C8B-B14F-4D97-AF65-F5344CB8AC3E}">
        <p14:creationId xmlns:p14="http://schemas.microsoft.com/office/powerpoint/2010/main" val="428618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A89B9DD-1BB3-3BB8-D981-C54AF3A5C3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6411">
              <a:defRPr>
                <a:solidFill>
                  <a:schemeClr val="tx1"/>
                </a:solidFill>
                <a:latin typeface="Comic Sans MS" panose="030F0702030302020204" pitchFamily="66" charset="0"/>
                <a:ea typeface="MS PGothic" panose="020B0600070205080204" pitchFamily="34" charset="-128"/>
              </a:defRPr>
            </a:lvl1pPr>
            <a:lvl2pPr marL="788513" indent="-302645" defTabSz="1166411">
              <a:defRPr>
                <a:solidFill>
                  <a:schemeClr val="tx1"/>
                </a:solidFill>
                <a:latin typeface="Comic Sans MS" panose="030F0702030302020204" pitchFamily="66" charset="0"/>
                <a:ea typeface="MS PGothic" panose="020B0600070205080204" pitchFamily="34" charset="-128"/>
              </a:defRPr>
            </a:lvl2pPr>
            <a:lvl3pPr marL="1215488" indent="-238844" defTabSz="1166411">
              <a:defRPr>
                <a:solidFill>
                  <a:schemeClr val="tx1"/>
                </a:solidFill>
                <a:latin typeface="Comic Sans MS" panose="030F0702030302020204" pitchFamily="66" charset="0"/>
                <a:ea typeface="MS PGothic" panose="020B0600070205080204" pitchFamily="34" charset="-128"/>
              </a:defRPr>
            </a:lvl3pPr>
            <a:lvl4pPr marL="1702992" indent="-238844" defTabSz="1166411">
              <a:defRPr>
                <a:solidFill>
                  <a:schemeClr val="tx1"/>
                </a:solidFill>
                <a:latin typeface="Comic Sans MS" panose="030F0702030302020204" pitchFamily="66" charset="0"/>
                <a:ea typeface="MS PGothic" panose="020B0600070205080204" pitchFamily="34" charset="-128"/>
              </a:defRPr>
            </a:lvl4pPr>
            <a:lvl5pPr marL="2192131" indent="-238844" defTabSz="1166411">
              <a:defRPr>
                <a:solidFill>
                  <a:schemeClr val="tx1"/>
                </a:solidFill>
                <a:latin typeface="Comic Sans MS" panose="030F0702030302020204" pitchFamily="66" charset="0"/>
                <a:ea typeface="MS PGothic" panose="020B0600070205080204" pitchFamily="34" charset="-128"/>
              </a:defRPr>
            </a:lvl5pPr>
            <a:lvl6pPr marL="2663276" indent="-238844" defTabSz="116641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16641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16641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16641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BEEF212E-5D7E-408B-9379-D182EE0F71DD}"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a:t>
            </a:fld>
            <a:endParaRPr lang="en-US" altLang="en-US">
              <a:solidFill>
                <a:srgbClr val="000000"/>
              </a:solidFill>
              <a:latin typeface="Arial" panose="020B0604020202020204" pitchFamily="34" charset="0"/>
              <a:cs typeface="Arial" panose="020B0604020202020204" pitchFamily="34" charset="0"/>
            </a:endParaRPr>
          </a:p>
        </p:txBody>
      </p:sp>
      <p:sp>
        <p:nvSpPr>
          <p:cNvPr id="136195" name="Rectangle 2">
            <a:extLst>
              <a:ext uri="{FF2B5EF4-FFF2-40B4-BE49-F238E27FC236}">
                <a16:creationId xmlns:a16="http://schemas.microsoft.com/office/drawing/2014/main" id="{F2FD7DC4-4D88-B2C9-BD7E-9825788DC80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6CA5E276-E839-EA03-3C53-4E48399F7C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Chapter Opener. Caption: The astronauts in the upper left of this photo are working on the Space Shuttle. As they orbit the Earth—at a rather high speed—they experience apparent weightlessness. The Moon, in the background, also is orbiting the Earth at high speed. What keeps the Moon and the space shuttle (and its astronauts) from moving off in a straight line away from Earth? It is the force of gravity. Newton’s law of universal gravitation states that all objects attract all other objects with a force proportional to their masses and inversely proportional to the square of the distance between them.</a:t>
            </a:r>
          </a:p>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F988022B-B796-9E9F-7329-7FEA64774A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0334" indent="-299374" defTabSz="1205673">
              <a:defRPr>
                <a:solidFill>
                  <a:schemeClr val="tx1"/>
                </a:solidFill>
                <a:latin typeface="Comic Sans MS" panose="030F0702030302020204" pitchFamily="66" charset="0"/>
                <a:ea typeface="MS PGothic" panose="020B0600070205080204" pitchFamily="34" charset="-128"/>
              </a:defRPr>
            </a:lvl2pPr>
            <a:lvl3pPr marL="1202401" indent="-237209" defTabSz="1205673">
              <a:defRPr>
                <a:solidFill>
                  <a:schemeClr val="tx1"/>
                </a:solidFill>
                <a:latin typeface="Comic Sans MS" panose="030F0702030302020204" pitchFamily="66" charset="0"/>
                <a:ea typeface="MS PGothic" panose="020B0600070205080204" pitchFamily="34" charset="-128"/>
              </a:defRPr>
            </a:lvl3pPr>
            <a:lvl4pPr marL="1684996" indent="-237209" defTabSz="1205673">
              <a:defRPr>
                <a:solidFill>
                  <a:schemeClr val="tx1"/>
                </a:solidFill>
                <a:latin typeface="Comic Sans MS" panose="030F0702030302020204" pitchFamily="66" charset="0"/>
                <a:ea typeface="MS PGothic" panose="020B0600070205080204" pitchFamily="34" charset="-128"/>
              </a:defRPr>
            </a:lvl4pPr>
            <a:lvl5pPr marL="2167593" indent="-237209" defTabSz="1205673">
              <a:defRPr>
                <a:solidFill>
                  <a:schemeClr val="tx1"/>
                </a:solidFill>
                <a:latin typeface="Comic Sans MS" panose="030F0702030302020204" pitchFamily="66" charset="0"/>
                <a:ea typeface="MS PGothic" panose="020B0600070205080204" pitchFamily="34" charset="-128"/>
              </a:defRPr>
            </a:lvl5pPr>
            <a:lvl6pPr marL="263873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09882"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8102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2171"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DB5AA932-5DCD-443D-AFE5-10DD6985D126}"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15</a:t>
            </a:fld>
            <a:endParaRPr lang="en-US" altLang="en-US">
              <a:solidFill>
                <a:srgbClr val="000000"/>
              </a:solidFill>
              <a:latin typeface="Arial" panose="020B0604020202020204" pitchFamily="34" charset="0"/>
              <a:cs typeface="Arial" panose="020B0604020202020204" pitchFamily="34" charset="0"/>
            </a:endParaRPr>
          </a:p>
        </p:txBody>
      </p:sp>
      <p:sp>
        <p:nvSpPr>
          <p:cNvPr id="222211" name="Rectangle 2">
            <a:extLst>
              <a:ext uri="{FF2B5EF4-FFF2-40B4-BE49-F238E27FC236}">
                <a16:creationId xmlns:a16="http://schemas.microsoft.com/office/drawing/2014/main" id="{2D2C9E7A-27DD-AEAD-7EC5-F56A49B35FC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BFAC403C-81BB-C41E-D963-FDCF808535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6-10. Caption: A satellite, the International Space Station, circling the Earth.</a:t>
            </a:r>
          </a:p>
          <a:p>
            <a:pPr eaLnBrk="1" hangingPunct="1">
              <a:spcBef>
                <a:spcPct val="0"/>
              </a:spcBef>
            </a:pPr>
            <a:r>
              <a:rPr lang="en-US" altLang="en-US"/>
              <a:t>Figure 6-11. Caption: Artificial satellites launched at different speeds.</a:t>
            </a:r>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ED6D69A7-54F0-37FF-8552-692644007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0334" indent="-299374" defTabSz="1205673">
              <a:defRPr>
                <a:solidFill>
                  <a:schemeClr val="tx1"/>
                </a:solidFill>
                <a:latin typeface="Comic Sans MS" panose="030F0702030302020204" pitchFamily="66" charset="0"/>
                <a:ea typeface="MS PGothic" panose="020B0600070205080204" pitchFamily="34" charset="-128"/>
              </a:defRPr>
            </a:lvl2pPr>
            <a:lvl3pPr marL="1202401" indent="-237209" defTabSz="1205673">
              <a:defRPr>
                <a:solidFill>
                  <a:schemeClr val="tx1"/>
                </a:solidFill>
                <a:latin typeface="Comic Sans MS" panose="030F0702030302020204" pitchFamily="66" charset="0"/>
                <a:ea typeface="MS PGothic" panose="020B0600070205080204" pitchFamily="34" charset="-128"/>
              </a:defRPr>
            </a:lvl3pPr>
            <a:lvl4pPr marL="1684996" indent="-237209" defTabSz="1205673">
              <a:defRPr>
                <a:solidFill>
                  <a:schemeClr val="tx1"/>
                </a:solidFill>
                <a:latin typeface="Comic Sans MS" panose="030F0702030302020204" pitchFamily="66" charset="0"/>
                <a:ea typeface="MS PGothic" panose="020B0600070205080204" pitchFamily="34" charset="-128"/>
              </a:defRPr>
            </a:lvl4pPr>
            <a:lvl5pPr marL="2167593" indent="-237209" defTabSz="1205673">
              <a:defRPr>
                <a:solidFill>
                  <a:schemeClr val="tx1"/>
                </a:solidFill>
                <a:latin typeface="Comic Sans MS" panose="030F0702030302020204" pitchFamily="66" charset="0"/>
                <a:ea typeface="MS PGothic" panose="020B0600070205080204" pitchFamily="34" charset="-128"/>
              </a:defRPr>
            </a:lvl5pPr>
            <a:lvl6pPr marL="263873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09882"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8102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2171"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7DDC73EC-AE67-4CD0-BAC9-6A34C149FAFD}"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16</a:t>
            </a:fld>
            <a:endParaRPr lang="en-US" altLang="en-US">
              <a:solidFill>
                <a:srgbClr val="000000"/>
              </a:solidFill>
              <a:latin typeface="Arial" panose="020B0604020202020204" pitchFamily="34" charset="0"/>
              <a:cs typeface="Arial" panose="020B0604020202020204" pitchFamily="34" charset="0"/>
            </a:endParaRPr>
          </a:p>
        </p:txBody>
      </p:sp>
      <p:sp>
        <p:nvSpPr>
          <p:cNvPr id="224259" name="Rectangle 2">
            <a:extLst>
              <a:ext uri="{FF2B5EF4-FFF2-40B4-BE49-F238E27FC236}">
                <a16:creationId xmlns:a16="http://schemas.microsoft.com/office/drawing/2014/main" id="{C6044246-4CFE-D487-0C7C-85CB6EE64912}"/>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a:extLst>
              <a:ext uri="{FF2B5EF4-FFF2-40B4-BE49-F238E27FC236}">
                <a16:creationId xmlns:a16="http://schemas.microsoft.com/office/drawing/2014/main" id="{23F38A0C-84ED-414F-4343-AFE7615A8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6-12. Caption: A moving satellite “falls” out of a straight-line path toward the Earth.</a:t>
            </a:r>
          </a:p>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6B2EE817-7C21-34B7-76C6-261F68AADF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0334" indent="-299374" defTabSz="1205673">
              <a:defRPr>
                <a:solidFill>
                  <a:schemeClr val="tx1"/>
                </a:solidFill>
                <a:latin typeface="Comic Sans MS" panose="030F0702030302020204" pitchFamily="66" charset="0"/>
                <a:ea typeface="MS PGothic" panose="020B0600070205080204" pitchFamily="34" charset="-128"/>
              </a:defRPr>
            </a:lvl2pPr>
            <a:lvl3pPr marL="1202401" indent="-237209" defTabSz="1205673">
              <a:defRPr>
                <a:solidFill>
                  <a:schemeClr val="tx1"/>
                </a:solidFill>
                <a:latin typeface="Comic Sans MS" panose="030F0702030302020204" pitchFamily="66" charset="0"/>
                <a:ea typeface="MS PGothic" panose="020B0600070205080204" pitchFamily="34" charset="-128"/>
              </a:defRPr>
            </a:lvl3pPr>
            <a:lvl4pPr marL="1684996" indent="-237209" defTabSz="1205673">
              <a:defRPr>
                <a:solidFill>
                  <a:schemeClr val="tx1"/>
                </a:solidFill>
                <a:latin typeface="Comic Sans MS" panose="030F0702030302020204" pitchFamily="66" charset="0"/>
                <a:ea typeface="MS PGothic" panose="020B0600070205080204" pitchFamily="34" charset="-128"/>
              </a:defRPr>
            </a:lvl4pPr>
            <a:lvl5pPr marL="2167593" indent="-237209" defTabSz="1205673">
              <a:defRPr>
                <a:solidFill>
                  <a:schemeClr val="tx1"/>
                </a:solidFill>
                <a:latin typeface="Comic Sans MS" panose="030F0702030302020204" pitchFamily="66" charset="0"/>
                <a:ea typeface="MS PGothic" panose="020B0600070205080204" pitchFamily="34" charset="-128"/>
              </a:defRPr>
            </a:lvl5pPr>
            <a:lvl6pPr marL="263873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09882"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8102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2171"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8AE22527-1CB4-42AC-B7A5-F706CC782BB1}"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17</a:t>
            </a:fld>
            <a:endParaRPr lang="en-US" altLang="en-US">
              <a:solidFill>
                <a:srgbClr val="000000"/>
              </a:solidFill>
              <a:latin typeface="Arial" panose="020B0604020202020204" pitchFamily="34" charset="0"/>
              <a:cs typeface="Arial" panose="020B0604020202020204" pitchFamily="34" charset="0"/>
            </a:endParaRPr>
          </a:p>
        </p:txBody>
      </p:sp>
      <p:sp>
        <p:nvSpPr>
          <p:cNvPr id="226307" name="Rectangle 2">
            <a:extLst>
              <a:ext uri="{FF2B5EF4-FFF2-40B4-BE49-F238E27FC236}">
                <a16:creationId xmlns:a16="http://schemas.microsoft.com/office/drawing/2014/main" id="{57BFCD67-03D8-DBFA-67D4-1099BA3BF8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a:extLst>
              <a:ext uri="{FF2B5EF4-FFF2-40B4-BE49-F238E27FC236}">
                <a16:creationId xmlns:a16="http://schemas.microsoft.com/office/drawing/2014/main" id="{D0D72E6F-A016-485C-07F7-20D29D2F2E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30056672-BA2F-4EB1-0445-DE124778B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2585">
              <a:defRPr>
                <a:solidFill>
                  <a:schemeClr val="tx1"/>
                </a:solidFill>
                <a:latin typeface="Comic Sans MS" panose="030F0702030302020204" pitchFamily="66" charset="0"/>
                <a:ea typeface="MS PGothic" panose="020B0600070205080204" pitchFamily="34" charset="-128"/>
              </a:defRPr>
            </a:lvl1pPr>
            <a:lvl2pPr marL="780334" indent="-299374" defTabSz="1192585">
              <a:defRPr>
                <a:solidFill>
                  <a:schemeClr val="tx1"/>
                </a:solidFill>
                <a:latin typeface="Comic Sans MS" panose="030F0702030302020204" pitchFamily="66" charset="0"/>
                <a:ea typeface="MS PGothic" panose="020B0600070205080204" pitchFamily="34" charset="-128"/>
              </a:defRPr>
            </a:lvl2pPr>
            <a:lvl3pPr marL="1202401" indent="-237209" defTabSz="1192585">
              <a:defRPr>
                <a:solidFill>
                  <a:schemeClr val="tx1"/>
                </a:solidFill>
                <a:latin typeface="Comic Sans MS" panose="030F0702030302020204" pitchFamily="66" charset="0"/>
                <a:ea typeface="MS PGothic" panose="020B0600070205080204" pitchFamily="34" charset="-128"/>
              </a:defRPr>
            </a:lvl3pPr>
            <a:lvl4pPr marL="1684996" indent="-237209" defTabSz="1192585">
              <a:defRPr>
                <a:solidFill>
                  <a:schemeClr val="tx1"/>
                </a:solidFill>
                <a:latin typeface="Comic Sans MS" panose="030F0702030302020204" pitchFamily="66" charset="0"/>
                <a:ea typeface="MS PGothic" panose="020B0600070205080204" pitchFamily="34" charset="-128"/>
              </a:defRPr>
            </a:lvl4pPr>
            <a:lvl5pPr marL="2167593" indent="-237209" defTabSz="1192585">
              <a:defRPr>
                <a:solidFill>
                  <a:schemeClr val="tx1"/>
                </a:solidFill>
                <a:latin typeface="Comic Sans MS" panose="030F0702030302020204" pitchFamily="66" charset="0"/>
                <a:ea typeface="MS PGothic" panose="020B0600070205080204" pitchFamily="34" charset="-128"/>
              </a:defRPr>
            </a:lvl5pPr>
            <a:lvl6pPr marL="2638737" indent="-237209" defTabSz="11925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09882" indent="-237209" defTabSz="11925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81027" indent="-237209" defTabSz="11925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2171" indent="-237209" defTabSz="11925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A34D6CCC-8F0C-4241-BBC6-A144C4C7CF79}"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18</a:t>
            </a:fld>
            <a:endParaRPr lang="en-US" altLang="en-US">
              <a:solidFill>
                <a:srgbClr val="000000"/>
              </a:solidFill>
              <a:latin typeface="Arial" panose="020B0604020202020204" pitchFamily="34" charset="0"/>
              <a:cs typeface="Arial" panose="020B0604020202020204" pitchFamily="34" charset="0"/>
            </a:endParaRPr>
          </a:p>
        </p:txBody>
      </p:sp>
      <p:sp>
        <p:nvSpPr>
          <p:cNvPr id="228355" name="Rectangle 2">
            <a:extLst>
              <a:ext uri="{FF2B5EF4-FFF2-40B4-BE49-F238E27FC236}">
                <a16:creationId xmlns:a16="http://schemas.microsoft.com/office/drawing/2014/main" id="{3A5BA1C4-5275-F515-2EB2-3ED50B5790C9}"/>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a:extLst>
              <a:ext uri="{FF2B5EF4-FFF2-40B4-BE49-F238E27FC236}">
                <a16:creationId xmlns:a16="http://schemas.microsoft.com/office/drawing/2014/main" id="{26ADA0B8-4AF1-2B99-B6A6-F5F5D28F2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6-13. Caption: (a) An object in an elevator at rest exerts a force on a spring scale equal to its weight. (b) In an elevator accelerating upward at ½ g, the object’s apparent weight is 1 ½ times larger than its true weight. (c) In a freely falling elevator, the object experiences “weightlessness”: the scale reads zero.</a:t>
            </a:r>
          </a:p>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444CA07D-45B8-3CA5-CDD0-C7A6DBDFCF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2401">
              <a:defRPr>
                <a:solidFill>
                  <a:schemeClr val="tx1"/>
                </a:solidFill>
                <a:latin typeface="Comic Sans MS" panose="030F0702030302020204" pitchFamily="66" charset="0"/>
                <a:ea typeface="MS PGothic" panose="020B0600070205080204" pitchFamily="34" charset="-128"/>
              </a:defRPr>
            </a:lvl1pPr>
            <a:lvl2pPr marL="795057" indent="-304281" defTabSz="1202401">
              <a:defRPr>
                <a:solidFill>
                  <a:schemeClr val="tx1"/>
                </a:solidFill>
                <a:latin typeface="Comic Sans MS" panose="030F0702030302020204" pitchFamily="66" charset="0"/>
                <a:ea typeface="MS PGothic" panose="020B0600070205080204" pitchFamily="34" charset="-128"/>
              </a:defRPr>
            </a:lvl2pPr>
            <a:lvl3pPr marL="1223667" indent="-240481" defTabSz="1202401">
              <a:defRPr>
                <a:solidFill>
                  <a:schemeClr val="tx1"/>
                </a:solidFill>
                <a:latin typeface="Comic Sans MS" panose="030F0702030302020204" pitchFamily="66" charset="0"/>
                <a:ea typeface="MS PGothic" panose="020B0600070205080204" pitchFamily="34" charset="-128"/>
              </a:defRPr>
            </a:lvl3pPr>
            <a:lvl4pPr marL="1716079" indent="-240481" defTabSz="1202401">
              <a:defRPr>
                <a:solidFill>
                  <a:schemeClr val="tx1"/>
                </a:solidFill>
                <a:latin typeface="Comic Sans MS" panose="030F0702030302020204" pitchFamily="66" charset="0"/>
                <a:ea typeface="MS PGothic" panose="020B0600070205080204" pitchFamily="34" charset="-128"/>
              </a:defRPr>
            </a:lvl4pPr>
            <a:lvl5pPr marL="2208490" indent="-240481" defTabSz="1202401">
              <a:defRPr>
                <a:solidFill>
                  <a:schemeClr val="tx1"/>
                </a:solidFill>
                <a:latin typeface="Comic Sans MS" panose="030F0702030302020204" pitchFamily="66" charset="0"/>
                <a:ea typeface="MS PGothic" panose="020B0600070205080204" pitchFamily="34" charset="-128"/>
              </a:defRPr>
            </a:lvl5pPr>
            <a:lvl6pPr marL="2679635" indent="-240481" defTabSz="12024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0780" indent="-240481" defTabSz="12024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21924" indent="-240481" defTabSz="12024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93069" indent="-240481" defTabSz="12024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F1ADA87A-1AD4-47D3-80A3-0398B8CF1BA0}"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20</a:t>
            </a:fld>
            <a:endParaRPr lang="en-US" altLang="en-US">
              <a:solidFill>
                <a:srgbClr val="000000"/>
              </a:solidFill>
              <a:latin typeface="Arial" panose="020B0604020202020204" pitchFamily="34" charset="0"/>
              <a:cs typeface="Arial" panose="020B0604020202020204" pitchFamily="34" charset="0"/>
            </a:endParaRPr>
          </a:p>
        </p:txBody>
      </p:sp>
      <p:sp>
        <p:nvSpPr>
          <p:cNvPr id="231427" name="Rectangle 2">
            <a:extLst>
              <a:ext uri="{FF2B5EF4-FFF2-40B4-BE49-F238E27FC236}">
                <a16:creationId xmlns:a16="http://schemas.microsoft.com/office/drawing/2014/main" id="{8D3577DD-294A-C1D4-8AB4-E19BBCEE2A83}"/>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a:extLst>
              <a:ext uri="{FF2B5EF4-FFF2-40B4-BE49-F238E27FC236}">
                <a16:creationId xmlns:a16="http://schemas.microsoft.com/office/drawing/2014/main" id="{25E6EDFB-66A9-EA23-4318-0AC35BB2B3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6-15. Caption: Experiencing “weightlessness” on Earth.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32A68E3-A292-2F39-E4DA-E43EBD6728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57849">
              <a:defRPr>
                <a:solidFill>
                  <a:schemeClr val="tx1"/>
                </a:solidFill>
                <a:latin typeface="Comic Sans MS" panose="030F0702030302020204" pitchFamily="66" charset="0"/>
                <a:ea typeface="MS PGothic" panose="020B0600070205080204" pitchFamily="34" charset="-128"/>
              </a:defRPr>
            </a:lvl1pPr>
            <a:lvl2pPr marL="773790" indent="-296102" defTabSz="557849">
              <a:defRPr>
                <a:solidFill>
                  <a:schemeClr val="tx1"/>
                </a:solidFill>
                <a:latin typeface="Comic Sans MS" panose="030F0702030302020204" pitchFamily="66" charset="0"/>
                <a:ea typeface="MS PGothic" panose="020B0600070205080204" pitchFamily="34" charset="-128"/>
              </a:defRPr>
            </a:lvl2pPr>
            <a:lvl3pPr marL="1192585" indent="-233937" defTabSz="557849">
              <a:defRPr>
                <a:solidFill>
                  <a:schemeClr val="tx1"/>
                </a:solidFill>
                <a:latin typeface="Comic Sans MS" panose="030F0702030302020204" pitchFamily="66" charset="0"/>
                <a:ea typeface="MS PGothic" panose="020B0600070205080204" pitchFamily="34" charset="-128"/>
              </a:defRPr>
            </a:lvl3pPr>
            <a:lvl4pPr marL="1670274" indent="-233937" defTabSz="557849">
              <a:defRPr>
                <a:solidFill>
                  <a:schemeClr val="tx1"/>
                </a:solidFill>
                <a:latin typeface="Comic Sans MS" panose="030F0702030302020204" pitchFamily="66" charset="0"/>
                <a:ea typeface="MS PGothic" panose="020B0600070205080204" pitchFamily="34" charset="-128"/>
              </a:defRPr>
            </a:lvl4pPr>
            <a:lvl5pPr marL="2151234" indent="-233937" defTabSz="557849">
              <a:defRPr>
                <a:solidFill>
                  <a:schemeClr val="tx1"/>
                </a:solidFill>
                <a:latin typeface="Comic Sans MS" panose="030F0702030302020204" pitchFamily="66" charset="0"/>
                <a:ea typeface="MS PGothic" panose="020B0600070205080204" pitchFamily="34" charset="-128"/>
              </a:defRPr>
            </a:lvl5pPr>
            <a:lvl6pPr marL="2622378" indent="-233937" defTabSz="55784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093523" indent="-233937" defTabSz="55784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64667" indent="-233937" defTabSz="55784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35812" indent="-233937" defTabSz="55784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4DAE2507-4D75-443A-8F44-35841A686208}" type="slidenum">
              <a:rPr lang="en-US" altLang="en-US">
                <a:solidFill>
                  <a:srgbClr val="000000"/>
                </a:solidFill>
                <a:latin typeface="Arial" panose="020B0604020202020204" pitchFamily="34" charset="0"/>
              </a:rPr>
              <a:pPr fontAlgn="base">
                <a:spcBef>
                  <a:spcPct val="0"/>
                </a:spcBef>
                <a:spcAft>
                  <a:spcPct val="0"/>
                </a:spcAft>
              </a:pPr>
              <a:t>2</a:t>
            </a:fld>
            <a:endParaRPr lang="en-US" altLang="en-US">
              <a:solidFill>
                <a:srgbClr val="000000"/>
              </a:solidFill>
              <a:latin typeface="Arial" panose="020B0604020202020204" pitchFamily="34" charset="0"/>
            </a:endParaRPr>
          </a:p>
        </p:txBody>
      </p:sp>
      <p:sp>
        <p:nvSpPr>
          <p:cNvPr id="133123" name="Rectangle 2">
            <a:extLst>
              <a:ext uri="{FF2B5EF4-FFF2-40B4-BE49-F238E27FC236}">
                <a16:creationId xmlns:a16="http://schemas.microsoft.com/office/drawing/2014/main" id="{64A8C66F-45A8-B889-D492-E623D1A9B302}"/>
              </a:ext>
            </a:extLst>
          </p:cNvPr>
          <p:cNvSpPr>
            <a:spLocks noGrp="1" noRot="1" noChangeAspect="1" noChangeArrowheads="1" noTextEdit="1"/>
          </p:cNvSpPr>
          <p:nvPr>
            <p:ph type="sldImg"/>
          </p:nvPr>
        </p:nvSpPr>
        <p:spPr bwMode="auto">
          <a:xfrm>
            <a:off x="679450" y="811213"/>
            <a:ext cx="7194550" cy="4046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A86D7E14-2C6F-D3E1-2E6A-FA07EF93F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4650" indent="-284650">
              <a:spcBef>
                <a:spcPct val="0"/>
              </a:spcBef>
            </a:pPr>
            <a:r>
              <a:rPr lang="en-US" altLang="en-US"/>
              <a:t>Figure 5-23. Caption: Example 5–14. Forces on a car rounding a curve on a flat road. (a) Front view, (b) top view.</a:t>
            </a:r>
          </a:p>
          <a:p>
            <a:pPr marL="284650" indent="-284650">
              <a:spcBef>
                <a:spcPct val="0"/>
              </a:spcBef>
            </a:pPr>
            <a:r>
              <a:rPr lang="en-US" altLang="en-US"/>
              <a:t>Solution: The normal force equals the weight, and the centripetal force is provided by the frictional force (if sufficient). The required centripetal force is 4500 N.</a:t>
            </a:r>
          </a:p>
          <a:p>
            <a:pPr marL="284650" indent="-284650">
              <a:spcBef>
                <a:spcPct val="0"/>
              </a:spcBef>
              <a:buFontTx/>
              <a:buAutoNum type="alphaLcPeriod"/>
            </a:pPr>
            <a:r>
              <a:rPr lang="en-US" altLang="en-US"/>
              <a:t>The maximum frictional force is 5880 N, so the car follows the curve.</a:t>
            </a:r>
          </a:p>
          <a:p>
            <a:pPr marL="284650" indent="-284650">
              <a:spcBef>
                <a:spcPct val="0"/>
              </a:spcBef>
              <a:buFontTx/>
              <a:buAutoNum type="alphaLcPeriod"/>
            </a:pPr>
            <a:r>
              <a:rPr lang="en-US" altLang="en-US"/>
              <a:t> The maximum frictional force is 2450 N, so the car will skid.</a:t>
            </a:r>
          </a:p>
          <a:p>
            <a:pPr marL="284650" indent="-284650">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ABFD4E48-D2DE-383A-CDAD-95E89A377F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76226">
              <a:defRPr>
                <a:solidFill>
                  <a:schemeClr val="tx1"/>
                </a:solidFill>
                <a:latin typeface="Comic Sans MS" panose="030F0702030302020204" pitchFamily="66" charset="0"/>
                <a:ea typeface="MS PGothic" panose="020B0600070205080204" pitchFamily="34" charset="-128"/>
              </a:defRPr>
            </a:lvl1pPr>
            <a:lvl2pPr marL="788513" indent="-302645" defTabSz="1176226">
              <a:defRPr>
                <a:solidFill>
                  <a:schemeClr val="tx1"/>
                </a:solidFill>
                <a:latin typeface="Comic Sans MS" panose="030F0702030302020204" pitchFamily="66" charset="0"/>
                <a:ea typeface="MS PGothic" panose="020B0600070205080204" pitchFamily="34" charset="-128"/>
              </a:defRPr>
            </a:lvl2pPr>
            <a:lvl3pPr marL="1215488" indent="-238844" defTabSz="1176226">
              <a:defRPr>
                <a:solidFill>
                  <a:schemeClr val="tx1"/>
                </a:solidFill>
                <a:latin typeface="Comic Sans MS" panose="030F0702030302020204" pitchFamily="66" charset="0"/>
                <a:ea typeface="MS PGothic" panose="020B0600070205080204" pitchFamily="34" charset="-128"/>
              </a:defRPr>
            </a:lvl3pPr>
            <a:lvl4pPr marL="1702992" indent="-238844" defTabSz="1176226">
              <a:defRPr>
                <a:solidFill>
                  <a:schemeClr val="tx1"/>
                </a:solidFill>
                <a:latin typeface="Comic Sans MS" panose="030F0702030302020204" pitchFamily="66" charset="0"/>
                <a:ea typeface="MS PGothic" panose="020B0600070205080204" pitchFamily="34" charset="-128"/>
              </a:defRPr>
            </a:lvl4pPr>
            <a:lvl5pPr marL="2192131" indent="-238844" defTabSz="1176226">
              <a:defRPr>
                <a:solidFill>
                  <a:schemeClr val="tx1"/>
                </a:solidFill>
                <a:latin typeface="Comic Sans MS" panose="030F0702030302020204" pitchFamily="66" charset="0"/>
                <a:ea typeface="MS PGothic" panose="020B0600070205080204" pitchFamily="34" charset="-128"/>
              </a:defRPr>
            </a:lvl5pPr>
            <a:lvl6pPr marL="2663276"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C0EBDAB4-EEEB-42F4-B52C-8B75EC80BF8B}"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4</a:t>
            </a:fld>
            <a:endParaRPr lang="en-US" altLang="en-US">
              <a:solidFill>
                <a:srgbClr val="000000"/>
              </a:solidFill>
              <a:latin typeface="Arial" panose="020B0604020202020204" pitchFamily="34" charset="0"/>
              <a:cs typeface="Arial" panose="020B0604020202020204" pitchFamily="34" charset="0"/>
            </a:endParaRPr>
          </a:p>
        </p:txBody>
      </p:sp>
      <p:sp>
        <p:nvSpPr>
          <p:cNvPr id="138243" name="Rectangle 2">
            <a:extLst>
              <a:ext uri="{FF2B5EF4-FFF2-40B4-BE49-F238E27FC236}">
                <a16:creationId xmlns:a16="http://schemas.microsoft.com/office/drawing/2014/main" id="{D4AC08AA-CEE8-BA9B-4239-FA60265DD72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a:extLst>
              <a:ext uri="{FF2B5EF4-FFF2-40B4-BE49-F238E27FC236}">
                <a16:creationId xmlns:a16="http://schemas.microsoft.com/office/drawing/2014/main" id="{28F6D898-4822-C162-94D1-91FC881D0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6-1. Caption: Anywhere on Earth, whether in Alaska, Australia, or Peru, the force of gravity acts downward toward the center of the Earth.</a:t>
            </a:r>
          </a:p>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33A109A-2424-3A52-3DA4-4AB593ECE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76226">
              <a:defRPr>
                <a:solidFill>
                  <a:schemeClr val="tx1"/>
                </a:solidFill>
                <a:latin typeface="Comic Sans MS" panose="030F0702030302020204" pitchFamily="66" charset="0"/>
                <a:ea typeface="MS PGothic" panose="020B0600070205080204" pitchFamily="34" charset="-128"/>
              </a:defRPr>
            </a:lvl1pPr>
            <a:lvl2pPr marL="788513" indent="-302645" defTabSz="1176226">
              <a:defRPr>
                <a:solidFill>
                  <a:schemeClr val="tx1"/>
                </a:solidFill>
                <a:latin typeface="Comic Sans MS" panose="030F0702030302020204" pitchFamily="66" charset="0"/>
                <a:ea typeface="MS PGothic" panose="020B0600070205080204" pitchFamily="34" charset="-128"/>
              </a:defRPr>
            </a:lvl2pPr>
            <a:lvl3pPr marL="1215488" indent="-238844" defTabSz="1176226">
              <a:defRPr>
                <a:solidFill>
                  <a:schemeClr val="tx1"/>
                </a:solidFill>
                <a:latin typeface="Comic Sans MS" panose="030F0702030302020204" pitchFamily="66" charset="0"/>
                <a:ea typeface="MS PGothic" panose="020B0600070205080204" pitchFamily="34" charset="-128"/>
              </a:defRPr>
            </a:lvl3pPr>
            <a:lvl4pPr marL="1702992" indent="-238844" defTabSz="1176226">
              <a:defRPr>
                <a:solidFill>
                  <a:schemeClr val="tx1"/>
                </a:solidFill>
                <a:latin typeface="Comic Sans MS" panose="030F0702030302020204" pitchFamily="66" charset="0"/>
                <a:ea typeface="MS PGothic" panose="020B0600070205080204" pitchFamily="34" charset="-128"/>
              </a:defRPr>
            </a:lvl4pPr>
            <a:lvl5pPr marL="2192131" indent="-238844" defTabSz="1176226">
              <a:defRPr>
                <a:solidFill>
                  <a:schemeClr val="tx1"/>
                </a:solidFill>
                <a:latin typeface="Comic Sans MS" panose="030F0702030302020204" pitchFamily="66" charset="0"/>
                <a:ea typeface="MS PGothic" panose="020B0600070205080204" pitchFamily="34" charset="-128"/>
              </a:defRPr>
            </a:lvl5pPr>
            <a:lvl6pPr marL="2663276"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17622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22CB69C6-23CE-4045-AF23-04896FE6F7B5}"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5</a:t>
            </a:fld>
            <a:endParaRPr lang="en-US" altLang="en-US">
              <a:solidFill>
                <a:srgbClr val="000000"/>
              </a:solidFill>
              <a:latin typeface="Arial" panose="020B0604020202020204" pitchFamily="34" charset="0"/>
              <a:cs typeface="Arial" panose="020B0604020202020204" pitchFamily="34" charset="0"/>
            </a:endParaRPr>
          </a:p>
        </p:txBody>
      </p:sp>
      <p:sp>
        <p:nvSpPr>
          <p:cNvPr id="140291" name="Rectangle 2">
            <a:extLst>
              <a:ext uri="{FF2B5EF4-FFF2-40B4-BE49-F238E27FC236}">
                <a16:creationId xmlns:a16="http://schemas.microsoft.com/office/drawing/2014/main" id="{62BFA763-E67C-3111-C2AA-537232477FE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a:extLst>
              <a:ext uri="{FF2B5EF4-FFF2-40B4-BE49-F238E27FC236}">
                <a16:creationId xmlns:a16="http://schemas.microsoft.com/office/drawing/2014/main" id="{19F67F30-BB50-771B-B0A9-802C55E72C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6-2. Caption: The gravitational force one object exerts on a second object is directed toward the first object, and is equal and opposite to the force exerted by the second object on the first.</a:t>
            </a:r>
          </a:p>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4C6771B1-4D19-566D-5A55-890AFE3D16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8513" indent="-302645" defTabSz="1205673">
              <a:defRPr>
                <a:solidFill>
                  <a:schemeClr val="tx1"/>
                </a:solidFill>
                <a:latin typeface="Comic Sans MS" panose="030F0702030302020204" pitchFamily="66" charset="0"/>
                <a:ea typeface="MS PGothic" panose="020B0600070205080204" pitchFamily="34" charset="-128"/>
              </a:defRPr>
            </a:lvl2pPr>
            <a:lvl3pPr marL="1215488" indent="-238844" defTabSz="1205673">
              <a:defRPr>
                <a:solidFill>
                  <a:schemeClr val="tx1"/>
                </a:solidFill>
                <a:latin typeface="Comic Sans MS" panose="030F0702030302020204" pitchFamily="66" charset="0"/>
                <a:ea typeface="MS PGothic" panose="020B0600070205080204" pitchFamily="34" charset="-128"/>
              </a:defRPr>
            </a:lvl3pPr>
            <a:lvl4pPr marL="1702992" indent="-238844" defTabSz="1205673">
              <a:defRPr>
                <a:solidFill>
                  <a:schemeClr val="tx1"/>
                </a:solidFill>
                <a:latin typeface="Comic Sans MS" panose="030F0702030302020204" pitchFamily="66" charset="0"/>
                <a:ea typeface="MS PGothic" panose="020B0600070205080204" pitchFamily="34" charset="-128"/>
              </a:defRPr>
            </a:lvl4pPr>
            <a:lvl5pPr marL="2192131" indent="-238844" defTabSz="1205673">
              <a:defRPr>
                <a:solidFill>
                  <a:schemeClr val="tx1"/>
                </a:solidFill>
                <a:latin typeface="Comic Sans MS" panose="030F0702030302020204" pitchFamily="66" charset="0"/>
                <a:ea typeface="MS PGothic" panose="020B0600070205080204" pitchFamily="34" charset="-128"/>
              </a:defRPr>
            </a:lvl5pPr>
            <a:lvl6pPr marL="2663276"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E034C609-E2DC-45A4-894D-CE7E0D293DCB}"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7</a:t>
            </a:fld>
            <a:endParaRPr lang="en-US" altLang="en-US">
              <a:solidFill>
                <a:srgbClr val="000000"/>
              </a:solidFill>
              <a:latin typeface="Arial" panose="020B0604020202020204" pitchFamily="34" charset="0"/>
              <a:cs typeface="Arial" panose="020B0604020202020204" pitchFamily="34" charset="0"/>
            </a:endParaRPr>
          </a:p>
        </p:txBody>
      </p:sp>
      <p:sp>
        <p:nvSpPr>
          <p:cNvPr id="208899" name="Rectangle 2">
            <a:extLst>
              <a:ext uri="{FF2B5EF4-FFF2-40B4-BE49-F238E27FC236}">
                <a16:creationId xmlns:a16="http://schemas.microsoft.com/office/drawing/2014/main" id="{D7977581-10E4-80DA-D664-95573F7635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a:extLst>
              <a:ext uri="{FF2B5EF4-FFF2-40B4-BE49-F238E27FC236}">
                <a16:creationId xmlns:a16="http://schemas.microsoft.com/office/drawing/2014/main" id="{5B3C7605-96E9-5D0A-E291-09F4EE9BF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24E8A31F-986B-5956-E3AB-6E0CF38508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8513" indent="-302645" defTabSz="1205673">
              <a:defRPr>
                <a:solidFill>
                  <a:schemeClr val="tx1"/>
                </a:solidFill>
                <a:latin typeface="Comic Sans MS" panose="030F0702030302020204" pitchFamily="66" charset="0"/>
                <a:ea typeface="MS PGothic" panose="020B0600070205080204" pitchFamily="34" charset="-128"/>
              </a:defRPr>
            </a:lvl2pPr>
            <a:lvl3pPr marL="1215488" indent="-238844" defTabSz="1205673">
              <a:defRPr>
                <a:solidFill>
                  <a:schemeClr val="tx1"/>
                </a:solidFill>
                <a:latin typeface="Comic Sans MS" panose="030F0702030302020204" pitchFamily="66" charset="0"/>
                <a:ea typeface="MS PGothic" panose="020B0600070205080204" pitchFamily="34" charset="-128"/>
              </a:defRPr>
            </a:lvl3pPr>
            <a:lvl4pPr marL="1702992" indent="-238844" defTabSz="1205673">
              <a:defRPr>
                <a:solidFill>
                  <a:schemeClr val="tx1"/>
                </a:solidFill>
                <a:latin typeface="Comic Sans MS" panose="030F0702030302020204" pitchFamily="66" charset="0"/>
                <a:ea typeface="MS PGothic" panose="020B0600070205080204" pitchFamily="34" charset="-128"/>
              </a:defRPr>
            </a:lvl4pPr>
            <a:lvl5pPr marL="2192131" indent="-238844" defTabSz="1205673">
              <a:defRPr>
                <a:solidFill>
                  <a:schemeClr val="tx1"/>
                </a:solidFill>
                <a:latin typeface="Comic Sans MS" panose="030F0702030302020204" pitchFamily="66" charset="0"/>
                <a:ea typeface="MS PGothic" panose="020B0600070205080204" pitchFamily="34" charset="-128"/>
              </a:defRPr>
            </a:lvl5pPr>
            <a:lvl6pPr marL="2663276"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2391B3F7-1E69-40E1-A0A8-48023296A083}"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8</a:t>
            </a:fld>
            <a:endParaRPr lang="en-US" altLang="en-US">
              <a:solidFill>
                <a:srgbClr val="000000"/>
              </a:solidFill>
              <a:latin typeface="Arial" panose="020B0604020202020204" pitchFamily="34" charset="0"/>
              <a:cs typeface="Arial" panose="020B0604020202020204" pitchFamily="34" charset="0"/>
            </a:endParaRPr>
          </a:p>
        </p:txBody>
      </p:sp>
      <p:sp>
        <p:nvSpPr>
          <p:cNvPr id="210947" name="Rectangle 2">
            <a:extLst>
              <a:ext uri="{FF2B5EF4-FFF2-40B4-BE49-F238E27FC236}">
                <a16:creationId xmlns:a16="http://schemas.microsoft.com/office/drawing/2014/main" id="{98E56A15-D9F7-188C-3014-72F4040456A5}"/>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a:extLst>
              <a:ext uri="{FF2B5EF4-FFF2-40B4-BE49-F238E27FC236}">
                <a16:creationId xmlns:a16="http://schemas.microsoft.com/office/drawing/2014/main" id="{D62AE9B1-B0FB-C5B5-E6F2-4894C2F74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Answer: Assume the distance between the two people is about ½ m; then the gravitational force between them is about 10</a:t>
            </a:r>
            <a:r>
              <a:rPr lang="en-US" altLang="en-US" baseline="30000"/>
              <a:t>-6</a:t>
            </a:r>
            <a:r>
              <a:rPr lang="en-US" altLang="en-US"/>
              <a:t> 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16280CB6-FD74-370A-B4E5-4AB398AE16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4774">
              <a:defRPr>
                <a:solidFill>
                  <a:schemeClr val="tx1"/>
                </a:solidFill>
                <a:latin typeface="Comic Sans MS" panose="030F0702030302020204" pitchFamily="66" charset="0"/>
                <a:ea typeface="MS PGothic" panose="020B0600070205080204" pitchFamily="34" charset="-128"/>
              </a:defRPr>
            </a:lvl1pPr>
            <a:lvl2pPr marL="788513" indent="-302645" defTabSz="1164774">
              <a:defRPr>
                <a:solidFill>
                  <a:schemeClr val="tx1"/>
                </a:solidFill>
                <a:latin typeface="Comic Sans MS" panose="030F0702030302020204" pitchFamily="66" charset="0"/>
                <a:ea typeface="MS PGothic" panose="020B0600070205080204" pitchFamily="34" charset="-128"/>
              </a:defRPr>
            </a:lvl2pPr>
            <a:lvl3pPr marL="1215488" indent="-238844" defTabSz="1164774">
              <a:defRPr>
                <a:solidFill>
                  <a:schemeClr val="tx1"/>
                </a:solidFill>
                <a:latin typeface="Comic Sans MS" panose="030F0702030302020204" pitchFamily="66" charset="0"/>
                <a:ea typeface="MS PGothic" panose="020B0600070205080204" pitchFamily="34" charset="-128"/>
              </a:defRPr>
            </a:lvl3pPr>
            <a:lvl4pPr marL="1702992" indent="-238844" defTabSz="1164774">
              <a:defRPr>
                <a:solidFill>
                  <a:schemeClr val="tx1"/>
                </a:solidFill>
                <a:latin typeface="Comic Sans MS" panose="030F0702030302020204" pitchFamily="66" charset="0"/>
                <a:ea typeface="MS PGothic" panose="020B0600070205080204" pitchFamily="34" charset="-128"/>
              </a:defRPr>
            </a:lvl4pPr>
            <a:lvl5pPr marL="2192131" indent="-238844" defTabSz="1164774">
              <a:defRPr>
                <a:solidFill>
                  <a:schemeClr val="tx1"/>
                </a:solidFill>
                <a:latin typeface="Comic Sans MS" panose="030F0702030302020204" pitchFamily="66" charset="0"/>
                <a:ea typeface="MS PGothic" panose="020B0600070205080204" pitchFamily="34" charset="-128"/>
              </a:defRPr>
            </a:lvl5pPr>
            <a:lvl6pPr marL="2663276"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709C4507-EDCF-4B2A-876A-21ADD88D9C92}"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9</a:t>
            </a:fld>
            <a:endParaRPr lang="en-US" altLang="en-US">
              <a:solidFill>
                <a:srgbClr val="000000"/>
              </a:solidFill>
              <a:latin typeface="Arial" panose="020B0604020202020204" pitchFamily="34" charset="0"/>
              <a:cs typeface="Arial" panose="020B0604020202020204" pitchFamily="34" charset="0"/>
            </a:endParaRPr>
          </a:p>
        </p:txBody>
      </p:sp>
      <p:sp>
        <p:nvSpPr>
          <p:cNvPr id="212995" name="Rectangle 2">
            <a:extLst>
              <a:ext uri="{FF2B5EF4-FFF2-40B4-BE49-F238E27FC236}">
                <a16:creationId xmlns:a16="http://schemas.microsoft.com/office/drawing/2014/main" id="{12916FAF-3B60-A233-ECD4-12A29078AF7C}"/>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a:extLst>
              <a:ext uri="{FF2B5EF4-FFF2-40B4-BE49-F238E27FC236}">
                <a16:creationId xmlns:a16="http://schemas.microsoft.com/office/drawing/2014/main" id="{AF980E10-DF94-2148-BA4A-4F192712B2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6-6. Caption: The displacement vector r</a:t>
            </a:r>
            <a:r>
              <a:rPr lang="en-US" altLang="en-US" baseline="-25000"/>
              <a:t>21</a:t>
            </a:r>
            <a:r>
              <a:rPr lang="en-US" altLang="en-US"/>
              <a:t> points from particle of mass m</a:t>
            </a:r>
            <a:r>
              <a:rPr lang="en-US" altLang="en-US" baseline="-25000"/>
              <a:t>2</a:t>
            </a:r>
            <a:r>
              <a:rPr lang="en-US" altLang="en-US"/>
              <a:t> to particle of mass m</a:t>
            </a:r>
            <a:r>
              <a:rPr lang="en-US" altLang="en-US" baseline="-25000"/>
              <a:t>1</a:t>
            </a:r>
            <a:r>
              <a:rPr lang="en-US" altLang="en-US"/>
              <a:t>. The unit vector shown, r</a:t>
            </a:r>
            <a:r>
              <a:rPr lang="en-US" altLang="en-US" baseline="-25000"/>
              <a:t>21</a:t>
            </a:r>
            <a:r>
              <a:rPr lang="en-US" altLang="en-US"/>
              <a:t>, is in the same direction as r</a:t>
            </a:r>
            <a:r>
              <a:rPr lang="en-US" altLang="en-US" baseline="-25000"/>
              <a:t>21</a:t>
            </a:r>
            <a:r>
              <a:rPr lang="en-US" altLang="en-US"/>
              <a:t> but is defined as having length one.</a:t>
            </a:r>
          </a:p>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121FDF48-7479-0678-D1FA-477A2190ED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4774">
              <a:defRPr>
                <a:solidFill>
                  <a:schemeClr val="tx1"/>
                </a:solidFill>
                <a:latin typeface="Comic Sans MS" panose="030F0702030302020204" pitchFamily="66" charset="0"/>
                <a:ea typeface="MS PGothic" panose="020B0600070205080204" pitchFamily="34" charset="-128"/>
              </a:defRPr>
            </a:lvl1pPr>
            <a:lvl2pPr marL="788513" indent="-302645" defTabSz="1164774">
              <a:defRPr>
                <a:solidFill>
                  <a:schemeClr val="tx1"/>
                </a:solidFill>
                <a:latin typeface="Comic Sans MS" panose="030F0702030302020204" pitchFamily="66" charset="0"/>
                <a:ea typeface="MS PGothic" panose="020B0600070205080204" pitchFamily="34" charset="-128"/>
              </a:defRPr>
            </a:lvl2pPr>
            <a:lvl3pPr marL="1215488" indent="-238844" defTabSz="1164774">
              <a:defRPr>
                <a:solidFill>
                  <a:schemeClr val="tx1"/>
                </a:solidFill>
                <a:latin typeface="Comic Sans MS" panose="030F0702030302020204" pitchFamily="66" charset="0"/>
                <a:ea typeface="MS PGothic" panose="020B0600070205080204" pitchFamily="34" charset="-128"/>
              </a:defRPr>
            </a:lvl3pPr>
            <a:lvl4pPr marL="1702992" indent="-238844" defTabSz="1164774">
              <a:defRPr>
                <a:solidFill>
                  <a:schemeClr val="tx1"/>
                </a:solidFill>
                <a:latin typeface="Comic Sans MS" panose="030F0702030302020204" pitchFamily="66" charset="0"/>
                <a:ea typeface="MS PGothic" panose="020B0600070205080204" pitchFamily="34" charset="-128"/>
              </a:defRPr>
            </a:lvl4pPr>
            <a:lvl5pPr marL="2192131" indent="-238844" defTabSz="1164774">
              <a:defRPr>
                <a:solidFill>
                  <a:schemeClr val="tx1"/>
                </a:solidFill>
                <a:latin typeface="Comic Sans MS" panose="030F0702030302020204" pitchFamily="66" charset="0"/>
                <a:ea typeface="MS PGothic" panose="020B0600070205080204" pitchFamily="34" charset="-128"/>
              </a:defRPr>
            </a:lvl5pPr>
            <a:lvl6pPr marL="2663276"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34420"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05565"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76710" indent="-238844" defTabSz="11647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30642D3A-6843-4E99-B83F-C3733D85E159}"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10</a:t>
            </a:fld>
            <a:endParaRPr lang="en-US" altLang="en-US">
              <a:solidFill>
                <a:srgbClr val="000000"/>
              </a:solidFill>
              <a:latin typeface="Arial" panose="020B0604020202020204" pitchFamily="34" charset="0"/>
              <a:cs typeface="Arial" panose="020B0604020202020204" pitchFamily="34" charset="0"/>
            </a:endParaRPr>
          </a:p>
        </p:txBody>
      </p:sp>
      <p:sp>
        <p:nvSpPr>
          <p:cNvPr id="215043" name="Rectangle 2">
            <a:extLst>
              <a:ext uri="{FF2B5EF4-FFF2-40B4-BE49-F238E27FC236}">
                <a16:creationId xmlns:a16="http://schemas.microsoft.com/office/drawing/2014/main" id="{80619EAE-5C6C-0479-369A-C90392AE810C}"/>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a:extLst>
              <a:ext uri="{FF2B5EF4-FFF2-40B4-BE49-F238E27FC236}">
                <a16:creationId xmlns:a16="http://schemas.microsoft.com/office/drawing/2014/main" id="{8A566BB0-7FD5-8086-F684-048E8593FF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CA9E1362-AA41-1F31-08D4-6F74CCF391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05673">
              <a:defRPr>
                <a:solidFill>
                  <a:schemeClr val="tx1"/>
                </a:solidFill>
                <a:latin typeface="Comic Sans MS" panose="030F0702030302020204" pitchFamily="66" charset="0"/>
                <a:ea typeface="MS PGothic" panose="020B0600070205080204" pitchFamily="34" charset="-128"/>
              </a:defRPr>
            </a:lvl1pPr>
            <a:lvl2pPr marL="780334" indent="-299374" defTabSz="1205673">
              <a:defRPr>
                <a:solidFill>
                  <a:schemeClr val="tx1"/>
                </a:solidFill>
                <a:latin typeface="Comic Sans MS" panose="030F0702030302020204" pitchFamily="66" charset="0"/>
                <a:ea typeface="MS PGothic" panose="020B0600070205080204" pitchFamily="34" charset="-128"/>
              </a:defRPr>
            </a:lvl2pPr>
            <a:lvl3pPr marL="1202401" indent="-237209" defTabSz="1205673">
              <a:defRPr>
                <a:solidFill>
                  <a:schemeClr val="tx1"/>
                </a:solidFill>
                <a:latin typeface="Comic Sans MS" panose="030F0702030302020204" pitchFamily="66" charset="0"/>
                <a:ea typeface="MS PGothic" panose="020B0600070205080204" pitchFamily="34" charset="-128"/>
              </a:defRPr>
            </a:lvl3pPr>
            <a:lvl4pPr marL="1684996" indent="-237209" defTabSz="1205673">
              <a:defRPr>
                <a:solidFill>
                  <a:schemeClr val="tx1"/>
                </a:solidFill>
                <a:latin typeface="Comic Sans MS" panose="030F0702030302020204" pitchFamily="66" charset="0"/>
                <a:ea typeface="MS PGothic" panose="020B0600070205080204" pitchFamily="34" charset="-128"/>
              </a:defRPr>
            </a:lvl4pPr>
            <a:lvl5pPr marL="2167593" indent="-237209" defTabSz="1205673">
              <a:defRPr>
                <a:solidFill>
                  <a:schemeClr val="tx1"/>
                </a:solidFill>
                <a:latin typeface="Comic Sans MS" panose="030F0702030302020204" pitchFamily="66" charset="0"/>
                <a:ea typeface="MS PGothic" panose="020B0600070205080204" pitchFamily="34" charset="-128"/>
              </a:defRPr>
            </a:lvl5pPr>
            <a:lvl6pPr marL="263873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09882"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81027"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2171" indent="-237209" defTabSz="12056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8752CF34-B04D-413E-AD7E-12AACBB7107E}" type="slidenum">
              <a:rPr lang="en-US" altLang="en-US">
                <a:solidFill>
                  <a:srgbClr val="000000"/>
                </a:solidFill>
                <a:latin typeface="Arial" panose="020B0604020202020204" pitchFamily="34" charset="0"/>
                <a:cs typeface="Arial" panose="020B0604020202020204" pitchFamily="34" charset="0"/>
              </a:rPr>
              <a:pPr fontAlgn="base">
                <a:spcBef>
                  <a:spcPct val="0"/>
                </a:spcBef>
                <a:spcAft>
                  <a:spcPct val="0"/>
                </a:spcAft>
              </a:pPr>
              <a:t>14</a:t>
            </a:fld>
            <a:endParaRPr lang="en-US" altLang="en-US">
              <a:solidFill>
                <a:srgbClr val="000000"/>
              </a:solidFill>
              <a:latin typeface="Arial" panose="020B0604020202020204" pitchFamily="34" charset="0"/>
              <a:cs typeface="Arial" panose="020B0604020202020204" pitchFamily="34" charset="0"/>
            </a:endParaRPr>
          </a:p>
        </p:txBody>
      </p:sp>
      <p:sp>
        <p:nvSpPr>
          <p:cNvPr id="220163" name="Rectangle 2">
            <a:extLst>
              <a:ext uri="{FF2B5EF4-FFF2-40B4-BE49-F238E27FC236}">
                <a16:creationId xmlns:a16="http://schemas.microsoft.com/office/drawing/2014/main" id="{67D5E0AF-67EF-8D47-44F2-9FA2B44BF003}"/>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a:extLst>
              <a:ext uri="{FF2B5EF4-FFF2-40B4-BE49-F238E27FC236}">
                <a16:creationId xmlns:a16="http://schemas.microsoft.com/office/drawing/2014/main" id="{59CC7A7B-E697-6B39-DC40-25006B0205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6-8. Caption: Example 6–4. Mount Everest, 8850 m (29,035 ft) above sea level; in the foreground, the author with sherpas at 5500 m (18,000 ft).</a:t>
            </a:r>
          </a:p>
          <a:p>
            <a:pPr eaLnBrk="1" hangingPunct="1">
              <a:spcBef>
                <a:spcPct val="0"/>
              </a:spcBef>
            </a:pPr>
            <a:r>
              <a:rPr lang="en-US" altLang="en-US"/>
              <a:t>Answer: Add 8850 m to the radius of the Earth and recalculate; g = 9.77 m/s</a:t>
            </a:r>
            <a:r>
              <a:rPr lang="en-US" altLang="en-US" baseline="30000"/>
              <a:t>2</a:t>
            </a:r>
            <a:r>
              <a:rPr lang="en-US" altLang="en-US"/>
              <a:t>.</a:t>
            </a:r>
          </a:p>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DDEED4CE-3205-5AAE-E50B-9D86619377DF}"/>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D41FF1EC-2604-EC56-91D8-4E77E88D13B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48315B4-E26D-B866-253C-326DFEF3197A}"/>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79ED9D78-A38C-4F11-9465-77489B8E64C1}" type="slidenum">
              <a:rPr lang="en-US" altLang="en-US"/>
              <a:pPr>
                <a:defRPr/>
              </a:pPr>
              <a:t>‹#›</a:t>
            </a:fld>
            <a:endParaRPr lang="en-US" altLang="en-US"/>
          </a:p>
        </p:txBody>
      </p:sp>
    </p:spTree>
    <p:extLst>
      <p:ext uri="{BB962C8B-B14F-4D97-AF65-F5344CB8AC3E}">
        <p14:creationId xmlns:p14="http://schemas.microsoft.com/office/powerpoint/2010/main" val="290718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1A05-0B05-3C5D-B288-926E5722D3C7}"/>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FDEEB6AF-57E1-E569-5D39-9BA13B01B87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FE41735-69AE-328D-89EB-512DC2194EA2}"/>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23CD31B5-9FF2-4B08-B7F9-0598276F250C}" type="slidenum">
              <a:rPr lang="en-US" altLang="en-US"/>
              <a:pPr>
                <a:defRPr/>
              </a:pPr>
              <a:t>‹#›</a:t>
            </a:fld>
            <a:endParaRPr lang="en-US" altLang="en-US"/>
          </a:p>
        </p:txBody>
      </p:sp>
    </p:spTree>
    <p:extLst>
      <p:ext uri="{BB962C8B-B14F-4D97-AF65-F5344CB8AC3E}">
        <p14:creationId xmlns:p14="http://schemas.microsoft.com/office/powerpoint/2010/main" val="29855684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40845-B6ED-1722-6A13-84862F174E5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D4B65B5B-B54C-4AA7-7207-A3AE15411EE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B2B8D9F-B262-C0B7-A5F4-09ACA67F7614}"/>
              </a:ext>
            </a:extLst>
          </p:cNvPr>
          <p:cNvSpPr>
            <a:spLocks noGrp="1"/>
          </p:cNvSpPr>
          <p:nvPr>
            <p:ph type="sldNum" sz="quarter" idx="12"/>
          </p:nvPr>
        </p:nvSpPr>
        <p:spPr/>
        <p:txBody>
          <a:bodyPr/>
          <a:lstStyle>
            <a:lvl1pPr>
              <a:defRPr>
                <a:latin typeface="Comic Sans MS" panose="030F0702030302020204" pitchFamily="66" charset="0"/>
              </a:defRPr>
            </a:lvl1pPr>
          </a:lstStyle>
          <a:p>
            <a:fld id="{211DAA6F-BE82-46DE-8F55-9B093003F3E8}" type="slidenum">
              <a:rPr lang="en-US" altLang="en-US"/>
              <a:pPr/>
              <a:t>‹#›</a:t>
            </a:fld>
            <a:endParaRPr lang="en-US" altLang="en-US"/>
          </a:p>
        </p:txBody>
      </p:sp>
    </p:spTree>
    <p:extLst>
      <p:ext uri="{BB962C8B-B14F-4D97-AF65-F5344CB8AC3E}">
        <p14:creationId xmlns:p14="http://schemas.microsoft.com/office/powerpoint/2010/main" val="2796552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293368A-E68D-4B13-EFCE-EED06F63B770}"/>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A4AD8E65-CC66-7E6D-4824-BA76C6CA9C7C}"/>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62C3E52F-9089-3AEF-1939-A2FF0BCFB5DC}"/>
              </a:ext>
            </a:extLst>
          </p:cNvPr>
          <p:cNvSpPr>
            <a:spLocks noGrp="1"/>
          </p:cNvSpPr>
          <p:nvPr>
            <p:ph type="sldNum" sz="quarter" idx="12"/>
          </p:nvPr>
        </p:nvSpPr>
        <p:spPr>
          <a:xfrm>
            <a:off x="9042400" y="6324600"/>
            <a:ext cx="2540000" cy="457200"/>
          </a:xfrm>
        </p:spPr>
        <p:txBody>
          <a:bodyPr/>
          <a:lstStyle>
            <a:lvl1pPr>
              <a:defRPr/>
            </a:lvl1pPr>
          </a:lstStyle>
          <a:p>
            <a:fld id="{FB019D3B-ED83-4C28-847F-3BF786125498}" type="slidenum">
              <a:rPr lang="en-US" altLang="en-US"/>
              <a:pPr/>
              <a:t>‹#›</a:t>
            </a:fld>
            <a:endParaRPr lang="en-US" altLang="en-US"/>
          </a:p>
        </p:txBody>
      </p:sp>
    </p:spTree>
    <p:extLst>
      <p:ext uri="{BB962C8B-B14F-4D97-AF65-F5344CB8AC3E}">
        <p14:creationId xmlns:p14="http://schemas.microsoft.com/office/powerpoint/2010/main" val="3290543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25EDF968-A394-E325-CD0A-7CE674897A5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95CC3005-A6A4-751F-83EF-67666189776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C25C279-C873-06AB-C933-6A0755104332}"/>
              </a:ext>
            </a:extLst>
          </p:cNvPr>
          <p:cNvSpPr>
            <a:spLocks noGrp="1"/>
          </p:cNvSpPr>
          <p:nvPr>
            <p:ph type="sldNum" sz="quarter" idx="12"/>
          </p:nvPr>
        </p:nvSpPr>
        <p:spPr/>
        <p:txBody>
          <a:bodyPr/>
          <a:lstStyle>
            <a:lvl1pPr>
              <a:defRPr>
                <a:latin typeface="Comic Sans MS" panose="030F0702030302020204" pitchFamily="66" charset="0"/>
              </a:defRPr>
            </a:lvl1pPr>
          </a:lstStyle>
          <a:p>
            <a:fld id="{EEB3629B-934C-4546-9A5F-6AF3C55334B4}" type="slidenum">
              <a:rPr lang="en-US" altLang="en-US"/>
              <a:pPr/>
              <a:t>‹#›</a:t>
            </a:fld>
            <a:endParaRPr lang="en-US" altLang="en-US"/>
          </a:p>
        </p:txBody>
      </p:sp>
    </p:spTree>
    <p:extLst>
      <p:ext uri="{BB962C8B-B14F-4D97-AF65-F5344CB8AC3E}">
        <p14:creationId xmlns:p14="http://schemas.microsoft.com/office/powerpoint/2010/main" val="17087085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E1B0-020D-8139-E8BE-E7CF5C235EA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3A97E10-5421-3E0E-1B96-5EE9D9D3D77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9411388-94A6-646D-AD00-C882B60CCDA2}"/>
              </a:ext>
            </a:extLst>
          </p:cNvPr>
          <p:cNvSpPr>
            <a:spLocks noGrp="1"/>
          </p:cNvSpPr>
          <p:nvPr>
            <p:ph type="sldNum" sz="quarter" idx="12"/>
          </p:nvPr>
        </p:nvSpPr>
        <p:spPr/>
        <p:txBody>
          <a:bodyPr/>
          <a:lstStyle>
            <a:lvl1pPr>
              <a:defRPr>
                <a:latin typeface="Comic Sans MS" panose="030F0702030302020204" pitchFamily="66" charset="0"/>
              </a:defRPr>
            </a:lvl1pPr>
          </a:lstStyle>
          <a:p>
            <a:fld id="{52FD9A2F-BB81-48A4-9935-E8B4CE0A220D}" type="slidenum">
              <a:rPr lang="en-US" altLang="en-US"/>
              <a:pPr/>
              <a:t>‹#›</a:t>
            </a:fld>
            <a:endParaRPr lang="en-US" altLang="en-US"/>
          </a:p>
        </p:txBody>
      </p:sp>
    </p:spTree>
    <p:extLst>
      <p:ext uri="{BB962C8B-B14F-4D97-AF65-F5344CB8AC3E}">
        <p14:creationId xmlns:p14="http://schemas.microsoft.com/office/powerpoint/2010/main" val="9715713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E781B380-FE68-E23E-2A1A-CD45AB91F457}"/>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3F1D606-67CD-4FD3-7759-65C8D319F10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033486D-023F-F63C-81F7-4F7BFA705D82}"/>
              </a:ext>
            </a:extLst>
          </p:cNvPr>
          <p:cNvSpPr>
            <a:spLocks noGrp="1"/>
          </p:cNvSpPr>
          <p:nvPr>
            <p:ph type="sldNum" sz="quarter" idx="12"/>
          </p:nvPr>
        </p:nvSpPr>
        <p:spPr/>
        <p:txBody>
          <a:bodyPr/>
          <a:lstStyle>
            <a:lvl1pPr>
              <a:defRPr>
                <a:latin typeface="Comic Sans MS" panose="030F0702030302020204" pitchFamily="66" charset="0"/>
              </a:defRPr>
            </a:lvl1pPr>
          </a:lstStyle>
          <a:p>
            <a:fld id="{EF4A9CD1-2730-4D7C-A453-FA0A57A43630}" type="slidenum">
              <a:rPr lang="en-US" altLang="en-US"/>
              <a:pPr/>
              <a:t>‹#›</a:t>
            </a:fld>
            <a:endParaRPr lang="en-US" altLang="en-US"/>
          </a:p>
        </p:txBody>
      </p:sp>
    </p:spTree>
    <p:extLst>
      <p:ext uri="{BB962C8B-B14F-4D97-AF65-F5344CB8AC3E}">
        <p14:creationId xmlns:p14="http://schemas.microsoft.com/office/powerpoint/2010/main" val="1969604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36F6-89FA-FEE0-BFD3-AAB716F8C4B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F058C41D-6F3E-4607-62AD-3C69799EF656}"/>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4BC0049-D8DE-E1B3-4E02-B38DB6167349}"/>
              </a:ext>
            </a:extLst>
          </p:cNvPr>
          <p:cNvSpPr>
            <a:spLocks noGrp="1"/>
          </p:cNvSpPr>
          <p:nvPr>
            <p:ph type="sldNum" sz="quarter" idx="12"/>
          </p:nvPr>
        </p:nvSpPr>
        <p:spPr/>
        <p:txBody>
          <a:bodyPr/>
          <a:lstStyle>
            <a:lvl1pPr>
              <a:defRPr>
                <a:latin typeface="Comic Sans MS" panose="030F0702030302020204" pitchFamily="66" charset="0"/>
              </a:defRPr>
            </a:lvl1pPr>
          </a:lstStyle>
          <a:p>
            <a:fld id="{F4A6B472-EE4F-4ADB-934F-58D18170E942}" type="slidenum">
              <a:rPr lang="en-US" altLang="en-US"/>
              <a:pPr/>
              <a:t>‹#›</a:t>
            </a:fld>
            <a:endParaRPr lang="en-US" altLang="en-US"/>
          </a:p>
        </p:txBody>
      </p:sp>
    </p:spTree>
    <p:extLst>
      <p:ext uri="{BB962C8B-B14F-4D97-AF65-F5344CB8AC3E}">
        <p14:creationId xmlns:p14="http://schemas.microsoft.com/office/powerpoint/2010/main" val="5952712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1773B-B68D-6973-1D52-A21758DD391D}"/>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B51CC390-658C-6E3F-EC3F-103023E2A88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9DB7C5C6-BE1E-F196-04F5-5197BA681CA1}"/>
              </a:ext>
            </a:extLst>
          </p:cNvPr>
          <p:cNvSpPr>
            <a:spLocks noGrp="1"/>
          </p:cNvSpPr>
          <p:nvPr>
            <p:ph type="sldNum" sz="quarter" idx="12"/>
          </p:nvPr>
        </p:nvSpPr>
        <p:spPr/>
        <p:txBody>
          <a:bodyPr/>
          <a:lstStyle>
            <a:lvl1pPr>
              <a:defRPr>
                <a:latin typeface="Comic Sans MS" panose="030F0702030302020204" pitchFamily="66" charset="0"/>
              </a:defRPr>
            </a:lvl1pPr>
          </a:lstStyle>
          <a:p>
            <a:fld id="{CAA1E944-35FB-49D3-BCD9-277C81A863D1}" type="slidenum">
              <a:rPr lang="en-US" altLang="en-US"/>
              <a:pPr/>
              <a:t>‹#›</a:t>
            </a:fld>
            <a:endParaRPr lang="en-US" altLang="en-US"/>
          </a:p>
        </p:txBody>
      </p:sp>
    </p:spTree>
    <p:extLst>
      <p:ext uri="{BB962C8B-B14F-4D97-AF65-F5344CB8AC3E}">
        <p14:creationId xmlns:p14="http://schemas.microsoft.com/office/powerpoint/2010/main" val="28486821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D7276-0BD1-BDB3-C84E-360F4F9A735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86DA433F-0367-7793-6774-3E3FEB60C17B}"/>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77AC5E12-EA43-8AA6-B4FC-5D025928052C}"/>
              </a:ext>
            </a:extLst>
          </p:cNvPr>
          <p:cNvSpPr>
            <a:spLocks noGrp="1"/>
          </p:cNvSpPr>
          <p:nvPr>
            <p:ph type="sldNum" sz="quarter" idx="12"/>
          </p:nvPr>
        </p:nvSpPr>
        <p:spPr/>
        <p:txBody>
          <a:bodyPr/>
          <a:lstStyle>
            <a:lvl1pPr>
              <a:defRPr>
                <a:latin typeface="Comic Sans MS" panose="030F0702030302020204" pitchFamily="66" charset="0"/>
              </a:defRPr>
            </a:lvl1pPr>
          </a:lstStyle>
          <a:p>
            <a:fld id="{C3AB0428-69E2-449D-B7DD-A3602984BACD}" type="slidenum">
              <a:rPr lang="en-US" altLang="en-US"/>
              <a:pPr/>
              <a:t>‹#›</a:t>
            </a:fld>
            <a:endParaRPr lang="en-US" altLang="en-US"/>
          </a:p>
        </p:txBody>
      </p:sp>
    </p:spTree>
    <p:extLst>
      <p:ext uri="{BB962C8B-B14F-4D97-AF65-F5344CB8AC3E}">
        <p14:creationId xmlns:p14="http://schemas.microsoft.com/office/powerpoint/2010/main" val="32938388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98A3C-C180-E4FD-2C93-6307499284C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C749D0AD-AD94-8BFC-1068-730810D449D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AC5359F-313C-FBBB-5BB0-CCF31EFB5D51}"/>
              </a:ext>
            </a:extLst>
          </p:cNvPr>
          <p:cNvSpPr>
            <a:spLocks noGrp="1"/>
          </p:cNvSpPr>
          <p:nvPr>
            <p:ph type="sldNum" sz="quarter" idx="12"/>
          </p:nvPr>
        </p:nvSpPr>
        <p:spPr/>
        <p:txBody>
          <a:bodyPr/>
          <a:lstStyle>
            <a:lvl1pPr>
              <a:defRPr>
                <a:latin typeface="Comic Sans MS" panose="030F0702030302020204" pitchFamily="66" charset="0"/>
              </a:defRPr>
            </a:lvl1pPr>
          </a:lstStyle>
          <a:p>
            <a:fld id="{7EFD27CF-1B5D-46F1-9C63-BCA34C1ED64E}" type="slidenum">
              <a:rPr lang="en-US" altLang="en-US"/>
              <a:pPr/>
              <a:t>‹#›</a:t>
            </a:fld>
            <a:endParaRPr lang="en-US" altLang="en-US"/>
          </a:p>
        </p:txBody>
      </p:sp>
    </p:spTree>
    <p:extLst>
      <p:ext uri="{BB962C8B-B14F-4D97-AF65-F5344CB8AC3E}">
        <p14:creationId xmlns:p14="http://schemas.microsoft.com/office/powerpoint/2010/main" val="26841054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BF8D7431-B644-4FCD-013D-A494D2ABF02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C28A6F16-72D9-1E59-EB78-6817E1EFDB9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43E4369-FA1E-618D-DA11-864657B172E9}"/>
              </a:ext>
            </a:extLst>
          </p:cNvPr>
          <p:cNvSpPr>
            <a:spLocks noGrp="1"/>
          </p:cNvSpPr>
          <p:nvPr>
            <p:ph type="sldNum" sz="quarter" idx="12"/>
          </p:nvPr>
        </p:nvSpPr>
        <p:spPr/>
        <p:txBody>
          <a:bodyPr/>
          <a:lstStyle>
            <a:lvl1pPr>
              <a:defRPr>
                <a:latin typeface="Comic Sans MS" panose="030F0702030302020204" pitchFamily="66" charset="0"/>
              </a:defRPr>
            </a:lvl1pPr>
          </a:lstStyle>
          <a:p>
            <a:fld id="{1F0B7775-2027-43A7-8140-AF989772B950}" type="slidenum">
              <a:rPr lang="en-US" altLang="en-US"/>
              <a:pPr/>
              <a:t>‹#›</a:t>
            </a:fld>
            <a:endParaRPr lang="en-US" altLang="en-US"/>
          </a:p>
        </p:txBody>
      </p:sp>
    </p:spTree>
    <p:extLst>
      <p:ext uri="{BB962C8B-B14F-4D97-AF65-F5344CB8AC3E}">
        <p14:creationId xmlns:p14="http://schemas.microsoft.com/office/powerpoint/2010/main" val="144890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8AB92-8CB8-108E-6431-8294B9D7DBA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E51E79F3-56F3-EEF3-7DAB-ECE4740655D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4A73DB0-F885-CA1C-0411-657BCAB971E7}"/>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457EAF77-D00C-4AB2-94CC-009F196822C4}" type="slidenum">
              <a:rPr lang="en-US" altLang="en-US"/>
              <a:pPr>
                <a:defRPr/>
              </a:pPr>
              <a:t>‹#›</a:t>
            </a:fld>
            <a:endParaRPr lang="en-US" altLang="en-US"/>
          </a:p>
        </p:txBody>
      </p:sp>
    </p:spTree>
    <p:extLst>
      <p:ext uri="{BB962C8B-B14F-4D97-AF65-F5344CB8AC3E}">
        <p14:creationId xmlns:p14="http://schemas.microsoft.com/office/powerpoint/2010/main" val="20765530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2371CB95-DDAA-BBE3-386F-F0E6670D001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D5FE4D2B-2EED-1AC4-5CC9-13AFB4C15C80}"/>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975ECA6-95A3-15E8-2464-8C65AB9339BE}"/>
              </a:ext>
            </a:extLst>
          </p:cNvPr>
          <p:cNvSpPr>
            <a:spLocks noGrp="1"/>
          </p:cNvSpPr>
          <p:nvPr>
            <p:ph type="sldNum" sz="quarter" idx="12"/>
          </p:nvPr>
        </p:nvSpPr>
        <p:spPr/>
        <p:txBody>
          <a:bodyPr/>
          <a:lstStyle>
            <a:lvl1pPr>
              <a:defRPr>
                <a:latin typeface="Comic Sans MS" panose="030F0702030302020204" pitchFamily="66" charset="0"/>
              </a:defRPr>
            </a:lvl1pPr>
          </a:lstStyle>
          <a:p>
            <a:fld id="{845256A9-DFD9-4E87-8539-AFD277877927}" type="slidenum">
              <a:rPr lang="en-US" altLang="en-US"/>
              <a:pPr/>
              <a:t>‹#›</a:t>
            </a:fld>
            <a:endParaRPr lang="en-US" altLang="en-US"/>
          </a:p>
        </p:txBody>
      </p:sp>
    </p:spTree>
    <p:extLst>
      <p:ext uri="{BB962C8B-B14F-4D97-AF65-F5344CB8AC3E}">
        <p14:creationId xmlns:p14="http://schemas.microsoft.com/office/powerpoint/2010/main" val="3641931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C3ACA-0B27-AD0F-E383-D30FAC72832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7746C49D-24C9-2F7E-B86F-9CCBAD1CFC8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50B270E-4E27-EF26-78F6-F1C51EBD7DDA}"/>
              </a:ext>
            </a:extLst>
          </p:cNvPr>
          <p:cNvSpPr>
            <a:spLocks noGrp="1"/>
          </p:cNvSpPr>
          <p:nvPr>
            <p:ph type="sldNum" sz="quarter" idx="12"/>
          </p:nvPr>
        </p:nvSpPr>
        <p:spPr/>
        <p:txBody>
          <a:bodyPr/>
          <a:lstStyle>
            <a:lvl1pPr>
              <a:defRPr>
                <a:latin typeface="Comic Sans MS" panose="030F0702030302020204" pitchFamily="66" charset="0"/>
              </a:defRPr>
            </a:lvl1pPr>
          </a:lstStyle>
          <a:p>
            <a:fld id="{B1EF5689-E3C1-43AB-B7C1-36504037CFC9}" type="slidenum">
              <a:rPr lang="en-US" altLang="en-US"/>
              <a:pPr/>
              <a:t>‹#›</a:t>
            </a:fld>
            <a:endParaRPr lang="en-US" altLang="en-US"/>
          </a:p>
        </p:txBody>
      </p:sp>
    </p:spTree>
    <p:extLst>
      <p:ext uri="{BB962C8B-B14F-4D97-AF65-F5344CB8AC3E}">
        <p14:creationId xmlns:p14="http://schemas.microsoft.com/office/powerpoint/2010/main" val="263319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CBD27-C9D9-9B1B-7013-BE91BB3ECC02}"/>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42DC0D4-BD10-F86C-788E-6662BFE9CF5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3730EA-EA09-BD36-C2A7-8EB5675B195A}"/>
              </a:ext>
            </a:extLst>
          </p:cNvPr>
          <p:cNvSpPr>
            <a:spLocks noGrp="1"/>
          </p:cNvSpPr>
          <p:nvPr>
            <p:ph type="sldNum" sz="quarter" idx="12"/>
          </p:nvPr>
        </p:nvSpPr>
        <p:spPr/>
        <p:txBody>
          <a:bodyPr/>
          <a:lstStyle>
            <a:lvl1pPr>
              <a:defRPr>
                <a:latin typeface="Comic Sans MS" panose="030F0702030302020204" pitchFamily="66" charset="0"/>
              </a:defRPr>
            </a:lvl1pPr>
          </a:lstStyle>
          <a:p>
            <a:fld id="{77D3CC1D-8E21-4C56-A148-FD52ED154D41}" type="slidenum">
              <a:rPr lang="en-US" altLang="en-US"/>
              <a:pPr/>
              <a:t>‹#›</a:t>
            </a:fld>
            <a:endParaRPr lang="en-US" altLang="en-US"/>
          </a:p>
        </p:txBody>
      </p:sp>
    </p:spTree>
    <p:extLst>
      <p:ext uri="{BB962C8B-B14F-4D97-AF65-F5344CB8AC3E}">
        <p14:creationId xmlns:p14="http://schemas.microsoft.com/office/powerpoint/2010/main" val="11891986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C4FB7DB-EDC6-8195-EA60-E45E8A8BAAED}"/>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9D9A5F48-CA6B-F229-5823-4AC40A31819F}"/>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E913E479-FCE4-77A5-A3DE-0A5646AB4ABD}"/>
              </a:ext>
            </a:extLst>
          </p:cNvPr>
          <p:cNvSpPr>
            <a:spLocks noGrp="1"/>
          </p:cNvSpPr>
          <p:nvPr>
            <p:ph type="sldNum" sz="quarter" idx="12"/>
          </p:nvPr>
        </p:nvSpPr>
        <p:spPr>
          <a:xfrm>
            <a:off x="9042400" y="6324600"/>
            <a:ext cx="2540000" cy="457200"/>
          </a:xfrm>
        </p:spPr>
        <p:txBody>
          <a:bodyPr/>
          <a:lstStyle>
            <a:lvl1pPr>
              <a:defRPr/>
            </a:lvl1pPr>
          </a:lstStyle>
          <a:p>
            <a:fld id="{3F95D381-22A3-4AD9-AFC5-4428064596A7}" type="slidenum">
              <a:rPr lang="en-US" altLang="en-US"/>
              <a:pPr/>
              <a:t>‹#›</a:t>
            </a:fld>
            <a:endParaRPr lang="en-US" altLang="en-US"/>
          </a:p>
        </p:txBody>
      </p:sp>
    </p:spTree>
    <p:extLst>
      <p:ext uri="{BB962C8B-B14F-4D97-AF65-F5344CB8AC3E}">
        <p14:creationId xmlns:p14="http://schemas.microsoft.com/office/powerpoint/2010/main" val="24311272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B75910-E531-98E2-F8EA-03F649E87555}"/>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BFAB918E-E65D-927D-68BF-217C62EF8237}"/>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F5EAD907-9A8F-66AE-76DE-33A1CC2F5A6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5EB02306-1400-449F-AD3A-EBD5FC0E39A5}" type="slidenum">
              <a:rPr lang="en-US" altLang="en-US"/>
              <a:pPr/>
              <a:t>‹#›</a:t>
            </a:fld>
            <a:endParaRPr lang="en-US" altLang="en-US"/>
          </a:p>
        </p:txBody>
      </p:sp>
    </p:spTree>
    <p:extLst>
      <p:ext uri="{BB962C8B-B14F-4D97-AF65-F5344CB8AC3E}">
        <p14:creationId xmlns:p14="http://schemas.microsoft.com/office/powerpoint/2010/main" val="21355184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128C00-7BC2-709E-1929-BD3F25A966B2}"/>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356FAADB-2242-33FF-1F8B-C1FA282BA9B6}"/>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379681D2-0F1C-5BC4-69C5-647C08194476}"/>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3A8E779E-557F-4924-A982-1E63D34EC260}" type="slidenum">
              <a:rPr lang="en-US" altLang="en-US"/>
              <a:pPr/>
              <a:t>‹#›</a:t>
            </a:fld>
            <a:endParaRPr lang="en-US" altLang="en-US"/>
          </a:p>
        </p:txBody>
      </p:sp>
    </p:spTree>
    <p:extLst>
      <p:ext uri="{BB962C8B-B14F-4D97-AF65-F5344CB8AC3E}">
        <p14:creationId xmlns:p14="http://schemas.microsoft.com/office/powerpoint/2010/main" val="41210028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0BED955F-8338-58AC-E9FE-F3A8B7E27DD1}"/>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66044F5F-64FB-B9FF-812E-A47D25C42727}"/>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4F257B10-5C97-80A7-FD98-F24004C5EE13}"/>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CF5ED811-5E21-43DC-ADA2-823791B35CAB}" type="slidenum">
              <a:rPr lang="en-US" altLang="en-US"/>
              <a:pPr/>
              <a:t>‹#›</a:t>
            </a:fld>
            <a:endParaRPr lang="en-US" altLang="en-US"/>
          </a:p>
        </p:txBody>
      </p:sp>
    </p:spTree>
    <p:extLst>
      <p:ext uri="{BB962C8B-B14F-4D97-AF65-F5344CB8AC3E}">
        <p14:creationId xmlns:p14="http://schemas.microsoft.com/office/powerpoint/2010/main" val="28524259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5080D-B2A3-E567-6CAD-0AEC32DF143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552281F8-3BBF-6210-7027-1A3B3E7ABB2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ADAB3A5-1D75-9E97-1E49-6710DEB8CA37}"/>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B9CDDA23-5DFC-43A7-9A67-CE291EE9943C}" type="slidenum">
              <a:rPr lang="en-US" altLang="en-US"/>
              <a:pPr/>
              <a:t>‹#›</a:t>
            </a:fld>
            <a:endParaRPr lang="en-US" altLang="en-US"/>
          </a:p>
        </p:txBody>
      </p:sp>
    </p:spTree>
    <p:extLst>
      <p:ext uri="{BB962C8B-B14F-4D97-AF65-F5344CB8AC3E}">
        <p14:creationId xmlns:p14="http://schemas.microsoft.com/office/powerpoint/2010/main" val="34351093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84F388-3DE7-B54F-1C06-626EC506992E}"/>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AEAD3BD7-8BCD-48DF-30F8-AD1B1025EF5B}"/>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703ECA05-D1CE-8788-24AF-0BBF7A8ADC65}"/>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F9DE860-13D1-4076-8050-F5C352DBB6BB}" type="slidenum">
              <a:rPr lang="en-US" altLang="en-US"/>
              <a:pPr/>
              <a:t>‹#›</a:t>
            </a:fld>
            <a:endParaRPr lang="en-US" altLang="en-US"/>
          </a:p>
        </p:txBody>
      </p:sp>
    </p:spTree>
    <p:extLst>
      <p:ext uri="{BB962C8B-B14F-4D97-AF65-F5344CB8AC3E}">
        <p14:creationId xmlns:p14="http://schemas.microsoft.com/office/powerpoint/2010/main" val="126754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CEE528E-7032-C439-84C8-9B3F69D49C1E}"/>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5">
            <a:extLst>
              <a:ext uri="{FF2B5EF4-FFF2-40B4-BE49-F238E27FC236}">
                <a16:creationId xmlns:a16="http://schemas.microsoft.com/office/drawing/2014/main" id="{9A9186C3-0DB1-9372-B88C-9D6E936BF5C7}"/>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6">
            <a:extLst>
              <a:ext uri="{FF2B5EF4-FFF2-40B4-BE49-F238E27FC236}">
                <a16:creationId xmlns:a16="http://schemas.microsoft.com/office/drawing/2014/main" id="{99D47BD6-C7A1-B60C-41E9-D3848FB32205}"/>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113A61F-2F1D-4225-A91A-5ED460EEBC64}" type="slidenum">
              <a:rPr lang="en-US" altLang="en-US"/>
              <a:pPr/>
              <a:t>‹#›</a:t>
            </a:fld>
            <a:endParaRPr lang="en-US" altLang="en-US"/>
          </a:p>
        </p:txBody>
      </p:sp>
    </p:spTree>
    <p:extLst>
      <p:ext uri="{BB962C8B-B14F-4D97-AF65-F5344CB8AC3E}">
        <p14:creationId xmlns:p14="http://schemas.microsoft.com/office/powerpoint/2010/main" val="157474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781BB4B-927C-83DD-EA56-41A27AA7B4D5}"/>
              </a:ext>
            </a:extLst>
          </p:cNvPr>
          <p:cNvSpPr>
            <a:spLocks noGrp="1"/>
          </p:cNvSpPr>
          <p:nvPr>
            <p:ph type="dt" sz="half" idx="10"/>
          </p:nvPr>
        </p:nvSpPr>
        <p:spPr/>
        <p:txBody>
          <a:bodyPr/>
          <a:lstStyle>
            <a:lvl1pPr>
              <a:defRPr/>
            </a:lvl1pPr>
          </a:lstStyle>
          <a:p>
            <a:pPr>
              <a:defRPr/>
            </a:pPr>
            <a:fld id="{97D8FDB7-5AD1-4695-AB5D-EAF3D8D780FF}"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29D3376B-7038-9233-5520-51F117A87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6524B3-4E27-7436-C946-BC9DC942C734}"/>
              </a:ext>
            </a:extLst>
          </p:cNvPr>
          <p:cNvSpPr>
            <a:spLocks noGrp="1"/>
          </p:cNvSpPr>
          <p:nvPr>
            <p:ph type="sldNum" sz="quarter" idx="12"/>
          </p:nvPr>
        </p:nvSpPr>
        <p:spPr/>
        <p:txBody>
          <a:bodyPr/>
          <a:lstStyle>
            <a:lvl1pPr>
              <a:defRPr/>
            </a:lvl1pPr>
          </a:lstStyle>
          <a:p>
            <a:pPr>
              <a:defRPr/>
            </a:pPr>
            <a:fld id="{BD8A17CF-EDF2-4F99-9809-CA82B7A91B7F}" type="slidenum">
              <a:rPr lang="en-US" altLang="en-US"/>
              <a:pPr>
                <a:defRPr/>
              </a:pPr>
              <a:t>‹#›</a:t>
            </a:fld>
            <a:endParaRPr lang="en-US" altLang="en-US"/>
          </a:p>
        </p:txBody>
      </p:sp>
    </p:spTree>
    <p:extLst>
      <p:ext uri="{BB962C8B-B14F-4D97-AF65-F5344CB8AC3E}">
        <p14:creationId xmlns:p14="http://schemas.microsoft.com/office/powerpoint/2010/main" val="4771232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BBF29C-DEA0-8ABF-06D1-602E4A7BEA7C}"/>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Rectangle 5">
            <a:extLst>
              <a:ext uri="{FF2B5EF4-FFF2-40B4-BE49-F238E27FC236}">
                <a16:creationId xmlns:a16="http://schemas.microsoft.com/office/drawing/2014/main" id="{7E8F20D0-3092-4EA8-979F-8FBE459B5034}"/>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6">
            <a:extLst>
              <a:ext uri="{FF2B5EF4-FFF2-40B4-BE49-F238E27FC236}">
                <a16:creationId xmlns:a16="http://schemas.microsoft.com/office/drawing/2014/main" id="{F944A3BA-F300-E1C1-D7EA-14F4BACF4314}"/>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EE6F867D-0F72-480F-84E9-0250ACDC8BDE}" type="slidenum">
              <a:rPr lang="en-US" altLang="en-US"/>
              <a:pPr/>
              <a:t>‹#›</a:t>
            </a:fld>
            <a:endParaRPr lang="en-US" altLang="en-US"/>
          </a:p>
        </p:txBody>
      </p:sp>
    </p:spTree>
    <p:extLst>
      <p:ext uri="{BB962C8B-B14F-4D97-AF65-F5344CB8AC3E}">
        <p14:creationId xmlns:p14="http://schemas.microsoft.com/office/powerpoint/2010/main" val="2846016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84A71F63-F355-FE40-E287-59E03A1501D5}"/>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D075F4D6-82B4-FB81-B500-F0ED786201E4}"/>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19DD3AA-4493-6A13-EDB6-7BEBA2414048}"/>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8E0915DD-6793-4B1F-841A-FAEB6E910B1E}" type="slidenum">
              <a:rPr lang="en-US" altLang="en-US"/>
              <a:pPr/>
              <a:t>‹#›</a:t>
            </a:fld>
            <a:endParaRPr lang="en-US" altLang="en-US"/>
          </a:p>
        </p:txBody>
      </p:sp>
    </p:spTree>
    <p:extLst>
      <p:ext uri="{BB962C8B-B14F-4D97-AF65-F5344CB8AC3E}">
        <p14:creationId xmlns:p14="http://schemas.microsoft.com/office/powerpoint/2010/main" val="23273878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7283AC4-0268-0218-B049-9C16C630880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17A6D81B-6BA4-5C4C-828C-187709766208}"/>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9745C43-21A2-2C35-DA10-4E66E9C1F405}"/>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6351977A-4FE4-45E4-8FCC-BA948F7DAB92}" type="slidenum">
              <a:rPr lang="en-US" altLang="en-US"/>
              <a:pPr/>
              <a:t>‹#›</a:t>
            </a:fld>
            <a:endParaRPr lang="en-US" altLang="en-US"/>
          </a:p>
        </p:txBody>
      </p:sp>
    </p:spTree>
    <p:extLst>
      <p:ext uri="{BB962C8B-B14F-4D97-AF65-F5344CB8AC3E}">
        <p14:creationId xmlns:p14="http://schemas.microsoft.com/office/powerpoint/2010/main" val="3165057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F2F9B0-FF48-387B-4EEF-7EF6BE80B0C6}"/>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5742ADD1-5CEF-DD38-B7C7-50CE98BA6291}"/>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DA5F0B2B-B792-F685-490B-6C718C9D4C75}"/>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46B1FA7E-04A3-459A-9864-9F36772AD9AB}" type="slidenum">
              <a:rPr lang="en-US" altLang="en-US"/>
              <a:pPr/>
              <a:t>‹#›</a:t>
            </a:fld>
            <a:endParaRPr lang="en-US" altLang="en-US"/>
          </a:p>
        </p:txBody>
      </p:sp>
    </p:spTree>
    <p:extLst>
      <p:ext uri="{BB962C8B-B14F-4D97-AF65-F5344CB8AC3E}">
        <p14:creationId xmlns:p14="http://schemas.microsoft.com/office/powerpoint/2010/main" val="2906230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54383A-955D-AB8F-BC11-A2F03757A949}"/>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84AC8D37-6E54-A08B-AFFC-4D5CEF2007BB}"/>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26E80346-0CFA-91E8-34CF-102DB1154676}"/>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000D58EF-BC19-48EA-8769-841F790C480B}" type="slidenum">
              <a:rPr lang="en-US" altLang="en-US"/>
              <a:pPr/>
              <a:t>‹#›</a:t>
            </a:fld>
            <a:endParaRPr lang="en-US" altLang="en-US"/>
          </a:p>
        </p:txBody>
      </p:sp>
    </p:spTree>
    <p:extLst>
      <p:ext uri="{BB962C8B-B14F-4D97-AF65-F5344CB8AC3E}">
        <p14:creationId xmlns:p14="http://schemas.microsoft.com/office/powerpoint/2010/main" val="29517478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CF153908-B715-8B7B-6191-CE26B319BA3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EC51D0A6-3114-4D46-7C51-C98EB841162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7EF08EF-6C65-31AC-963F-F0F8A895DEB3}"/>
              </a:ext>
            </a:extLst>
          </p:cNvPr>
          <p:cNvSpPr>
            <a:spLocks noGrp="1"/>
          </p:cNvSpPr>
          <p:nvPr>
            <p:ph type="sldNum" sz="quarter" idx="12"/>
          </p:nvPr>
        </p:nvSpPr>
        <p:spPr/>
        <p:txBody>
          <a:bodyPr/>
          <a:lstStyle>
            <a:lvl1pPr>
              <a:defRPr>
                <a:latin typeface="Comic Sans MS" panose="030F0702030302020204" pitchFamily="66" charset="0"/>
              </a:defRPr>
            </a:lvl1pPr>
          </a:lstStyle>
          <a:p>
            <a:fld id="{2350E6DD-EFA4-4C12-9D07-E13A78E2ABE4}" type="slidenum">
              <a:rPr lang="en-US" altLang="en-US"/>
              <a:pPr/>
              <a:t>‹#›</a:t>
            </a:fld>
            <a:endParaRPr lang="en-US" altLang="en-US"/>
          </a:p>
        </p:txBody>
      </p:sp>
    </p:spTree>
    <p:extLst>
      <p:ext uri="{BB962C8B-B14F-4D97-AF65-F5344CB8AC3E}">
        <p14:creationId xmlns:p14="http://schemas.microsoft.com/office/powerpoint/2010/main" val="9259368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86718-917A-CC29-E741-F8B114ECDFED}"/>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25BB83FA-3F91-AC1B-45BE-C8F41E244F3E}"/>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48CBF91-50B8-9F68-FCEA-81C50E9A3FF4}"/>
              </a:ext>
            </a:extLst>
          </p:cNvPr>
          <p:cNvSpPr>
            <a:spLocks noGrp="1"/>
          </p:cNvSpPr>
          <p:nvPr>
            <p:ph type="sldNum" sz="quarter" idx="12"/>
          </p:nvPr>
        </p:nvSpPr>
        <p:spPr/>
        <p:txBody>
          <a:bodyPr/>
          <a:lstStyle>
            <a:lvl1pPr>
              <a:defRPr>
                <a:latin typeface="Comic Sans MS" panose="030F0702030302020204" pitchFamily="66" charset="0"/>
              </a:defRPr>
            </a:lvl1pPr>
          </a:lstStyle>
          <a:p>
            <a:fld id="{F246E77C-201C-4470-8837-4D9B72EA1B6B}" type="slidenum">
              <a:rPr lang="en-US" altLang="en-US"/>
              <a:pPr/>
              <a:t>‹#›</a:t>
            </a:fld>
            <a:endParaRPr lang="en-US" altLang="en-US"/>
          </a:p>
        </p:txBody>
      </p:sp>
    </p:spTree>
    <p:extLst>
      <p:ext uri="{BB962C8B-B14F-4D97-AF65-F5344CB8AC3E}">
        <p14:creationId xmlns:p14="http://schemas.microsoft.com/office/powerpoint/2010/main" val="1042559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DE79EED2-CA7E-E51C-4888-92D2E303C68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D9D79F7-0741-C741-5D2D-8C86E49927B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8134EA9-758B-55EF-6667-5B97A4659909}"/>
              </a:ext>
            </a:extLst>
          </p:cNvPr>
          <p:cNvSpPr>
            <a:spLocks noGrp="1"/>
          </p:cNvSpPr>
          <p:nvPr>
            <p:ph type="sldNum" sz="quarter" idx="12"/>
          </p:nvPr>
        </p:nvSpPr>
        <p:spPr/>
        <p:txBody>
          <a:bodyPr/>
          <a:lstStyle>
            <a:lvl1pPr>
              <a:defRPr>
                <a:latin typeface="Comic Sans MS" panose="030F0702030302020204" pitchFamily="66" charset="0"/>
              </a:defRPr>
            </a:lvl1pPr>
          </a:lstStyle>
          <a:p>
            <a:fld id="{B06452EC-0950-4411-962A-7BAA4B52F2FE}" type="slidenum">
              <a:rPr lang="en-US" altLang="en-US"/>
              <a:pPr/>
              <a:t>‹#›</a:t>
            </a:fld>
            <a:endParaRPr lang="en-US" altLang="en-US"/>
          </a:p>
        </p:txBody>
      </p:sp>
    </p:spTree>
    <p:extLst>
      <p:ext uri="{BB962C8B-B14F-4D97-AF65-F5344CB8AC3E}">
        <p14:creationId xmlns:p14="http://schemas.microsoft.com/office/powerpoint/2010/main" val="6201277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CA4FB-112C-EB5C-8CDA-40E1859FD45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0079CD56-5638-864A-04F9-AF089B74EBD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6DE32D91-575D-081E-3604-2020A3505290}"/>
              </a:ext>
            </a:extLst>
          </p:cNvPr>
          <p:cNvSpPr>
            <a:spLocks noGrp="1"/>
          </p:cNvSpPr>
          <p:nvPr>
            <p:ph type="sldNum" sz="quarter" idx="12"/>
          </p:nvPr>
        </p:nvSpPr>
        <p:spPr/>
        <p:txBody>
          <a:bodyPr/>
          <a:lstStyle>
            <a:lvl1pPr>
              <a:defRPr>
                <a:latin typeface="Comic Sans MS" panose="030F0702030302020204" pitchFamily="66" charset="0"/>
              </a:defRPr>
            </a:lvl1pPr>
          </a:lstStyle>
          <a:p>
            <a:fld id="{EA354870-CDFD-4AFD-AAAF-12CE818E45A3}" type="slidenum">
              <a:rPr lang="en-US" altLang="en-US"/>
              <a:pPr/>
              <a:t>‹#›</a:t>
            </a:fld>
            <a:endParaRPr lang="en-US" altLang="en-US"/>
          </a:p>
        </p:txBody>
      </p:sp>
    </p:spTree>
    <p:extLst>
      <p:ext uri="{BB962C8B-B14F-4D97-AF65-F5344CB8AC3E}">
        <p14:creationId xmlns:p14="http://schemas.microsoft.com/office/powerpoint/2010/main" val="1231184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9D4863-AEDA-9CFE-33C5-4B30909FBC5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381067CB-B276-2E51-8FF1-BC5B4B49830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AE945A75-86EE-A717-3716-13EEA6D5F954}"/>
              </a:ext>
            </a:extLst>
          </p:cNvPr>
          <p:cNvSpPr>
            <a:spLocks noGrp="1"/>
          </p:cNvSpPr>
          <p:nvPr>
            <p:ph type="sldNum" sz="quarter" idx="12"/>
          </p:nvPr>
        </p:nvSpPr>
        <p:spPr/>
        <p:txBody>
          <a:bodyPr/>
          <a:lstStyle>
            <a:lvl1pPr>
              <a:defRPr>
                <a:latin typeface="Comic Sans MS" panose="030F0702030302020204" pitchFamily="66" charset="0"/>
              </a:defRPr>
            </a:lvl1pPr>
          </a:lstStyle>
          <a:p>
            <a:fld id="{3F952D8F-6BF6-41A1-9BD6-5B08DD7BCA65}" type="slidenum">
              <a:rPr lang="en-US" altLang="en-US"/>
              <a:pPr/>
              <a:t>‹#›</a:t>
            </a:fld>
            <a:endParaRPr lang="en-US" altLang="en-US"/>
          </a:p>
        </p:txBody>
      </p:sp>
    </p:spTree>
    <p:extLst>
      <p:ext uri="{BB962C8B-B14F-4D97-AF65-F5344CB8AC3E}">
        <p14:creationId xmlns:p14="http://schemas.microsoft.com/office/powerpoint/2010/main" val="366924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5DECB-AAFC-5326-C33D-2F4363A24AAC}"/>
              </a:ext>
            </a:extLst>
          </p:cNvPr>
          <p:cNvSpPr>
            <a:spLocks noGrp="1"/>
          </p:cNvSpPr>
          <p:nvPr>
            <p:ph type="dt" sz="half" idx="10"/>
          </p:nvPr>
        </p:nvSpPr>
        <p:spPr/>
        <p:txBody>
          <a:bodyPr/>
          <a:lstStyle>
            <a:lvl1pPr>
              <a:defRPr/>
            </a:lvl1pPr>
          </a:lstStyle>
          <a:p>
            <a:pPr>
              <a:defRPr/>
            </a:pPr>
            <a:fld id="{B6A89F58-8A32-4288-AA26-4AF0B3ACF124}"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962868B8-0135-D34A-D57B-F9EE65BB8E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527EB1-239F-5731-52BA-8366A69A959F}"/>
              </a:ext>
            </a:extLst>
          </p:cNvPr>
          <p:cNvSpPr>
            <a:spLocks noGrp="1"/>
          </p:cNvSpPr>
          <p:nvPr>
            <p:ph type="sldNum" sz="quarter" idx="12"/>
          </p:nvPr>
        </p:nvSpPr>
        <p:spPr/>
        <p:txBody>
          <a:bodyPr/>
          <a:lstStyle>
            <a:lvl1pPr>
              <a:defRPr/>
            </a:lvl1pPr>
          </a:lstStyle>
          <a:p>
            <a:pPr>
              <a:defRPr/>
            </a:pPr>
            <a:fld id="{543497C8-AFB3-477F-B8FE-A14479C6B605}" type="slidenum">
              <a:rPr lang="en-US" altLang="en-US"/>
              <a:pPr>
                <a:defRPr/>
              </a:pPr>
              <a:t>‹#›</a:t>
            </a:fld>
            <a:endParaRPr lang="en-US" altLang="en-US"/>
          </a:p>
        </p:txBody>
      </p:sp>
    </p:spTree>
    <p:extLst>
      <p:ext uri="{BB962C8B-B14F-4D97-AF65-F5344CB8AC3E}">
        <p14:creationId xmlns:p14="http://schemas.microsoft.com/office/powerpoint/2010/main" val="5372117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B51DB-7C79-3128-D35D-774CD004FE5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2AAB1099-7987-4974-3F2B-C428D570576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AA21E503-E4CF-4395-4CD3-8B5809BDA285}"/>
              </a:ext>
            </a:extLst>
          </p:cNvPr>
          <p:cNvSpPr>
            <a:spLocks noGrp="1"/>
          </p:cNvSpPr>
          <p:nvPr>
            <p:ph type="sldNum" sz="quarter" idx="12"/>
          </p:nvPr>
        </p:nvSpPr>
        <p:spPr/>
        <p:txBody>
          <a:bodyPr/>
          <a:lstStyle>
            <a:lvl1pPr>
              <a:defRPr>
                <a:latin typeface="Comic Sans MS" panose="030F0702030302020204" pitchFamily="66" charset="0"/>
              </a:defRPr>
            </a:lvl1pPr>
          </a:lstStyle>
          <a:p>
            <a:fld id="{3425F969-D13B-42A7-A422-32DB4EB2F926}" type="slidenum">
              <a:rPr lang="en-US" altLang="en-US"/>
              <a:pPr/>
              <a:t>‹#›</a:t>
            </a:fld>
            <a:endParaRPr lang="en-US" altLang="en-US"/>
          </a:p>
        </p:txBody>
      </p:sp>
    </p:spTree>
    <p:extLst>
      <p:ext uri="{BB962C8B-B14F-4D97-AF65-F5344CB8AC3E}">
        <p14:creationId xmlns:p14="http://schemas.microsoft.com/office/powerpoint/2010/main" val="36907021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F81EDF-09CA-809D-0CF9-A405F2D9D8D5}"/>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71439689-65C7-B567-AB5E-24C79BC5085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3722D37C-766A-594D-8AE7-B7AA9B354102}"/>
              </a:ext>
            </a:extLst>
          </p:cNvPr>
          <p:cNvSpPr>
            <a:spLocks noGrp="1"/>
          </p:cNvSpPr>
          <p:nvPr>
            <p:ph type="sldNum" sz="quarter" idx="12"/>
          </p:nvPr>
        </p:nvSpPr>
        <p:spPr/>
        <p:txBody>
          <a:bodyPr/>
          <a:lstStyle>
            <a:lvl1pPr>
              <a:defRPr>
                <a:latin typeface="Comic Sans MS" panose="030F0702030302020204" pitchFamily="66" charset="0"/>
              </a:defRPr>
            </a:lvl1pPr>
          </a:lstStyle>
          <a:p>
            <a:fld id="{2265BD26-A526-47D9-AB13-1FA312DE7244}" type="slidenum">
              <a:rPr lang="en-US" altLang="en-US"/>
              <a:pPr/>
              <a:t>‹#›</a:t>
            </a:fld>
            <a:endParaRPr lang="en-US" altLang="en-US"/>
          </a:p>
        </p:txBody>
      </p:sp>
    </p:spTree>
    <p:extLst>
      <p:ext uri="{BB962C8B-B14F-4D97-AF65-F5344CB8AC3E}">
        <p14:creationId xmlns:p14="http://schemas.microsoft.com/office/powerpoint/2010/main" val="31541142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F3DC4660-995D-1B9E-B57F-3BC426D14C05}"/>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F2B9339E-8BBF-3A6F-2CDF-B39B4427E72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8448658E-0286-0F68-6C26-9FB3BC418095}"/>
              </a:ext>
            </a:extLst>
          </p:cNvPr>
          <p:cNvSpPr>
            <a:spLocks noGrp="1"/>
          </p:cNvSpPr>
          <p:nvPr>
            <p:ph type="sldNum" sz="quarter" idx="12"/>
          </p:nvPr>
        </p:nvSpPr>
        <p:spPr/>
        <p:txBody>
          <a:bodyPr/>
          <a:lstStyle>
            <a:lvl1pPr>
              <a:defRPr>
                <a:latin typeface="Comic Sans MS" panose="030F0702030302020204" pitchFamily="66" charset="0"/>
              </a:defRPr>
            </a:lvl1pPr>
          </a:lstStyle>
          <a:p>
            <a:fld id="{2347D9BA-6CAF-4379-A574-1EFAAC996F1F}" type="slidenum">
              <a:rPr lang="en-US" altLang="en-US"/>
              <a:pPr/>
              <a:t>‹#›</a:t>
            </a:fld>
            <a:endParaRPr lang="en-US" altLang="en-US"/>
          </a:p>
        </p:txBody>
      </p:sp>
    </p:spTree>
    <p:extLst>
      <p:ext uri="{BB962C8B-B14F-4D97-AF65-F5344CB8AC3E}">
        <p14:creationId xmlns:p14="http://schemas.microsoft.com/office/powerpoint/2010/main" val="23651655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D6A067D-B336-9B18-8FC9-9FE99CC188A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CEED5CEC-C3D2-7318-BD70-4D2761B77C9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CAC26DE-523D-4AD5-0442-E7305C2405B4}"/>
              </a:ext>
            </a:extLst>
          </p:cNvPr>
          <p:cNvSpPr>
            <a:spLocks noGrp="1"/>
          </p:cNvSpPr>
          <p:nvPr>
            <p:ph type="sldNum" sz="quarter" idx="12"/>
          </p:nvPr>
        </p:nvSpPr>
        <p:spPr/>
        <p:txBody>
          <a:bodyPr/>
          <a:lstStyle>
            <a:lvl1pPr>
              <a:defRPr>
                <a:latin typeface="Comic Sans MS" panose="030F0702030302020204" pitchFamily="66" charset="0"/>
              </a:defRPr>
            </a:lvl1pPr>
          </a:lstStyle>
          <a:p>
            <a:fld id="{4EA330D2-1249-4C1A-B042-C2D8FD9A1072}" type="slidenum">
              <a:rPr lang="en-US" altLang="en-US"/>
              <a:pPr/>
              <a:t>‹#›</a:t>
            </a:fld>
            <a:endParaRPr lang="en-US" altLang="en-US"/>
          </a:p>
        </p:txBody>
      </p:sp>
    </p:spTree>
    <p:extLst>
      <p:ext uri="{BB962C8B-B14F-4D97-AF65-F5344CB8AC3E}">
        <p14:creationId xmlns:p14="http://schemas.microsoft.com/office/powerpoint/2010/main" val="34114657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C70CF-A51A-657A-F78F-19559539FB92}"/>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8CD07009-A862-240B-16E3-98B9B207526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ADD423D-C46E-F1D3-6514-28F1610A830C}"/>
              </a:ext>
            </a:extLst>
          </p:cNvPr>
          <p:cNvSpPr>
            <a:spLocks noGrp="1"/>
          </p:cNvSpPr>
          <p:nvPr>
            <p:ph type="sldNum" sz="quarter" idx="12"/>
          </p:nvPr>
        </p:nvSpPr>
        <p:spPr/>
        <p:txBody>
          <a:bodyPr/>
          <a:lstStyle>
            <a:lvl1pPr>
              <a:defRPr>
                <a:latin typeface="Comic Sans MS" panose="030F0702030302020204" pitchFamily="66" charset="0"/>
              </a:defRPr>
            </a:lvl1pPr>
          </a:lstStyle>
          <a:p>
            <a:fld id="{FC856074-C1A3-436A-A360-FE51EA8D8668}" type="slidenum">
              <a:rPr lang="en-US" altLang="en-US"/>
              <a:pPr/>
              <a:t>‹#›</a:t>
            </a:fld>
            <a:endParaRPr lang="en-US" altLang="en-US"/>
          </a:p>
        </p:txBody>
      </p:sp>
    </p:spTree>
    <p:extLst>
      <p:ext uri="{BB962C8B-B14F-4D97-AF65-F5344CB8AC3E}">
        <p14:creationId xmlns:p14="http://schemas.microsoft.com/office/powerpoint/2010/main" val="5574285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7960-5DE4-2BCA-2536-8D12A00A331D}"/>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565A4F6A-8A0E-3368-302C-D40B6DF972B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377EB14-DAE9-559E-58C0-B9A3B916A886}"/>
              </a:ext>
            </a:extLst>
          </p:cNvPr>
          <p:cNvSpPr>
            <a:spLocks noGrp="1"/>
          </p:cNvSpPr>
          <p:nvPr>
            <p:ph type="sldNum" sz="quarter" idx="12"/>
          </p:nvPr>
        </p:nvSpPr>
        <p:spPr/>
        <p:txBody>
          <a:bodyPr/>
          <a:lstStyle>
            <a:lvl1pPr>
              <a:defRPr>
                <a:latin typeface="Comic Sans MS" panose="030F0702030302020204" pitchFamily="66" charset="0"/>
              </a:defRPr>
            </a:lvl1pPr>
          </a:lstStyle>
          <a:p>
            <a:fld id="{F8DA3DB3-6E67-45D2-9A7C-3474D6C519E2}" type="slidenum">
              <a:rPr lang="en-US" altLang="en-US"/>
              <a:pPr/>
              <a:t>‹#›</a:t>
            </a:fld>
            <a:endParaRPr lang="en-US" altLang="en-US"/>
          </a:p>
        </p:txBody>
      </p:sp>
    </p:spTree>
    <p:extLst>
      <p:ext uri="{BB962C8B-B14F-4D97-AF65-F5344CB8AC3E}">
        <p14:creationId xmlns:p14="http://schemas.microsoft.com/office/powerpoint/2010/main" val="14782231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7F729C6-EF58-7201-796E-74A6340AF5C3}"/>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D85E5FF8-2066-41BA-2C79-F35E5BB2216F}"/>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104810BE-891F-36C1-591B-246924BFDD6C}"/>
              </a:ext>
            </a:extLst>
          </p:cNvPr>
          <p:cNvSpPr>
            <a:spLocks noGrp="1"/>
          </p:cNvSpPr>
          <p:nvPr>
            <p:ph type="sldNum" sz="quarter" idx="12"/>
          </p:nvPr>
        </p:nvSpPr>
        <p:spPr>
          <a:xfrm>
            <a:off x="9042400" y="6324600"/>
            <a:ext cx="2540000" cy="457200"/>
          </a:xfrm>
        </p:spPr>
        <p:txBody>
          <a:bodyPr/>
          <a:lstStyle>
            <a:lvl1pPr>
              <a:defRPr/>
            </a:lvl1pPr>
          </a:lstStyle>
          <a:p>
            <a:fld id="{802FB94F-FCAE-49F7-BD16-CCBC4E7F9D01}" type="slidenum">
              <a:rPr lang="en-US" altLang="en-US"/>
              <a:pPr/>
              <a:t>‹#›</a:t>
            </a:fld>
            <a:endParaRPr lang="en-US" altLang="en-US"/>
          </a:p>
        </p:txBody>
      </p:sp>
    </p:spTree>
    <p:extLst>
      <p:ext uri="{BB962C8B-B14F-4D97-AF65-F5344CB8AC3E}">
        <p14:creationId xmlns:p14="http://schemas.microsoft.com/office/powerpoint/2010/main" val="17517459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B074839D-8C89-173D-D2E5-EBA0ED317377}"/>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A200EDB8-95A6-59DA-5B18-DF38A7F1F02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ED4083B-14D7-1C76-8E7A-7D9B58D84B30}"/>
              </a:ext>
            </a:extLst>
          </p:cNvPr>
          <p:cNvSpPr>
            <a:spLocks noGrp="1"/>
          </p:cNvSpPr>
          <p:nvPr>
            <p:ph type="sldNum" sz="quarter" idx="12"/>
          </p:nvPr>
        </p:nvSpPr>
        <p:spPr/>
        <p:txBody>
          <a:bodyPr/>
          <a:lstStyle>
            <a:lvl1pPr>
              <a:defRPr>
                <a:latin typeface="Comic Sans MS" panose="030F0702030302020204" pitchFamily="66" charset="0"/>
              </a:defRPr>
            </a:lvl1pPr>
          </a:lstStyle>
          <a:p>
            <a:fld id="{A5274AB9-27AD-4810-8016-D433455AC45D}" type="slidenum">
              <a:rPr lang="en-US" altLang="en-US"/>
              <a:pPr/>
              <a:t>‹#›</a:t>
            </a:fld>
            <a:endParaRPr lang="en-US" altLang="en-US"/>
          </a:p>
        </p:txBody>
      </p:sp>
    </p:spTree>
    <p:extLst>
      <p:ext uri="{BB962C8B-B14F-4D97-AF65-F5344CB8AC3E}">
        <p14:creationId xmlns:p14="http://schemas.microsoft.com/office/powerpoint/2010/main" val="1613739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BC74B-ADFD-AE51-1122-D8F6F801D94B}"/>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16F32AB8-51FC-5522-307D-FE99C706DDC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28155C3-0E6F-29A2-9903-54D1E87277BD}"/>
              </a:ext>
            </a:extLst>
          </p:cNvPr>
          <p:cNvSpPr>
            <a:spLocks noGrp="1"/>
          </p:cNvSpPr>
          <p:nvPr>
            <p:ph type="sldNum" sz="quarter" idx="12"/>
          </p:nvPr>
        </p:nvSpPr>
        <p:spPr/>
        <p:txBody>
          <a:bodyPr/>
          <a:lstStyle>
            <a:lvl1pPr>
              <a:defRPr>
                <a:latin typeface="Comic Sans MS" panose="030F0702030302020204" pitchFamily="66" charset="0"/>
              </a:defRPr>
            </a:lvl1pPr>
          </a:lstStyle>
          <a:p>
            <a:fld id="{2858C77A-19EE-47D5-B7A6-78A6A33812B8}" type="slidenum">
              <a:rPr lang="en-US" altLang="en-US"/>
              <a:pPr/>
              <a:t>‹#›</a:t>
            </a:fld>
            <a:endParaRPr lang="en-US" altLang="en-US"/>
          </a:p>
        </p:txBody>
      </p:sp>
    </p:spTree>
    <p:extLst>
      <p:ext uri="{BB962C8B-B14F-4D97-AF65-F5344CB8AC3E}">
        <p14:creationId xmlns:p14="http://schemas.microsoft.com/office/powerpoint/2010/main" val="16617613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9ECE6A29-924E-58D0-0A15-D191C53CE15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0ACED22-27F4-183C-5119-5E6C825FF8A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C36EAD4-E40D-94A3-CC85-012D2B202EC9}"/>
              </a:ext>
            </a:extLst>
          </p:cNvPr>
          <p:cNvSpPr>
            <a:spLocks noGrp="1"/>
          </p:cNvSpPr>
          <p:nvPr>
            <p:ph type="sldNum" sz="quarter" idx="12"/>
          </p:nvPr>
        </p:nvSpPr>
        <p:spPr/>
        <p:txBody>
          <a:bodyPr/>
          <a:lstStyle>
            <a:lvl1pPr>
              <a:defRPr>
                <a:latin typeface="Comic Sans MS" panose="030F0702030302020204" pitchFamily="66" charset="0"/>
              </a:defRPr>
            </a:lvl1pPr>
          </a:lstStyle>
          <a:p>
            <a:fld id="{D051200D-A183-4BE9-9419-659E2179C54F}" type="slidenum">
              <a:rPr lang="en-US" altLang="en-US"/>
              <a:pPr/>
              <a:t>‹#›</a:t>
            </a:fld>
            <a:endParaRPr lang="en-US" altLang="en-US"/>
          </a:p>
        </p:txBody>
      </p:sp>
    </p:spTree>
    <p:extLst>
      <p:ext uri="{BB962C8B-B14F-4D97-AF65-F5344CB8AC3E}">
        <p14:creationId xmlns:p14="http://schemas.microsoft.com/office/powerpoint/2010/main" val="33192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E788A6-7AE1-484C-13B3-362D5261F876}"/>
              </a:ext>
            </a:extLst>
          </p:cNvPr>
          <p:cNvSpPr>
            <a:spLocks noGrp="1"/>
          </p:cNvSpPr>
          <p:nvPr>
            <p:ph type="dt" sz="half" idx="10"/>
          </p:nvPr>
        </p:nvSpPr>
        <p:spPr/>
        <p:txBody>
          <a:bodyPr/>
          <a:lstStyle>
            <a:lvl1pPr>
              <a:defRPr/>
            </a:lvl1pPr>
          </a:lstStyle>
          <a:p>
            <a:pPr>
              <a:defRPr/>
            </a:pPr>
            <a:fld id="{DAA912E8-1F4C-4C4D-BB62-1137A3F4A5AC}"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5172C781-EE86-E79E-5808-276626DFF6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4BA01F-55A6-68A3-A6E2-D7DD047F9B2F}"/>
              </a:ext>
            </a:extLst>
          </p:cNvPr>
          <p:cNvSpPr>
            <a:spLocks noGrp="1"/>
          </p:cNvSpPr>
          <p:nvPr>
            <p:ph type="sldNum" sz="quarter" idx="12"/>
          </p:nvPr>
        </p:nvSpPr>
        <p:spPr/>
        <p:txBody>
          <a:bodyPr/>
          <a:lstStyle>
            <a:lvl1pPr>
              <a:defRPr/>
            </a:lvl1pPr>
          </a:lstStyle>
          <a:p>
            <a:pPr>
              <a:defRPr/>
            </a:pPr>
            <a:fld id="{95773229-72D8-4137-A693-2AAB743A55ED}" type="slidenum">
              <a:rPr lang="en-US" altLang="en-US"/>
              <a:pPr>
                <a:defRPr/>
              </a:pPr>
              <a:t>‹#›</a:t>
            </a:fld>
            <a:endParaRPr lang="en-US" altLang="en-US"/>
          </a:p>
        </p:txBody>
      </p:sp>
    </p:spTree>
    <p:extLst>
      <p:ext uri="{BB962C8B-B14F-4D97-AF65-F5344CB8AC3E}">
        <p14:creationId xmlns:p14="http://schemas.microsoft.com/office/powerpoint/2010/main" val="11831167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900FC-894C-4DCD-C7BB-E017286F8EC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B4DBD9B2-5FAF-C7B1-2DD6-D910155D948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D07262B-C601-9574-641C-8EFD81DF8694}"/>
              </a:ext>
            </a:extLst>
          </p:cNvPr>
          <p:cNvSpPr>
            <a:spLocks noGrp="1"/>
          </p:cNvSpPr>
          <p:nvPr>
            <p:ph type="sldNum" sz="quarter" idx="12"/>
          </p:nvPr>
        </p:nvSpPr>
        <p:spPr/>
        <p:txBody>
          <a:bodyPr/>
          <a:lstStyle>
            <a:lvl1pPr>
              <a:defRPr>
                <a:latin typeface="Comic Sans MS" panose="030F0702030302020204" pitchFamily="66" charset="0"/>
              </a:defRPr>
            </a:lvl1pPr>
          </a:lstStyle>
          <a:p>
            <a:fld id="{097101AA-603E-42F0-A00C-0D6CAE035288}" type="slidenum">
              <a:rPr lang="en-US" altLang="en-US"/>
              <a:pPr/>
              <a:t>‹#›</a:t>
            </a:fld>
            <a:endParaRPr lang="en-US" altLang="en-US"/>
          </a:p>
        </p:txBody>
      </p:sp>
    </p:spTree>
    <p:extLst>
      <p:ext uri="{BB962C8B-B14F-4D97-AF65-F5344CB8AC3E}">
        <p14:creationId xmlns:p14="http://schemas.microsoft.com/office/powerpoint/2010/main" val="2835346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8E54E2-2EEF-9997-AD94-2AEF4CAD97AF}"/>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3764DBA0-775F-4D14-CA7A-2408F9ED312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F886CF18-D994-6145-9E76-C323DC1DC51F}"/>
              </a:ext>
            </a:extLst>
          </p:cNvPr>
          <p:cNvSpPr>
            <a:spLocks noGrp="1"/>
          </p:cNvSpPr>
          <p:nvPr>
            <p:ph type="sldNum" sz="quarter" idx="12"/>
          </p:nvPr>
        </p:nvSpPr>
        <p:spPr/>
        <p:txBody>
          <a:bodyPr/>
          <a:lstStyle>
            <a:lvl1pPr>
              <a:defRPr>
                <a:latin typeface="Comic Sans MS" panose="030F0702030302020204" pitchFamily="66" charset="0"/>
              </a:defRPr>
            </a:lvl1pPr>
          </a:lstStyle>
          <a:p>
            <a:fld id="{D32EBC99-AED6-4920-A1E9-C2DEFF49AAA9}" type="slidenum">
              <a:rPr lang="en-US" altLang="en-US"/>
              <a:pPr/>
              <a:t>‹#›</a:t>
            </a:fld>
            <a:endParaRPr lang="en-US" altLang="en-US"/>
          </a:p>
        </p:txBody>
      </p:sp>
    </p:spTree>
    <p:extLst>
      <p:ext uri="{BB962C8B-B14F-4D97-AF65-F5344CB8AC3E}">
        <p14:creationId xmlns:p14="http://schemas.microsoft.com/office/powerpoint/2010/main" val="1047945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E27A61-4A06-0318-23E4-394D579E967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B66509E6-8FEF-98EE-97B4-98C1EE95967E}"/>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B08F826C-D069-7020-CA54-EBFDAE070B52}"/>
              </a:ext>
            </a:extLst>
          </p:cNvPr>
          <p:cNvSpPr>
            <a:spLocks noGrp="1"/>
          </p:cNvSpPr>
          <p:nvPr>
            <p:ph type="sldNum" sz="quarter" idx="12"/>
          </p:nvPr>
        </p:nvSpPr>
        <p:spPr/>
        <p:txBody>
          <a:bodyPr/>
          <a:lstStyle>
            <a:lvl1pPr>
              <a:defRPr>
                <a:latin typeface="Comic Sans MS" panose="030F0702030302020204" pitchFamily="66" charset="0"/>
              </a:defRPr>
            </a:lvl1pPr>
          </a:lstStyle>
          <a:p>
            <a:fld id="{5316AFC9-24F9-4B09-B514-D3BC3CC1694D}" type="slidenum">
              <a:rPr lang="en-US" altLang="en-US"/>
              <a:pPr/>
              <a:t>‹#›</a:t>
            </a:fld>
            <a:endParaRPr lang="en-US" altLang="en-US"/>
          </a:p>
        </p:txBody>
      </p:sp>
    </p:spTree>
    <p:extLst>
      <p:ext uri="{BB962C8B-B14F-4D97-AF65-F5344CB8AC3E}">
        <p14:creationId xmlns:p14="http://schemas.microsoft.com/office/powerpoint/2010/main" val="9698923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B6FD7-F1CB-F193-F644-5717090518B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AF19254F-C262-59BA-92B0-FBB4442D2AD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0D648C26-715E-87F1-ED7C-126B8F48FDCA}"/>
              </a:ext>
            </a:extLst>
          </p:cNvPr>
          <p:cNvSpPr>
            <a:spLocks noGrp="1"/>
          </p:cNvSpPr>
          <p:nvPr>
            <p:ph type="sldNum" sz="quarter" idx="12"/>
          </p:nvPr>
        </p:nvSpPr>
        <p:spPr/>
        <p:txBody>
          <a:bodyPr/>
          <a:lstStyle>
            <a:lvl1pPr>
              <a:defRPr>
                <a:latin typeface="Comic Sans MS" panose="030F0702030302020204" pitchFamily="66" charset="0"/>
              </a:defRPr>
            </a:lvl1pPr>
          </a:lstStyle>
          <a:p>
            <a:fld id="{2CDB4F73-6C02-4B4B-8833-74546E504F83}" type="slidenum">
              <a:rPr lang="en-US" altLang="en-US"/>
              <a:pPr/>
              <a:t>‹#›</a:t>
            </a:fld>
            <a:endParaRPr lang="en-US" altLang="en-US"/>
          </a:p>
        </p:txBody>
      </p:sp>
    </p:spTree>
    <p:extLst>
      <p:ext uri="{BB962C8B-B14F-4D97-AF65-F5344CB8AC3E}">
        <p14:creationId xmlns:p14="http://schemas.microsoft.com/office/powerpoint/2010/main" val="20969906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6E9489B-5143-AE23-7324-A07FEE9FDA0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B7FD363D-723B-8C62-D46D-51455C75530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A957B4D-9B69-DF55-8DEA-54465417AAE8}"/>
              </a:ext>
            </a:extLst>
          </p:cNvPr>
          <p:cNvSpPr>
            <a:spLocks noGrp="1"/>
          </p:cNvSpPr>
          <p:nvPr>
            <p:ph type="sldNum" sz="quarter" idx="12"/>
          </p:nvPr>
        </p:nvSpPr>
        <p:spPr/>
        <p:txBody>
          <a:bodyPr/>
          <a:lstStyle>
            <a:lvl1pPr>
              <a:defRPr>
                <a:latin typeface="Comic Sans MS" panose="030F0702030302020204" pitchFamily="66" charset="0"/>
              </a:defRPr>
            </a:lvl1pPr>
          </a:lstStyle>
          <a:p>
            <a:fld id="{7B7D34B4-5CD2-4BDA-86AA-F1CF89CEBBC2}" type="slidenum">
              <a:rPr lang="en-US" altLang="en-US"/>
              <a:pPr/>
              <a:t>‹#›</a:t>
            </a:fld>
            <a:endParaRPr lang="en-US" altLang="en-US"/>
          </a:p>
        </p:txBody>
      </p:sp>
    </p:spTree>
    <p:extLst>
      <p:ext uri="{BB962C8B-B14F-4D97-AF65-F5344CB8AC3E}">
        <p14:creationId xmlns:p14="http://schemas.microsoft.com/office/powerpoint/2010/main" val="39844136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E23DE860-F9DA-5783-8FC4-9C6C9A1A039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D248BA1E-663F-B766-769A-2D6FD45CB4BE}"/>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68A22B7-B31E-56D0-D23E-F5DC020A6C7E}"/>
              </a:ext>
            </a:extLst>
          </p:cNvPr>
          <p:cNvSpPr>
            <a:spLocks noGrp="1"/>
          </p:cNvSpPr>
          <p:nvPr>
            <p:ph type="sldNum" sz="quarter" idx="12"/>
          </p:nvPr>
        </p:nvSpPr>
        <p:spPr/>
        <p:txBody>
          <a:bodyPr/>
          <a:lstStyle>
            <a:lvl1pPr>
              <a:defRPr>
                <a:latin typeface="Comic Sans MS" panose="030F0702030302020204" pitchFamily="66" charset="0"/>
              </a:defRPr>
            </a:lvl1pPr>
          </a:lstStyle>
          <a:p>
            <a:fld id="{859F8D2F-8A3C-4701-83E0-2EF790759A9E}" type="slidenum">
              <a:rPr lang="en-US" altLang="en-US"/>
              <a:pPr/>
              <a:t>‹#›</a:t>
            </a:fld>
            <a:endParaRPr lang="en-US" altLang="en-US"/>
          </a:p>
        </p:txBody>
      </p:sp>
    </p:spTree>
    <p:extLst>
      <p:ext uri="{BB962C8B-B14F-4D97-AF65-F5344CB8AC3E}">
        <p14:creationId xmlns:p14="http://schemas.microsoft.com/office/powerpoint/2010/main" val="29565291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A4D9-4EC9-CA7F-E8F6-0EEBCCEAFDA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66579345-C6B2-913E-6D70-B35ED82EBE5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111D27B-A228-3D1E-ED75-2B0F0F59353C}"/>
              </a:ext>
            </a:extLst>
          </p:cNvPr>
          <p:cNvSpPr>
            <a:spLocks noGrp="1"/>
          </p:cNvSpPr>
          <p:nvPr>
            <p:ph type="sldNum" sz="quarter" idx="12"/>
          </p:nvPr>
        </p:nvSpPr>
        <p:spPr/>
        <p:txBody>
          <a:bodyPr/>
          <a:lstStyle>
            <a:lvl1pPr>
              <a:defRPr>
                <a:latin typeface="Comic Sans MS" panose="030F0702030302020204" pitchFamily="66" charset="0"/>
              </a:defRPr>
            </a:lvl1pPr>
          </a:lstStyle>
          <a:p>
            <a:fld id="{62FF2D7B-E5FB-47FA-83C2-F89A21D5B91F}" type="slidenum">
              <a:rPr lang="en-US" altLang="en-US"/>
              <a:pPr/>
              <a:t>‹#›</a:t>
            </a:fld>
            <a:endParaRPr lang="en-US" altLang="en-US"/>
          </a:p>
        </p:txBody>
      </p:sp>
    </p:spTree>
    <p:extLst>
      <p:ext uri="{BB962C8B-B14F-4D97-AF65-F5344CB8AC3E}">
        <p14:creationId xmlns:p14="http://schemas.microsoft.com/office/powerpoint/2010/main" val="19230942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E8614-5A02-5790-326F-9DA9EE85978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058D597B-589A-696D-4F9D-9AC95F5CDFA4}"/>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2815A6D-F6A1-435F-609D-415C7844852F}"/>
              </a:ext>
            </a:extLst>
          </p:cNvPr>
          <p:cNvSpPr>
            <a:spLocks noGrp="1"/>
          </p:cNvSpPr>
          <p:nvPr>
            <p:ph type="sldNum" sz="quarter" idx="12"/>
          </p:nvPr>
        </p:nvSpPr>
        <p:spPr/>
        <p:txBody>
          <a:bodyPr/>
          <a:lstStyle>
            <a:lvl1pPr>
              <a:defRPr>
                <a:latin typeface="Comic Sans MS" panose="030F0702030302020204" pitchFamily="66" charset="0"/>
              </a:defRPr>
            </a:lvl1pPr>
          </a:lstStyle>
          <a:p>
            <a:fld id="{8DBC7108-D6E1-46AA-9ECD-5FF7FFF7DA67}" type="slidenum">
              <a:rPr lang="en-US" altLang="en-US"/>
              <a:pPr/>
              <a:t>‹#›</a:t>
            </a:fld>
            <a:endParaRPr lang="en-US" altLang="en-US"/>
          </a:p>
        </p:txBody>
      </p:sp>
    </p:spTree>
    <p:extLst>
      <p:ext uri="{BB962C8B-B14F-4D97-AF65-F5344CB8AC3E}">
        <p14:creationId xmlns:p14="http://schemas.microsoft.com/office/powerpoint/2010/main" val="27932661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D4C5CD0-9C77-78B5-077F-23963782B088}"/>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D369B71B-9B4B-3185-5F6E-F8ADA34DDBBB}"/>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8D1EBBA7-566D-3BCE-4D6F-D00599CD3E31}"/>
              </a:ext>
            </a:extLst>
          </p:cNvPr>
          <p:cNvSpPr>
            <a:spLocks noGrp="1"/>
          </p:cNvSpPr>
          <p:nvPr>
            <p:ph type="sldNum" sz="quarter" idx="12"/>
          </p:nvPr>
        </p:nvSpPr>
        <p:spPr>
          <a:xfrm>
            <a:off x="9042400" y="6324600"/>
            <a:ext cx="2540000" cy="457200"/>
          </a:xfrm>
        </p:spPr>
        <p:txBody>
          <a:bodyPr/>
          <a:lstStyle>
            <a:lvl1pPr>
              <a:defRPr/>
            </a:lvl1pPr>
          </a:lstStyle>
          <a:p>
            <a:fld id="{7D704C22-7011-4E40-93D2-179147321466}" type="slidenum">
              <a:rPr lang="en-US" altLang="en-US"/>
              <a:pPr/>
              <a:t>‹#›</a:t>
            </a:fld>
            <a:endParaRPr lang="en-US" altLang="en-US"/>
          </a:p>
        </p:txBody>
      </p:sp>
    </p:spTree>
    <p:extLst>
      <p:ext uri="{BB962C8B-B14F-4D97-AF65-F5344CB8AC3E}">
        <p14:creationId xmlns:p14="http://schemas.microsoft.com/office/powerpoint/2010/main" val="37575498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13C1A125-EA3F-853C-D9E4-75082C3D875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080E252-D3CE-CF59-97DA-EAEAD41A0E36}"/>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5FAD6E97-FB2A-7FE6-9E7B-73DC7EF60D8D}"/>
              </a:ext>
            </a:extLst>
          </p:cNvPr>
          <p:cNvSpPr>
            <a:spLocks noGrp="1"/>
          </p:cNvSpPr>
          <p:nvPr>
            <p:ph type="sldNum" sz="quarter" idx="12"/>
          </p:nvPr>
        </p:nvSpPr>
        <p:spPr/>
        <p:txBody>
          <a:bodyPr/>
          <a:lstStyle>
            <a:lvl1pPr>
              <a:defRPr>
                <a:latin typeface="Comic Sans MS" panose="030F0702030302020204" pitchFamily="66" charset="0"/>
              </a:defRPr>
            </a:lvl1pPr>
          </a:lstStyle>
          <a:p>
            <a:fld id="{49D911B7-EFB9-47D2-88D8-BCDDD905F6FE}" type="slidenum">
              <a:rPr lang="en-US" altLang="en-US"/>
              <a:pPr/>
              <a:t>‹#›</a:t>
            </a:fld>
            <a:endParaRPr lang="en-US" altLang="en-US"/>
          </a:p>
        </p:txBody>
      </p:sp>
    </p:spTree>
    <p:extLst>
      <p:ext uri="{BB962C8B-B14F-4D97-AF65-F5344CB8AC3E}">
        <p14:creationId xmlns:p14="http://schemas.microsoft.com/office/powerpoint/2010/main" val="133253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6644A3-28EE-F1BC-C2B1-C3B874B7616B}"/>
              </a:ext>
            </a:extLst>
          </p:cNvPr>
          <p:cNvSpPr>
            <a:spLocks noGrp="1"/>
          </p:cNvSpPr>
          <p:nvPr>
            <p:ph type="dt" sz="half" idx="10"/>
          </p:nvPr>
        </p:nvSpPr>
        <p:spPr/>
        <p:txBody>
          <a:bodyPr/>
          <a:lstStyle>
            <a:lvl1pPr>
              <a:defRPr/>
            </a:lvl1pPr>
          </a:lstStyle>
          <a:p>
            <a:pPr>
              <a:defRPr/>
            </a:pPr>
            <a:fld id="{F5DF1A31-27E5-4439-9ED3-018F2B6933DE}" type="datetimeFigureOut">
              <a:rPr lang="en-US" altLang="en-US"/>
              <a:pPr>
                <a:defRPr/>
              </a:pPr>
              <a:t>10/6/2025</a:t>
            </a:fld>
            <a:endParaRPr lang="en-US" altLang="en-US"/>
          </a:p>
        </p:txBody>
      </p:sp>
      <p:sp>
        <p:nvSpPr>
          <p:cNvPr id="6" name="Footer Placeholder 4">
            <a:extLst>
              <a:ext uri="{FF2B5EF4-FFF2-40B4-BE49-F238E27FC236}">
                <a16:creationId xmlns:a16="http://schemas.microsoft.com/office/drawing/2014/main" id="{8E454CB4-DB87-7C7F-CDAB-6340CD6D09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7D7B0B-F8CD-B4F0-F289-E1F1D3F59A33}"/>
              </a:ext>
            </a:extLst>
          </p:cNvPr>
          <p:cNvSpPr>
            <a:spLocks noGrp="1"/>
          </p:cNvSpPr>
          <p:nvPr>
            <p:ph type="sldNum" sz="quarter" idx="12"/>
          </p:nvPr>
        </p:nvSpPr>
        <p:spPr/>
        <p:txBody>
          <a:bodyPr/>
          <a:lstStyle>
            <a:lvl1pPr>
              <a:defRPr/>
            </a:lvl1pPr>
          </a:lstStyle>
          <a:p>
            <a:pPr>
              <a:defRPr/>
            </a:pPr>
            <a:fld id="{16F8979C-C16D-456A-A69C-50A12B3D1E73}" type="slidenum">
              <a:rPr lang="en-US" altLang="en-US"/>
              <a:pPr>
                <a:defRPr/>
              </a:pPr>
              <a:t>‹#›</a:t>
            </a:fld>
            <a:endParaRPr lang="en-US" altLang="en-US"/>
          </a:p>
        </p:txBody>
      </p:sp>
    </p:spTree>
    <p:extLst>
      <p:ext uri="{BB962C8B-B14F-4D97-AF65-F5344CB8AC3E}">
        <p14:creationId xmlns:p14="http://schemas.microsoft.com/office/powerpoint/2010/main" val="34547008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78373-4F1E-338C-F1CA-0B92B1CCFB2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EC19D734-69AE-5875-94E2-1E8720F2F09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96AC851-6376-B408-218E-32EEDBFF16AA}"/>
              </a:ext>
            </a:extLst>
          </p:cNvPr>
          <p:cNvSpPr>
            <a:spLocks noGrp="1"/>
          </p:cNvSpPr>
          <p:nvPr>
            <p:ph type="sldNum" sz="quarter" idx="12"/>
          </p:nvPr>
        </p:nvSpPr>
        <p:spPr/>
        <p:txBody>
          <a:bodyPr/>
          <a:lstStyle>
            <a:lvl1pPr>
              <a:defRPr>
                <a:latin typeface="Comic Sans MS" panose="030F0702030302020204" pitchFamily="66" charset="0"/>
              </a:defRPr>
            </a:lvl1pPr>
          </a:lstStyle>
          <a:p>
            <a:fld id="{F4AE343F-09A0-441B-AA32-0C70DF174811}" type="slidenum">
              <a:rPr lang="en-US" altLang="en-US"/>
              <a:pPr/>
              <a:t>‹#›</a:t>
            </a:fld>
            <a:endParaRPr lang="en-US" altLang="en-US"/>
          </a:p>
        </p:txBody>
      </p:sp>
    </p:spTree>
    <p:extLst>
      <p:ext uri="{BB962C8B-B14F-4D97-AF65-F5344CB8AC3E}">
        <p14:creationId xmlns:p14="http://schemas.microsoft.com/office/powerpoint/2010/main" val="3579419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BE2732F6-E2B5-9599-C6D6-37927D22A8A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4E416CD7-7941-358E-90EF-4AFC2F66F57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C08586C-BF9D-D15E-F1A4-0E27455DCAE9}"/>
              </a:ext>
            </a:extLst>
          </p:cNvPr>
          <p:cNvSpPr>
            <a:spLocks noGrp="1"/>
          </p:cNvSpPr>
          <p:nvPr>
            <p:ph type="sldNum" sz="quarter" idx="12"/>
          </p:nvPr>
        </p:nvSpPr>
        <p:spPr/>
        <p:txBody>
          <a:bodyPr/>
          <a:lstStyle>
            <a:lvl1pPr>
              <a:defRPr>
                <a:latin typeface="Comic Sans MS" panose="030F0702030302020204" pitchFamily="66" charset="0"/>
              </a:defRPr>
            </a:lvl1pPr>
          </a:lstStyle>
          <a:p>
            <a:fld id="{F50659B2-7E1D-4870-8F54-8A72B73C234B}" type="slidenum">
              <a:rPr lang="en-US" altLang="en-US"/>
              <a:pPr/>
              <a:t>‹#›</a:t>
            </a:fld>
            <a:endParaRPr lang="en-US" altLang="en-US"/>
          </a:p>
        </p:txBody>
      </p:sp>
    </p:spTree>
    <p:extLst>
      <p:ext uri="{BB962C8B-B14F-4D97-AF65-F5344CB8AC3E}">
        <p14:creationId xmlns:p14="http://schemas.microsoft.com/office/powerpoint/2010/main" val="26109321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819F5-C244-52CF-F1FC-A25D3E01CC8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29495ED-FBB0-73AE-7446-DFD2A2A72C0B}"/>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D95747B-CDEC-C85C-806A-0DC7570084BB}"/>
              </a:ext>
            </a:extLst>
          </p:cNvPr>
          <p:cNvSpPr>
            <a:spLocks noGrp="1"/>
          </p:cNvSpPr>
          <p:nvPr>
            <p:ph type="sldNum" sz="quarter" idx="12"/>
          </p:nvPr>
        </p:nvSpPr>
        <p:spPr/>
        <p:txBody>
          <a:bodyPr/>
          <a:lstStyle>
            <a:lvl1pPr>
              <a:defRPr>
                <a:latin typeface="Comic Sans MS" panose="030F0702030302020204" pitchFamily="66" charset="0"/>
              </a:defRPr>
            </a:lvl1pPr>
          </a:lstStyle>
          <a:p>
            <a:fld id="{A7AE6B91-5648-477C-8A5A-A8055441B43A}" type="slidenum">
              <a:rPr lang="en-US" altLang="en-US"/>
              <a:pPr/>
              <a:t>‹#›</a:t>
            </a:fld>
            <a:endParaRPr lang="en-US" altLang="en-US"/>
          </a:p>
        </p:txBody>
      </p:sp>
    </p:spTree>
    <p:extLst>
      <p:ext uri="{BB962C8B-B14F-4D97-AF65-F5344CB8AC3E}">
        <p14:creationId xmlns:p14="http://schemas.microsoft.com/office/powerpoint/2010/main" val="140761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C538D3-6BC5-ECCE-B115-95285DE4321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1E9D041C-9D6D-0C7B-B1CD-32A4C3E02E9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28FC18CC-A2F6-28EA-0DB2-8C73A0F15993}"/>
              </a:ext>
            </a:extLst>
          </p:cNvPr>
          <p:cNvSpPr>
            <a:spLocks noGrp="1"/>
          </p:cNvSpPr>
          <p:nvPr>
            <p:ph type="sldNum" sz="quarter" idx="12"/>
          </p:nvPr>
        </p:nvSpPr>
        <p:spPr/>
        <p:txBody>
          <a:bodyPr/>
          <a:lstStyle>
            <a:lvl1pPr>
              <a:defRPr>
                <a:latin typeface="Comic Sans MS" panose="030F0702030302020204" pitchFamily="66" charset="0"/>
              </a:defRPr>
            </a:lvl1pPr>
          </a:lstStyle>
          <a:p>
            <a:fld id="{E1C8D528-692C-4C53-8C66-ED7221E6C9C2}" type="slidenum">
              <a:rPr lang="en-US" altLang="en-US"/>
              <a:pPr/>
              <a:t>‹#›</a:t>
            </a:fld>
            <a:endParaRPr lang="en-US" altLang="en-US"/>
          </a:p>
        </p:txBody>
      </p:sp>
    </p:spTree>
    <p:extLst>
      <p:ext uri="{BB962C8B-B14F-4D97-AF65-F5344CB8AC3E}">
        <p14:creationId xmlns:p14="http://schemas.microsoft.com/office/powerpoint/2010/main" val="27631849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A704D3-6175-0140-5B58-34B494F53F4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38C94263-AB0A-1638-8BB4-156735E52C80}"/>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0E19F306-D103-0DD8-E76F-7EB91C2CDA80}"/>
              </a:ext>
            </a:extLst>
          </p:cNvPr>
          <p:cNvSpPr>
            <a:spLocks noGrp="1"/>
          </p:cNvSpPr>
          <p:nvPr>
            <p:ph type="sldNum" sz="quarter" idx="12"/>
          </p:nvPr>
        </p:nvSpPr>
        <p:spPr/>
        <p:txBody>
          <a:bodyPr/>
          <a:lstStyle>
            <a:lvl1pPr>
              <a:defRPr>
                <a:latin typeface="Comic Sans MS" panose="030F0702030302020204" pitchFamily="66" charset="0"/>
              </a:defRPr>
            </a:lvl1pPr>
          </a:lstStyle>
          <a:p>
            <a:fld id="{96218C8F-A6D6-4EDB-B33C-E8F90145878A}" type="slidenum">
              <a:rPr lang="en-US" altLang="en-US"/>
              <a:pPr/>
              <a:t>‹#›</a:t>
            </a:fld>
            <a:endParaRPr lang="en-US" altLang="en-US"/>
          </a:p>
        </p:txBody>
      </p:sp>
    </p:spTree>
    <p:extLst>
      <p:ext uri="{BB962C8B-B14F-4D97-AF65-F5344CB8AC3E}">
        <p14:creationId xmlns:p14="http://schemas.microsoft.com/office/powerpoint/2010/main" val="40812538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1D375-DC74-D93C-A5B8-A02E69BABCF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D4A70D4E-D604-0D1F-3E5B-25B14432229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84680147-9470-8CFA-269E-3A1179FDEA1A}"/>
              </a:ext>
            </a:extLst>
          </p:cNvPr>
          <p:cNvSpPr>
            <a:spLocks noGrp="1"/>
          </p:cNvSpPr>
          <p:nvPr>
            <p:ph type="sldNum" sz="quarter" idx="12"/>
          </p:nvPr>
        </p:nvSpPr>
        <p:spPr/>
        <p:txBody>
          <a:bodyPr/>
          <a:lstStyle>
            <a:lvl1pPr>
              <a:defRPr>
                <a:latin typeface="Comic Sans MS" panose="030F0702030302020204" pitchFamily="66" charset="0"/>
              </a:defRPr>
            </a:lvl1pPr>
          </a:lstStyle>
          <a:p>
            <a:fld id="{FC2414C0-D38E-466D-AC5B-EFF2F9FB78B1}" type="slidenum">
              <a:rPr lang="en-US" altLang="en-US"/>
              <a:pPr/>
              <a:t>‹#›</a:t>
            </a:fld>
            <a:endParaRPr lang="en-US" altLang="en-US"/>
          </a:p>
        </p:txBody>
      </p:sp>
    </p:spTree>
    <p:extLst>
      <p:ext uri="{BB962C8B-B14F-4D97-AF65-F5344CB8AC3E}">
        <p14:creationId xmlns:p14="http://schemas.microsoft.com/office/powerpoint/2010/main" val="32818916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A8B501E5-17CD-EED2-25DF-64CDE648043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E38F770C-89CB-8AE4-C409-2C702DA6F3B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C3F7246-9D97-FD2A-7CBC-F18F23971C17}"/>
              </a:ext>
            </a:extLst>
          </p:cNvPr>
          <p:cNvSpPr>
            <a:spLocks noGrp="1"/>
          </p:cNvSpPr>
          <p:nvPr>
            <p:ph type="sldNum" sz="quarter" idx="12"/>
          </p:nvPr>
        </p:nvSpPr>
        <p:spPr/>
        <p:txBody>
          <a:bodyPr/>
          <a:lstStyle>
            <a:lvl1pPr>
              <a:defRPr>
                <a:latin typeface="Comic Sans MS" panose="030F0702030302020204" pitchFamily="66" charset="0"/>
              </a:defRPr>
            </a:lvl1pPr>
          </a:lstStyle>
          <a:p>
            <a:fld id="{D23435CF-8767-40D9-AB75-A577C9EA4779}" type="slidenum">
              <a:rPr lang="en-US" altLang="en-US"/>
              <a:pPr/>
              <a:t>‹#›</a:t>
            </a:fld>
            <a:endParaRPr lang="en-US" altLang="en-US"/>
          </a:p>
        </p:txBody>
      </p:sp>
    </p:spTree>
    <p:extLst>
      <p:ext uri="{BB962C8B-B14F-4D97-AF65-F5344CB8AC3E}">
        <p14:creationId xmlns:p14="http://schemas.microsoft.com/office/powerpoint/2010/main" val="21323863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954E1D8-8480-A6B2-3813-21E51E84C1DB}"/>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054E751B-0004-6094-51C4-0B8166F1690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27AF864-A546-E2FD-9EF7-D123A5D2EF1F}"/>
              </a:ext>
            </a:extLst>
          </p:cNvPr>
          <p:cNvSpPr>
            <a:spLocks noGrp="1"/>
          </p:cNvSpPr>
          <p:nvPr>
            <p:ph type="sldNum" sz="quarter" idx="12"/>
          </p:nvPr>
        </p:nvSpPr>
        <p:spPr/>
        <p:txBody>
          <a:bodyPr/>
          <a:lstStyle>
            <a:lvl1pPr>
              <a:defRPr>
                <a:latin typeface="Comic Sans MS" panose="030F0702030302020204" pitchFamily="66" charset="0"/>
              </a:defRPr>
            </a:lvl1pPr>
          </a:lstStyle>
          <a:p>
            <a:fld id="{C4D2D964-F241-4013-A283-D884C50E68C6}" type="slidenum">
              <a:rPr lang="en-US" altLang="en-US"/>
              <a:pPr/>
              <a:t>‹#›</a:t>
            </a:fld>
            <a:endParaRPr lang="en-US" altLang="en-US"/>
          </a:p>
        </p:txBody>
      </p:sp>
    </p:spTree>
    <p:extLst>
      <p:ext uri="{BB962C8B-B14F-4D97-AF65-F5344CB8AC3E}">
        <p14:creationId xmlns:p14="http://schemas.microsoft.com/office/powerpoint/2010/main" val="5431645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18AF2-7502-B63F-6DAD-ED4EB82DAF5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53A50FA-1A99-079B-0192-7E00F4627CA0}"/>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AB8B5D2-30B6-C209-9722-4A5DB1A3C2C8}"/>
              </a:ext>
            </a:extLst>
          </p:cNvPr>
          <p:cNvSpPr>
            <a:spLocks noGrp="1"/>
          </p:cNvSpPr>
          <p:nvPr>
            <p:ph type="sldNum" sz="quarter" idx="12"/>
          </p:nvPr>
        </p:nvSpPr>
        <p:spPr/>
        <p:txBody>
          <a:bodyPr/>
          <a:lstStyle>
            <a:lvl1pPr>
              <a:defRPr>
                <a:latin typeface="Comic Sans MS" panose="030F0702030302020204" pitchFamily="66" charset="0"/>
              </a:defRPr>
            </a:lvl1pPr>
          </a:lstStyle>
          <a:p>
            <a:fld id="{8815741C-BFE8-40AA-BAF7-EE179D74ADD1}" type="slidenum">
              <a:rPr lang="en-US" altLang="en-US"/>
              <a:pPr/>
              <a:t>‹#›</a:t>
            </a:fld>
            <a:endParaRPr lang="en-US" altLang="en-US"/>
          </a:p>
        </p:txBody>
      </p:sp>
    </p:spTree>
    <p:extLst>
      <p:ext uri="{BB962C8B-B14F-4D97-AF65-F5344CB8AC3E}">
        <p14:creationId xmlns:p14="http://schemas.microsoft.com/office/powerpoint/2010/main" val="3165727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216FE-907C-5599-21F2-5646C928A67D}"/>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FC083FB0-0304-A821-8636-045D7E252C4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E4B28F3-A1FE-659F-9F20-A6D4009E542F}"/>
              </a:ext>
            </a:extLst>
          </p:cNvPr>
          <p:cNvSpPr>
            <a:spLocks noGrp="1"/>
          </p:cNvSpPr>
          <p:nvPr>
            <p:ph type="sldNum" sz="quarter" idx="12"/>
          </p:nvPr>
        </p:nvSpPr>
        <p:spPr/>
        <p:txBody>
          <a:bodyPr/>
          <a:lstStyle>
            <a:lvl1pPr>
              <a:defRPr>
                <a:latin typeface="Comic Sans MS" panose="030F0702030302020204" pitchFamily="66" charset="0"/>
              </a:defRPr>
            </a:lvl1pPr>
          </a:lstStyle>
          <a:p>
            <a:fld id="{55305E78-A683-4C41-AD60-A0A8C9092B4B}" type="slidenum">
              <a:rPr lang="en-US" altLang="en-US"/>
              <a:pPr/>
              <a:t>‹#›</a:t>
            </a:fld>
            <a:endParaRPr lang="en-US" altLang="en-US"/>
          </a:p>
        </p:txBody>
      </p:sp>
    </p:spTree>
    <p:extLst>
      <p:ext uri="{BB962C8B-B14F-4D97-AF65-F5344CB8AC3E}">
        <p14:creationId xmlns:p14="http://schemas.microsoft.com/office/powerpoint/2010/main" val="223900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E7B4C2-906A-3E9F-5ADC-47E0E9D54711}"/>
              </a:ext>
            </a:extLst>
          </p:cNvPr>
          <p:cNvSpPr>
            <a:spLocks noGrp="1"/>
          </p:cNvSpPr>
          <p:nvPr>
            <p:ph type="dt" sz="half" idx="10"/>
          </p:nvPr>
        </p:nvSpPr>
        <p:spPr/>
        <p:txBody>
          <a:bodyPr/>
          <a:lstStyle>
            <a:lvl1pPr>
              <a:defRPr/>
            </a:lvl1pPr>
          </a:lstStyle>
          <a:p>
            <a:pPr>
              <a:defRPr/>
            </a:pPr>
            <a:fld id="{6B660B95-600C-4645-8562-1267CE23C3CD}" type="datetimeFigureOut">
              <a:rPr lang="en-US" altLang="en-US"/>
              <a:pPr>
                <a:defRPr/>
              </a:pPr>
              <a:t>10/6/2025</a:t>
            </a:fld>
            <a:endParaRPr lang="en-US" altLang="en-US"/>
          </a:p>
        </p:txBody>
      </p:sp>
      <p:sp>
        <p:nvSpPr>
          <p:cNvPr id="8" name="Footer Placeholder 4">
            <a:extLst>
              <a:ext uri="{FF2B5EF4-FFF2-40B4-BE49-F238E27FC236}">
                <a16:creationId xmlns:a16="http://schemas.microsoft.com/office/drawing/2014/main" id="{AE8294B6-6CE5-94A3-E0F8-F1096CECA7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FDECFB-8C5B-76B7-265B-DF23BAD80207}"/>
              </a:ext>
            </a:extLst>
          </p:cNvPr>
          <p:cNvSpPr>
            <a:spLocks noGrp="1"/>
          </p:cNvSpPr>
          <p:nvPr>
            <p:ph type="sldNum" sz="quarter" idx="12"/>
          </p:nvPr>
        </p:nvSpPr>
        <p:spPr/>
        <p:txBody>
          <a:bodyPr/>
          <a:lstStyle>
            <a:lvl1pPr>
              <a:defRPr/>
            </a:lvl1pPr>
          </a:lstStyle>
          <a:p>
            <a:pPr>
              <a:defRPr/>
            </a:pPr>
            <a:fld id="{49C0E751-E8AB-4D7A-8E8B-2365470D7505}" type="slidenum">
              <a:rPr lang="en-US" altLang="en-US"/>
              <a:pPr>
                <a:defRPr/>
              </a:pPr>
              <a:t>‹#›</a:t>
            </a:fld>
            <a:endParaRPr lang="en-US" altLang="en-US"/>
          </a:p>
        </p:txBody>
      </p:sp>
    </p:spTree>
    <p:extLst>
      <p:ext uri="{BB962C8B-B14F-4D97-AF65-F5344CB8AC3E}">
        <p14:creationId xmlns:p14="http://schemas.microsoft.com/office/powerpoint/2010/main" val="29696189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24E61EA-857D-B94E-93A8-97A1ED6CF0D1}"/>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F1BD62BC-66F9-A97A-A6BC-2F5A977BB8FB}"/>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CCE7C895-5B68-1AFB-9EAF-3530BA586163}"/>
              </a:ext>
            </a:extLst>
          </p:cNvPr>
          <p:cNvSpPr>
            <a:spLocks noGrp="1"/>
          </p:cNvSpPr>
          <p:nvPr>
            <p:ph type="sldNum" sz="quarter" idx="12"/>
          </p:nvPr>
        </p:nvSpPr>
        <p:spPr>
          <a:xfrm>
            <a:off x="9042400" y="6324600"/>
            <a:ext cx="2540000" cy="457200"/>
          </a:xfrm>
        </p:spPr>
        <p:txBody>
          <a:bodyPr/>
          <a:lstStyle>
            <a:lvl1pPr>
              <a:defRPr/>
            </a:lvl1pPr>
          </a:lstStyle>
          <a:p>
            <a:fld id="{4F631E37-84DF-4DE7-8044-4628BAB0A860}" type="slidenum">
              <a:rPr lang="en-US" altLang="en-US"/>
              <a:pPr/>
              <a:t>‹#›</a:t>
            </a:fld>
            <a:endParaRPr lang="en-US" altLang="en-US"/>
          </a:p>
        </p:txBody>
      </p:sp>
    </p:spTree>
    <p:extLst>
      <p:ext uri="{BB962C8B-B14F-4D97-AF65-F5344CB8AC3E}">
        <p14:creationId xmlns:p14="http://schemas.microsoft.com/office/powerpoint/2010/main" val="3273989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F473F47-0298-EF0D-65DB-BD5DD6C06583}"/>
              </a:ext>
            </a:extLst>
          </p:cNvPr>
          <p:cNvSpPr>
            <a:spLocks noGrp="1"/>
          </p:cNvSpPr>
          <p:nvPr>
            <p:ph type="dt" sz="half" idx="10"/>
          </p:nvPr>
        </p:nvSpPr>
        <p:spPr/>
        <p:txBody>
          <a:bodyPr/>
          <a:lstStyle>
            <a:lvl1pPr>
              <a:defRPr/>
            </a:lvl1pPr>
          </a:lstStyle>
          <a:p>
            <a:pPr>
              <a:defRPr/>
            </a:pPr>
            <a:fld id="{D78C98F5-729B-4AA8-A66D-3F4320F89CA6}" type="datetimeFigureOut">
              <a:rPr lang="en-US" altLang="en-US"/>
              <a:pPr>
                <a:defRPr/>
              </a:pPr>
              <a:t>10/6/2025</a:t>
            </a:fld>
            <a:endParaRPr lang="en-US" altLang="en-US"/>
          </a:p>
        </p:txBody>
      </p:sp>
      <p:sp>
        <p:nvSpPr>
          <p:cNvPr id="4" name="Footer Placeholder 4">
            <a:extLst>
              <a:ext uri="{FF2B5EF4-FFF2-40B4-BE49-F238E27FC236}">
                <a16:creationId xmlns:a16="http://schemas.microsoft.com/office/drawing/2014/main" id="{D7C2B0FA-E4A9-5025-1C01-510C27E90B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EE3D10-D40C-5B07-D911-A53FBA2FFA4E}"/>
              </a:ext>
            </a:extLst>
          </p:cNvPr>
          <p:cNvSpPr>
            <a:spLocks noGrp="1"/>
          </p:cNvSpPr>
          <p:nvPr>
            <p:ph type="sldNum" sz="quarter" idx="12"/>
          </p:nvPr>
        </p:nvSpPr>
        <p:spPr/>
        <p:txBody>
          <a:bodyPr/>
          <a:lstStyle>
            <a:lvl1pPr>
              <a:defRPr/>
            </a:lvl1pPr>
          </a:lstStyle>
          <a:p>
            <a:pPr>
              <a:defRPr/>
            </a:pPr>
            <a:fld id="{F3D0390C-1DF8-44E7-AA3F-85E3C9D227F9}" type="slidenum">
              <a:rPr lang="en-US" altLang="en-US"/>
              <a:pPr>
                <a:defRPr/>
              </a:pPr>
              <a:t>‹#›</a:t>
            </a:fld>
            <a:endParaRPr lang="en-US" altLang="en-US"/>
          </a:p>
        </p:txBody>
      </p:sp>
    </p:spTree>
    <p:extLst>
      <p:ext uri="{BB962C8B-B14F-4D97-AF65-F5344CB8AC3E}">
        <p14:creationId xmlns:p14="http://schemas.microsoft.com/office/powerpoint/2010/main" val="377161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731768-7FCE-C552-74E0-B27743433343}"/>
              </a:ext>
            </a:extLst>
          </p:cNvPr>
          <p:cNvSpPr>
            <a:spLocks noGrp="1"/>
          </p:cNvSpPr>
          <p:nvPr>
            <p:ph type="dt" sz="half" idx="10"/>
          </p:nvPr>
        </p:nvSpPr>
        <p:spPr/>
        <p:txBody>
          <a:bodyPr/>
          <a:lstStyle>
            <a:lvl1pPr>
              <a:defRPr/>
            </a:lvl1pPr>
          </a:lstStyle>
          <a:p>
            <a:pPr>
              <a:defRPr/>
            </a:pPr>
            <a:fld id="{453F98A0-92BA-4509-835A-2F9EE3DF154B}" type="datetimeFigureOut">
              <a:rPr lang="en-US" altLang="en-US"/>
              <a:pPr>
                <a:defRPr/>
              </a:pPr>
              <a:t>10/6/2025</a:t>
            </a:fld>
            <a:endParaRPr lang="en-US" altLang="en-US"/>
          </a:p>
        </p:txBody>
      </p:sp>
      <p:sp>
        <p:nvSpPr>
          <p:cNvPr id="3" name="Footer Placeholder 4">
            <a:extLst>
              <a:ext uri="{FF2B5EF4-FFF2-40B4-BE49-F238E27FC236}">
                <a16:creationId xmlns:a16="http://schemas.microsoft.com/office/drawing/2014/main" id="{AC005B24-7863-B589-C2A3-993C0FE67F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5B31D7-0F95-EF4C-F7EB-2F35B493EC96}"/>
              </a:ext>
            </a:extLst>
          </p:cNvPr>
          <p:cNvSpPr>
            <a:spLocks noGrp="1"/>
          </p:cNvSpPr>
          <p:nvPr>
            <p:ph type="sldNum" sz="quarter" idx="12"/>
          </p:nvPr>
        </p:nvSpPr>
        <p:spPr/>
        <p:txBody>
          <a:bodyPr/>
          <a:lstStyle>
            <a:lvl1pPr>
              <a:defRPr/>
            </a:lvl1pPr>
          </a:lstStyle>
          <a:p>
            <a:pPr>
              <a:defRPr/>
            </a:pPr>
            <a:fld id="{0EB98AF2-C0FF-43C2-9829-02264F85192C}" type="slidenum">
              <a:rPr lang="en-US" altLang="en-US"/>
              <a:pPr>
                <a:defRPr/>
              </a:pPr>
              <a:t>‹#›</a:t>
            </a:fld>
            <a:endParaRPr lang="en-US" altLang="en-US"/>
          </a:p>
        </p:txBody>
      </p:sp>
    </p:spTree>
    <p:extLst>
      <p:ext uri="{BB962C8B-B14F-4D97-AF65-F5344CB8AC3E}">
        <p14:creationId xmlns:p14="http://schemas.microsoft.com/office/powerpoint/2010/main" val="3195897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B059BCF-1077-F4FA-29F1-05115B19FFC2}"/>
              </a:ext>
            </a:extLst>
          </p:cNvPr>
          <p:cNvSpPr>
            <a:spLocks noGrp="1"/>
          </p:cNvSpPr>
          <p:nvPr>
            <p:ph type="dt" sz="half" idx="10"/>
          </p:nvPr>
        </p:nvSpPr>
        <p:spPr/>
        <p:txBody>
          <a:bodyPr/>
          <a:lstStyle>
            <a:lvl1pPr>
              <a:defRPr/>
            </a:lvl1pPr>
          </a:lstStyle>
          <a:p>
            <a:pPr>
              <a:defRPr/>
            </a:pPr>
            <a:fld id="{0F82975E-74FA-486A-85B2-661A54584802}" type="datetimeFigureOut">
              <a:rPr lang="en-US" altLang="en-US"/>
              <a:pPr>
                <a:defRPr/>
              </a:pPr>
              <a:t>10/6/2025</a:t>
            </a:fld>
            <a:endParaRPr lang="en-US" altLang="en-US"/>
          </a:p>
        </p:txBody>
      </p:sp>
      <p:sp>
        <p:nvSpPr>
          <p:cNvPr id="6" name="Footer Placeholder 4">
            <a:extLst>
              <a:ext uri="{FF2B5EF4-FFF2-40B4-BE49-F238E27FC236}">
                <a16:creationId xmlns:a16="http://schemas.microsoft.com/office/drawing/2014/main" id="{19C7A85C-9EFD-9852-2F24-CAD821976E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620380-5CA9-DDA2-200C-FD69027CD6FB}"/>
              </a:ext>
            </a:extLst>
          </p:cNvPr>
          <p:cNvSpPr>
            <a:spLocks noGrp="1"/>
          </p:cNvSpPr>
          <p:nvPr>
            <p:ph type="sldNum" sz="quarter" idx="12"/>
          </p:nvPr>
        </p:nvSpPr>
        <p:spPr/>
        <p:txBody>
          <a:bodyPr/>
          <a:lstStyle>
            <a:lvl1pPr>
              <a:defRPr/>
            </a:lvl1pPr>
          </a:lstStyle>
          <a:p>
            <a:pPr>
              <a:defRPr/>
            </a:pPr>
            <a:fld id="{95D1144E-8E9D-418D-963C-6457FF57A585}" type="slidenum">
              <a:rPr lang="en-US" altLang="en-US"/>
              <a:pPr>
                <a:defRPr/>
              </a:pPr>
              <a:t>‹#›</a:t>
            </a:fld>
            <a:endParaRPr lang="en-US" altLang="en-US"/>
          </a:p>
        </p:txBody>
      </p:sp>
    </p:spTree>
    <p:extLst>
      <p:ext uri="{BB962C8B-B14F-4D97-AF65-F5344CB8AC3E}">
        <p14:creationId xmlns:p14="http://schemas.microsoft.com/office/powerpoint/2010/main" val="23408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D1B8A-B243-4827-AE25-78E7A1A2B04B}"/>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026DC744-6DE9-36B2-C3E1-5413BC499C1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08F6757-11F7-A8A8-9CBF-803274F40CFC}"/>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4B3AB06D-06E1-40C0-A060-F8B70336C23D}" type="slidenum">
              <a:rPr lang="en-US" altLang="en-US"/>
              <a:pPr>
                <a:defRPr/>
              </a:pPr>
              <a:t>‹#›</a:t>
            </a:fld>
            <a:endParaRPr lang="en-US" altLang="en-US"/>
          </a:p>
        </p:txBody>
      </p:sp>
    </p:spTree>
    <p:extLst>
      <p:ext uri="{BB962C8B-B14F-4D97-AF65-F5344CB8AC3E}">
        <p14:creationId xmlns:p14="http://schemas.microsoft.com/office/powerpoint/2010/main" val="2208761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AB63973-201E-2390-4954-A3D1FF821B65}"/>
              </a:ext>
            </a:extLst>
          </p:cNvPr>
          <p:cNvSpPr>
            <a:spLocks noGrp="1"/>
          </p:cNvSpPr>
          <p:nvPr>
            <p:ph type="dt" sz="half" idx="10"/>
          </p:nvPr>
        </p:nvSpPr>
        <p:spPr/>
        <p:txBody>
          <a:bodyPr/>
          <a:lstStyle>
            <a:lvl1pPr>
              <a:defRPr/>
            </a:lvl1pPr>
          </a:lstStyle>
          <a:p>
            <a:pPr>
              <a:defRPr/>
            </a:pPr>
            <a:fld id="{3EF84FF2-E99E-4570-84D7-DA0B7B13E6FB}" type="datetimeFigureOut">
              <a:rPr lang="en-US" altLang="en-US"/>
              <a:pPr>
                <a:defRPr/>
              </a:pPr>
              <a:t>10/6/2025</a:t>
            </a:fld>
            <a:endParaRPr lang="en-US" altLang="en-US"/>
          </a:p>
        </p:txBody>
      </p:sp>
      <p:sp>
        <p:nvSpPr>
          <p:cNvPr id="6" name="Footer Placeholder 4">
            <a:extLst>
              <a:ext uri="{FF2B5EF4-FFF2-40B4-BE49-F238E27FC236}">
                <a16:creationId xmlns:a16="http://schemas.microsoft.com/office/drawing/2014/main" id="{8E11FED0-ADD1-9740-B699-DB9668BD0B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F3F9ED-A137-7247-9D66-10EE25B6452C}"/>
              </a:ext>
            </a:extLst>
          </p:cNvPr>
          <p:cNvSpPr>
            <a:spLocks noGrp="1"/>
          </p:cNvSpPr>
          <p:nvPr>
            <p:ph type="sldNum" sz="quarter" idx="12"/>
          </p:nvPr>
        </p:nvSpPr>
        <p:spPr/>
        <p:txBody>
          <a:bodyPr/>
          <a:lstStyle>
            <a:lvl1pPr>
              <a:defRPr/>
            </a:lvl1pPr>
          </a:lstStyle>
          <a:p>
            <a:pPr>
              <a:defRPr/>
            </a:pPr>
            <a:fld id="{42D4BF3C-288F-4176-B3D1-164A707BB561}" type="slidenum">
              <a:rPr lang="en-US" altLang="en-US"/>
              <a:pPr>
                <a:defRPr/>
              </a:pPr>
              <a:t>‹#›</a:t>
            </a:fld>
            <a:endParaRPr lang="en-US" altLang="en-US"/>
          </a:p>
        </p:txBody>
      </p:sp>
    </p:spTree>
    <p:extLst>
      <p:ext uri="{BB962C8B-B14F-4D97-AF65-F5344CB8AC3E}">
        <p14:creationId xmlns:p14="http://schemas.microsoft.com/office/powerpoint/2010/main" val="549849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FBDC8-3922-8350-2E33-8163FDFBD57A}"/>
              </a:ext>
            </a:extLst>
          </p:cNvPr>
          <p:cNvSpPr>
            <a:spLocks noGrp="1"/>
          </p:cNvSpPr>
          <p:nvPr>
            <p:ph type="dt" sz="half" idx="10"/>
          </p:nvPr>
        </p:nvSpPr>
        <p:spPr/>
        <p:txBody>
          <a:bodyPr/>
          <a:lstStyle>
            <a:lvl1pPr>
              <a:defRPr/>
            </a:lvl1pPr>
          </a:lstStyle>
          <a:p>
            <a:pPr>
              <a:defRPr/>
            </a:pPr>
            <a:fld id="{A45391DE-5DE0-4E9B-A212-2674D906EBFC}"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52358560-88F7-FA9A-942D-14DC8552DC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BB0D98-C0AF-5214-3962-C77924B7E0A8}"/>
              </a:ext>
            </a:extLst>
          </p:cNvPr>
          <p:cNvSpPr>
            <a:spLocks noGrp="1"/>
          </p:cNvSpPr>
          <p:nvPr>
            <p:ph type="sldNum" sz="quarter" idx="12"/>
          </p:nvPr>
        </p:nvSpPr>
        <p:spPr/>
        <p:txBody>
          <a:bodyPr/>
          <a:lstStyle>
            <a:lvl1pPr>
              <a:defRPr/>
            </a:lvl1pPr>
          </a:lstStyle>
          <a:p>
            <a:pPr>
              <a:defRPr/>
            </a:pPr>
            <a:fld id="{96A95537-AE2F-4A18-8BCB-FDF566ADD7B0}" type="slidenum">
              <a:rPr lang="en-US" altLang="en-US"/>
              <a:pPr>
                <a:defRPr/>
              </a:pPr>
              <a:t>‹#›</a:t>
            </a:fld>
            <a:endParaRPr lang="en-US" altLang="en-US"/>
          </a:p>
        </p:txBody>
      </p:sp>
    </p:spTree>
    <p:extLst>
      <p:ext uri="{BB962C8B-B14F-4D97-AF65-F5344CB8AC3E}">
        <p14:creationId xmlns:p14="http://schemas.microsoft.com/office/powerpoint/2010/main" val="316238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C15CB-1410-B92C-F78D-C75EB7011C2C}"/>
              </a:ext>
            </a:extLst>
          </p:cNvPr>
          <p:cNvSpPr>
            <a:spLocks noGrp="1"/>
          </p:cNvSpPr>
          <p:nvPr>
            <p:ph type="dt" sz="half" idx="10"/>
          </p:nvPr>
        </p:nvSpPr>
        <p:spPr/>
        <p:txBody>
          <a:bodyPr/>
          <a:lstStyle>
            <a:lvl1pPr>
              <a:defRPr/>
            </a:lvl1pPr>
          </a:lstStyle>
          <a:p>
            <a:pPr>
              <a:defRPr/>
            </a:pPr>
            <a:fld id="{CECD774D-477D-48DD-AD65-DEABF560B2C4}"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BFDD0C21-592E-38C9-D482-F40D1B827F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F13614-46F9-3E16-C674-A8FED860150D}"/>
              </a:ext>
            </a:extLst>
          </p:cNvPr>
          <p:cNvSpPr>
            <a:spLocks noGrp="1"/>
          </p:cNvSpPr>
          <p:nvPr>
            <p:ph type="sldNum" sz="quarter" idx="12"/>
          </p:nvPr>
        </p:nvSpPr>
        <p:spPr/>
        <p:txBody>
          <a:bodyPr/>
          <a:lstStyle>
            <a:lvl1pPr>
              <a:defRPr/>
            </a:lvl1pPr>
          </a:lstStyle>
          <a:p>
            <a:pPr>
              <a:defRPr/>
            </a:pPr>
            <a:fld id="{DE7A8250-70D4-44BB-A744-FEF1D14F3013}" type="slidenum">
              <a:rPr lang="en-US" altLang="en-US"/>
              <a:pPr>
                <a:defRPr/>
              </a:pPr>
              <a:t>‹#›</a:t>
            </a:fld>
            <a:endParaRPr lang="en-US" altLang="en-US"/>
          </a:p>
        </p:txBody>
      </p:sp>
    </p:spTree>
    <p:extLst>
      <p:ext uri="{BB962C8B-B14F-4D97-AF65-F5344CB8AC3E}">
        <p14:creationId xmlns:p14="http://schemas.microsoft.com/office/powerpoint/2010/main" val="4152457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FE9951D5-4C30-AD5E-C584-85279456FB6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2812C982-66D1-27F6-B630-B3BC44170AF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034C3EA-181B-D942-EEF7-09855DD14605}"/>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AC5348F4-10DE-4545-8C0E-BB27F86AF491}" type="slidenum">
              <a:rPr lang="en-US" altLang="en-US"/>
              <a:pPr>
                <a:defRPr/>
              </a:pPr>
              <a:t>‹#›</a:t>
            </a:fld>
            <a:endParaRPr lang="en-US" altLang="en-US"/>
          </a:p>
        </p:txBody>
      </p:sp>
    </p:spTree>
    <p:extLst>
      <p:ext uri="{BB962C8B-B14F-4D97-AF65-F5344CB8AC3E}">
        <p14:creationId xmlns:p14="http://schemas.microsoft.com/office/powerpoint/2010/main" val="861881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458C9-F101-C26A-C3B2-4D9E3F8A0862}"/>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1D297BE6-3A68-5DF8-579F-499B4DC094B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8E717C-9489-3BDB-5972-2FF997AEB93F}"/>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577B723D-D111-4EE5-9F62-E17226DF9162}" type="slidenum">
              <a:rPr lang="en-US" altLang="en-US"/>
              <a:pPr>
                <a:defRPr/>
              </a:pPr>
              <a:t>‹#›</a:t>
            </a:fld>
            <a:endParaRPr lang="en-US" altLang="en-US"/>
          </a:p>
        </p:txBody>
      </p:sp>
    </p:spTree>
    <p:extLst>
      <p:ext uri="{BB962C8B-B14F-4D97-AF65-F5344CB8AC3E}">
        <p14:creationId xmlns:p14="http://schemas.microsoft.com/office/powerpoint/2010/main" val="300815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6EDDAB75-E691-2AAE-318B-614A78648E3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AF1D924-0F97-B2F8-F7E3-3309554900F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21C2ED1-98B9-7A52-1D92-D1AA5FB06743}"/>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1BA60FF2-14BC-4F69-8AB4-7906DBA2E6F4}" type="slidenum">
              <a:rPr lang="en-US" altLang="en-US"/>
              <a:pPr>
                <a:defRPr/>
              </a:pPr>
              <a:t>‹#›</a:t>
            </a:fld>
            <a:endParaRPr lang="en-US" altLang="en-US"/>
          </a:p>
        </p:txBody>
      </p:sp>
    </p:spTree>
    <p:extLst>
      <p:ext uri="{BB962C8B-B14F-4D97-AF65-F5344CB8AC3E}">
        <p14:creationId xmlns:p14="http://schemas.microsoft.com/office/powerpoint/2010/main" val="177449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34E65-23F6-43E6-7790-D49E514A8D8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16D72887-6278-899C-D547-5671C40D5DE4}"/>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38BAC2D-3BC1-8AD1-5E0F-595CCBC749F7}"/>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B8A847DE-F2EC-40BD-A357-F26604A8768D}" type="slidenum">
              <a:rPr lang="en-US" altLang="en-US"/>
              <a:pPr>
                <a:defRPr/>
              </a:pPr>
              <a:t>‹#›</a:t>
            </a:fld>
            <a:endParaRPr lang="en-US" altLang="en-US"/>
          </a:p>
        </p:txBody>
      </p:sp>
    </p:spTree>
    <p:extLst>
      <p:ext uri="{BB962C8B-B14F-4D97-AF65-F5344CB8AC3E}">
        <p14:creationId xmlns:p14="http://schemas.microsoft.com/office/powerpoint/2010/main" val="93778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E2747-0B80-578D-BF78-658BEBAC744B}"/>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1A42F483-04A9-EF0C-7E98-4C62307E9B2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0044A8B-1975-4F12-D689-A1ED5508C2EC}"/>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226744A1-744E-43EE-88C7-ED12FAF39B4A}" type="slidenum">
              <a:rPr lang="en-US" altLang="en-US"/>
              <a:pPr>
                <a:defRPr/>
              </a:pPr>
              <a:t>‹#›</a:t>
            </a:fld>
            <a:endParaRPr lang="en-US" altLang="en-US"/>
          </a:p>
        </p:txBody>
      </p:sp>
    </p:spTree>
    <p:extLst>
      <p:ext uri="{BB962C8B-B14F-4D97-AF65-F5344CB8AC3E}">
        <p14:creationId xmlns:p14="http://schemas.microsoft.com/office/powerpoint/2010/main" val="3285072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25275-46D4-D531-859F-3C8627E652C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458432DB-D1B0-86ED-D4D2-27D2D2A2D8C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0972069-16EF-4F96-7D06-716B61331E8C}"/>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C4545835-C267-4A95-A2CD-D70F0E3B2B72}" type="slidenum">
              <a:rPr lang="en-US" altLang="en-US"/>
              <a:pPr>
                <a:defRPr/>
              </a:pPr>
              <a:t>‹#›</a:t>
            </a:fld>
            <a:endParaRPr lang="en-US" altLang="en-US"/>
          </a:p>
        </p:txBody>
      </p:sp>
    </p:spTree>
    <p:extLst>
      <p:ext uri="{BB962C8B-B14F-4D97-AF65-F5344CB8AC3E}">
        <p14:creationId xmlns:p14="http://schemas.microsoft.com/office/powerpoint/2010/main" val="1208238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C73AE-F0FC-7CC5-D846-13FEC7F1E8B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D174AF0A-D7AC-64AE-FA3A-39BE29AB77E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6FADE688-D9FE-9714-E831-634565153160}"/>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9E89C1DB-8FE4-4CEA-9347-B0A2FE3239B9}" type="slidenum">
              <a:rPr lang="en-US" altLang="en-US"/>
              <a:pPr>
                <a:defRPr/>
              </a:pPr>
              <a:t>‹#›</a:t>
            </a:fld>
            <a:endParaRPr lang="en-US" altLang="en-US"/>
          </a:p>
        </p:txBody>
      </p:sp>
    </p:spTree>
    <p:extLst>
      <p:ext uri="{BB962C8B-B14F-4D97-AF65-F5344CB8AC3E}">
        <p14:creationId xmlns:p14="http://schemas.microsoft.com/office/powerpoint/2010/main" val="190837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Date Placeholder 3">
            <a:extLst>
              <a:ext uri="{FF2B5EF4-FFF2-40B4-BE49-F238E27FC236}">
                <a16:creationId xmlns:a16="http://schemas.microsoft.com/office/drawing/2014/main" id="{5DBC6AC9-2364-AD7E-121E-E2C27115BB2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9F1AE48E-66B4-7F35-17B9-337E7E56CE4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02E589D-2DFC-5060-0274-178C343BC10A}"/>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498099BB-B487-4122-BA31-ACE35745C5D8}" type="slidenum">
              <a:rPr lang="en-US" altLang="en-US"/>
              <a:pPr>
                <a:defRPr/>
              </a:pPr>
              <a:t>‹#›</a:t>
            </a:fld>
            <a:endParaRPr lang="en-US" altLang="en-US"/>
          </a:p>
        </p:txBody>
      </p:sp>
    </p:spTree>
    <p:extLst>
      <p:ext uri="{BB962C8B-B14F-4D97-AF65-F5344CB8AC3E}">
        <p14:creationId xmlns:p14="http://schemas.microsoft.com/office/powerpoint/2010/main" val="3239350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CACE35A-0D1E-D4F4-7231-8FDCCA5497A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21C6085C-F95A-C2EA-0082-142D57C6FB0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52E560D-6EC6-45E2-0073-DFA9FB153C2D}"/>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545D45D0-2C8C-4E20-B5F5-6E2F211E973A}" type="slidenum">
              <a:rPr lang="en-US" altLang="en-US"/>
              <a:pPr>
                <a:defRPr/>
              </a:pPr>
              <a:t>‹#›</a:t>
            </a:fld>
            <a:endParaRPr lang="en-US" altLang="en-US"/>
          </a:p>
        </p:txBody>
      </p:sp>
    </p:spTree>
    <p:extLst>
      <p:ext uri="{BB962C8B-B14F-4D97-AF65-F5344CB8AC3E}">
        <p14:creationId xmlns:p14="http://schemas.microsoft.com/office/powerpoint/2010/main" val="1378194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2164A685-7ABD-26F6-51FD-D0FA3A8E0F0F}"/>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C00C6030-449D-4176-7F31-DE90CA1A8036}"/>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F79FF46-83D9-6178-E371-29DCA42F49FC}"/>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E2BB28B8-9666-4923-9FBA-4FDB6649C496}" type="slidenum">
              <a:rPr lang="en-US" altLang="en-US"/>
              <a:pPr>
                <a:defRPr/>
              </a:pPr>
              <a:t>‹#›</a:t>
            </a:fld>
            <a:endParaRPr lang="en-US" altLang="en-US"/>
          </a:p>
        </p:txBody>
      </p:sp>
    </p:spTree>
    <p:extLst>
      <p:ext uri="{BB962C8B-B14F-4D97-AF65-F5344CB8AC3E}">
        <p14:creationId xmlns:p14="http://schemas.microsoft.com/office/powerpoint/2010/main" val="2640951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0F6A8-929F-AF98-2170-5EA1DCDAF657}"/>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F0C7C9EB-A359-5FFD-6AC1-81947280174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0301861-84AF-AD4D-E23E-F7F7011BF625}"/>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E668DEA6-69DC-4125-ACAD-57E9F828B571}" type="slidenum">
              <a:rPr lang="en-US" altLang="en-US"/>
              <a:pPr>
                <a:defRPr/>
              </a:pPr>
              <a:t>‹#›</a:t>
            </a:fld>
            <a:endParaRPr lang="en-US" altLang="en-US"/>
          </a:p>
        </p:txBody>
      </p:sp>
    </p:spTree>
    <p:extLst>
      <p:ext uri="{BB962C8B-B14F-4D97-AF65-F5344CB8AC3E}">
        <p14:creationId xmlns:p14="http://schemas.microsoft.com/office/powerpoint/2010/main" val="2862706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755C7-4823-0A5A-9257-D33B7B4172E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D39F190B-1335-D3CC-1DBE-8178604411B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6F6E4F1-F7EC-9C93-34E3-3A72BD07A836}"/>
              </a:ext>
            </a:extLst>
          </p:cNvPr>
          <p:cNvSpPr>
            <a:spLocks noGrp="1"/>
          </p:cNvSpPr>
          <p:nvPr>
            <p:ph type="sldNum" sz="quarter" idx="12"/>
          </p:nvPr>
        </p:nvSpPr>
        <p:spPr/>
        <p:txBody>
          <a:bodyPr/>
          <a:lstStyle>
            <a:lvl1pPr>
              <a:defRPr smtClean="0">
                <a:latin typeface="Comic Sans MS" panose="030F0702030302020204" pitchFamily="66" charset="0"/>
              </a:defRPr>
            </a:lvl1pPr>
          </a:lstStyle>
          <a:p>
            <a:pPr>
              <a:defRPr/>
            </a:pPr>
            <a:fld id="{EA3C1949-E2DD-4A2B-8D9F-82A7D92CD00E}" type="slidenum">
              <a:rPr lang="en-US" altLang="en-US"/>
              <a:pPr>
                <a:defRPr/>
              </a:pPr>
              <a:t>‹#›</a:t>
            </a:fld>
            <a:endParaRPr lang="en-US" altLang="en-US"/>
          </a:p>
        </p:txBody>
      </p:sp>
    </p:spTree>
    <p:extLst>
      <p:ext uri="{BB962C8B-B14F-4D97-AF65-F5344CB8AC3E}">
        <p14:creationId xmlns:p14="http://schemas.microsoft.com/office/powerpoint/2010/main" val="1134215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56B9417-A728-FD80-0F64-C41FB8DAF99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7FDBA23A-9F6F-1D8A-4A09-3A9EF49D5300}"/>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69042905-6006-8A90-4F6C-368117CF4106}"/>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89E3EA3E-8DEE-43EA-8A73-9086A97CA24D}" type="slidenum">
              <a:rPr lang="en-US" altLang="en-US"/>
              <a:pPr/>
              <a:t>‹#›</a:t>
            </a:fld>
            <a:endParaRPr lang="en-US" altLang="en-US"/>
          </a:p>
        </p:txBody>
      </p:sp>
    </p:spTree>
    <p:extLst>
      <p:ext uri="{BB962C8B-B14F-4D97-AF65-F5344CB8AC3E}">
        <p14:creationId xmlns:p14="http://schemas.microsoft.com/office/powerpoint/2010/main" val="741062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394E81-78CB-DF3A-BF9B-18A317ECCF5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AEC53DA8-116D-A3CD-03BA-AE46A0173CF2}"/>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A88CB320-6C94-C103-D932-F0BC5523C357}"/>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009D77FB-FBE2-451D-89A8-5E050D9A2AAA}" type="slidenum">
              <a:rPr lang="en-US" altLang="en-US"/>
              <a:pPr/>
              <a:t>‹#›</a:t>
            </a:fld>
            <a:endParaRPr lang="en-US" altLang="en-US"/>
          </a:p>
        </p:txBody>
      </p:sp>
    </p:spTree>
    <p:extLst>
      <p:ext uri="{BB962C8B-B14F-4D97-AF65-F5344CB8AC3E}">
        <p14:creationId xmlns:p14="http://schemas.microsoft.com/office/powerpoint/2010/main" val="2198965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EDB4DF5C-FD79-3B48-B53F-95E32E8EA5D8}"/>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A73D93E1-43FD-C7CE-B193-53703384699B}"/>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86C4C8FF-9D3F-19F4-3E7D-275AC861E14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CFBF7F5D-CBA4-4525-8CC0-4580D88BC32A}" type="slidenum">
              <a:rPr lang="en-US" altLang="en-US"/>
              <a:pPr/>
              <a:t>‹#›</a:t>
            </a:fld>
            <a:endParaRPr lang="en-US" altLang="en-US"/>
          </a:p>
        </p:txBody>
      </p:sp>
    </p:spTree>
    <p:extLst>
      <p:ext uri="{BB962C8B-B14F-4D97-AF65-F5344CB8AC3E}">
        <p14:creationId xmlns:p14="http://schemas.microsoft.com/office/powerpoint/2010/main" val="1968116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2DB1C5-268C-6252-E315-F0185D368E1F}"/>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814C9414-7B28-B470-3ADB-CF48BB343412}"/>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D4867EDC-E6A5-F7D2-ED82-F3503D29A19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44BF1574-156D-4348-B47E-229BD6013308}" type="slidenum">
              <a:rPr lang="en-US" altLang="en-US"/>
              <a:pPr/>
              <a:t>‹#›</a:t>
            </a:fld>
            <a:endParaRPr lang="en-US" altLang="en-US"/>
          </a:p>
        </p:txBody>
      </p:sp>
    </p:spTree>
    <p:extLst>
      <p:ext uri="{BB962C8B-B14F-4D97-AF65-F5344CB8AC3E}">
        <p14:creationId xmlns:p14="http://schemas.microsoft.com/office/powerpoint/2010/main" val="2873584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FABF67-18D5-A0E0-BC23-F0E1C94616D6}"/>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937098DD-7D18-677E-3C13-488E54FEEBCA}"/>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7B3CE75B-9738-5B69-BFDF-0D5A7F007831}"/>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C3F06D24-2027-4469-A753-240F8B89B5BF}" type="slidenum">
              <a:rPr lang="en-US" altLang="en-US"/>
              <a:pPr/>
              <a:t>‹#›</a:t>
            </a:fld>
            <a:endParaRPr lang="en-US" altLang="en-US"/>
          </a:p>
        </p:txBody>
      </p:sp>
    </p:spTree>
    <p:extLst>
      <p:ext uri="{BB962C8B-B14F-4D97-AF65-F5344CB8AC3E}">
        <p14:creationId xmlns:p14="http://schemas.microsoft.com/office/powerpoint/2010/main" val="4136129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9C1D56-2118-6ECC-84B5-CA9328B2E88B}"/>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5">
            <a:extLst>
              <a:ext uri="{FF2B5EF4-FFF2-40B4-BE49-F238E27FC236}">
                <a16:creationId xmlns:a16="http://schemas.microsoft.com/office/drawing/2014/main" id="{9053B31B-E09A-696E-9EBA-9D967FF9BD70}"/>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6">
            <a:extLst>
              <a:ext uri="{FF2B5EF4-FFF2-40B4-BE49-F238E27FC236}">
                <a16:creationId xmlns:a16="http://schemas.microsoft.com/office/drawing/2014/main" id="{0686BAAC-3752-E1BE-B350-201F85C39598}"/>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643BBC52-D76A-40C3-A74B-F7BF471F73E9}" type="slidenum">
              <a:rPr lang="en-US" altLang="en-US"/>
              <a:pPr/>
              <a:t>‹#›</a:t>
            </a:fld>
            <a:endParaRPr lang="en-US" altLang="en-US"/>
          </a:p>
        </p:txBody>
      </p:sp>
    </p:spTree>
    <p:extLst>
      <p:ext uri="{BB962C8B-B14F-4D97-AF65-F5344CB8AC3E}">
        <p14:creationId xmlns:p14="http://schemas.microsoft.com/office/powerpoint/2010/main" val="397785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DDD1A-792C-BF19-D3CA-680A103A52B0}"/>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3CEB01E7-4ACC-CBD5-7B03-47FAF78B531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6A66667-385B-CFAB-E447-10A1D10B300A}"/>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AA284245-D2F7-4EFC-B5E2-2AB6F8C96041}" type="slidenum">
              <a:rPr lang="en-US" altLang="en-US"/>
              <a:pPr>
                <a:defRPr/>
              </a:pPr>
              <a:t>‹#›</a:t>
            </a:fld>
            <a:endParaRPr lang="en-US" altLang="en-US"/>
          </a:p>
        </p:txBody>
      </p:sp>
    </p:spTree>
    <p:extLst>
      <p:ext uri="{BB962C8B-B14F-4D97-AF65-F5344CB8AC3E}">
        <p14:creationId xmlns:p14="http://schemas.microsoft.com/office/powerpoint/2010/main" val="1147399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DC61A8-8DFC-B765-9CFE-4FADB3B72BF1}"/>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Rectangle 5">
            <a:extLst>
              <a:ext uri="{FF2B5EF4-FFF2-40B4-BE49-F238E27FC236}">
                <a16:creationId xmlns:a16="http://schemas.microsoft.com/office/drawing/2014/main" id="{5BDC7F1F-D91F-8D7F-F810-A60A99A401DD}"/>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6">
            <a:extLst>
              <a:ext uri="{FF2B5EF4-FFF2-40B4-BE49-F238E27FC236}">
                <a16:creationId xmlns:a16="http://schemas.microsoft.com/office/drawing/2014/main" id="{481FF6F4-9829-5BBD-3ABC-88D30818D6D7}"/>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8C0E1B4-1C6C-48D1-9148-D530F9204C0F}" type="slidenum">
              <a:rPr lang="en-US" altLang="en-US"/>
              <a:pPr/>
              <a:t>‹#›</a:t>
            </a:fld>
            <a:endParaRPr lang="en-US" altLang="en-US"/>
          </a:p>
        </p:txBody>
      </p:sp>
    </p:spTree>
    <p:extLst>
      <p:ext uri="{BB962C8B-B14F-4D97-AF65-F5344CB8AC3E}">
        <p14:creationId xmlns:p14="http://schemas.microsoft.com/office/powerpoint/2010/main" val="2489050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F27052C6-9821-2078-2DA6-3C1D31C4AC3C}"/>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430BDE04-64FA-5EC4-C76C-C67418C6295F}"/>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D91C9CB-A440-A947-FC3A-D60A9E2DAE53}"/>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969D0B57-7F46-4174-8269-A08E327963B3}" type="slidenum">
              <a:rPr lang="en-US" altLang="en-US"/>
              <a:pPr/>
              <a:t>‹#›</a:t>
            </a:fld>
            <a:endParaRPr lang="en-US" altLang="en-US"/>
          </a:p>
        </p:txBody>
      </p:sp>
    </p:spTree>
    <p:extLst>
      <p:ext uri="{BB962C8B-B14F-4D97-AF65-F5344CB8AC3E}">
        <p14:creationId xmlns:p14="http://schemas.microsoft.com/office/powerpoint/2010/main" val="1649274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1AE907F4-F3C1-32D4-E6B1-A8CF1EE2AB45}"/>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D59AD2D9-4812-E420-7327-9AA85325BB7B}"/>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3936B08-B05E-5B30-7D87-446886300C28}"/>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24DD683E-B673-4CA0-B4CF-F262F803EBDC}" type="slidenum">
              <a:rPr lang="en-US" altLang="en-US"/>
              <a:pPr/>
              <a:t>‹#›</a:t>
            </a:fld>
            <a:endParaRPr lang="en-US" altLang="en-US"/>
          </a:p>
        </p:txBody>
      </p:sp>
    </p:spTree>
    <p:extLst>
      <p:ext uri="{BB962C8B-B14F-4D97-AF65-F5344CB8AC3E}">
        <p14:creationId xmlns:p14="http://schemas.microsoft.com/office/powerpoint/2010/main" val="1896866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948E46-771D-ADE7-550D-0BD67E35B29C}"/>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0558EC42-B58C-F42A-4246-2B2D5D45A4F3}"/>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8FC7E1F1-CAD0-1992-1B14-B0CC7C5CCEC0}"/>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7641C7DB-D95E-43C4-A96C-D3398BDE6340}" type="slidenum">
              <a:rPr lang="en-US" altLang="en-US"/>
              <a:pPr/>
              <a:t>‹#›</a:t>
            </a:fld>
            <a:endParaRPr lang="en-US" altLang="en-US"/>
          </a:p>
        </p:txBody>
      </p:sp>
    </p:spTree>
    <p:extLst>
      <p:ext uri="{BB962C8B-B14F-4D97-AF65-F5344CB8AC3E}">
        <p14:creationId xmlns:p14="http://schemas.microsoft.com/office/powerpoint/2010/main" val="1965549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D5DFEA-B661-2515-D913-6A769C4CC23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B4A23DAB-7895-1018-DAE5-97C26EDEE3D3}"/>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B2018AE6-2230-D634-03F5-8CB44AA7D289}"/>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9905F78F-D4CE-48FE-AC30-F218678B2135}" type="slidenum">
              <a:rPr lang="en-US" altLang="en-US"/>
              <a:pPr/>
              <a:t>‹#›</a:t>
            </a:fld>
            <a:endParaRPr lang="en-US" altLang="en-US"/>
          </a:p>
        </p:txBody>
      </p:sp>
    </p:spTree>
    <p:extLst>
      <p:ext uri="{BB962C8B-B14F-4D97-AF65-F5344CB8AC3E}">
        <p14:creationId xmlns:p14="http://schemas.microsoft.com/office/powerpoint/2010/main" val="214146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489EA3-E1C2-B549-5CAC-CF195FDBEFC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EFB5D24C-4E00-4F64-DEEC-DA31B765C328}"/>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4CB7D93D-DDE5-B7DC-8E41-77EDCA56BD7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F9ADDD23-22EE-4E0B-A3D6-2144E825D024}" type="slidenum">
              <a:rPr lang="en-US" altLang="en-US"/>
              <a:pPr/>
              <a:t>‹#›</a:t>
            </a:fld>
            <a:endParaRPr lang="en-US" altLang="en-US"/>
          </a:p>
        </p:txBody>
      </p:sp>
    </p:spTree>
    <p:extLst>
      <p:ext uri="{BB962C8B-B14F-4D97-AF65-F5344CB8AC3E}">
        <p14:creationId xmlns:p14="http://schemas.microsoft.com/office/powerpoint/2010/main" val="1233787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3FECE2-1BF2-27A9-F490-F971CC3E6C71}"/>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8C9988C5-C0E9-902F-A85C-B44611729268}"/>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8E4265F4-E209-5D61-C37F-6F6A7A5B31A3}"/>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D8943CD3-B9FE-4388-B111-6A1C0EF29AFD}" type="slidenum">
              <a:rPr lang="en-US" altLang="en-US"/>
              <a:pPr/>
              <a:t>‹#›</a:t>
            </a:fld>
            <a:endParaRPr lang="en-US" altLang="en-US"/>
          </a:p>
        </p:txBody>
      </p:sp>
    </p:spTree>
    <p:extLst>
      <p:ext uri="{BB962C8B-B14F-4D97-AF65-F5344CB8AC3E}">
        <p14:creationId xmlns:p14="http://schemas.microsoft.com/office/powerpoint/2010/main" val="2897349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B244E74A-4166-E9E6-AFC6-79E1419789E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E8DD95C2-75C5-9B3A-03B7-C906D3E741FA}"/>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41A4DFA6-A300-6412-29F2-5F6DB8E9E684}"/>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99CE34B3-01C5-4E65-91B1-83A45FD6AEF8}" type="slidenum">
              <a:rPr lang="en-US" altLang="en-US"/>
              <a:pPr/>
              <a:t>‹#›</a:t>
            </a:fld>
            <a:endParaRPr lang="en-US" altLang="en-US"/>
          </a:p>
        </p:txBody>
      </p:sp>
    </p:spTree>
    <p:extLst>
      <p:ext uri="{BB962C8B-B14F-4D97-AF65-F5344CB8AC3E}">
        <p14:creationId xmlns:p14="http://schemas.microsoft.com/office/powerpoint/2010/main" val="230432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0BA38-3D17-0C3F-B451-89E595306B5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71AFC911-32A0-235B-5F78-58E2693C3327}"/>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62187517-E59A-39EA-0876-8012F30DE7A3}"/>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CDD30EA8-E2FA-4357-A4A1-395ADDA74912}" type="slidenum">
              <a:rPr lang="en-US" altLang="en-US"/>
              <a:pPr/>
              <a:t>‹#›</a:t>
            </a:fld>
            <a:endParaRPr lang="en-US" altLang="en-US"/>
          </a:p>
        </p:txBody>
      </p:sp>
    </p:spTree>
    <p:extLst>
      <p:ext uri="{BB962C8B-B14F-4D97-AF65-F5344CB8AC3E}">
        <p14:creationId xmlns:p14="http://schemas.microsoft.com/office/powerpoint/2010/main" val="1286667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B29141-47D8-2B60-1B63-18673C6807FD}"/>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43C31608-20A2-0052-35AD-F1321B615369}"/>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D869D129-B473-0E42-F11E-CD030CCB505A}"/>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8B6BF3B0-7ED1-4E4D-9E97-C47C2381C3C8}" type="slidenum">
              <a:rPr lang="en-US" altLang="en-US"/>
              <a:pPr/>
              <a:t>‹#›</a:t>
            </a:fld>
            <a:endParaRPr lang="en-US" altLang="en-US"/>
          </a:p>
        </p:txBody>
      </p:sp>
    </p:spTree>
    <p:extLst>
      <p:ext uri="{BB962C8B-B14F-4D97-AF65-F5344CB8AC3E}">
        <p14:creationId xmlns:p14="http://schemas.microsoft.com/office/powerpoint/2010/main" val="363764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55E2AE-62F4-ACD0-6854-46D5EA21BCC5}"/>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8D184F85-FAC7-15B6-545C-8765EAC43BE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8C374393-17BC-CF65-436C-6ECDC11B79D9}"/>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6A857E8E-6EEF-4B2A-919D-1194CBDB36D1}" type="slidenum">
              <a:rPr lang="en-US" altLang="en-US"/>
              <a:pPr>
                <a:defRPr/>
              </a:pPr>
              <a:t>‹#›</a:t>
            </a:fld>
            <a:endParaRPr lang="en-US" altLang="en-US"/>
          </a:p>
        </p:txBody>
      </p:sp>
    </p:spTree>
    <p:extLst>
      <p:ext uri="{BB962C8B-B14F-4D97-AF65-F5344CB8AC3E}">
        <p14:creationId xmlns:p14="http://schemas.microsoft.com/office/powerpoint/2010/main" val="424048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0E230E-7F09-5982-25AB-FD891DB731D9}"/>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5">
            <a:extLst>
              <a:ext uri="{FF2B5EF4-FFF2-40B4-BE49-F238E27FC236}">
                <a16:creationId xmlns:a16="http://schemas.microsoft.com/office/drawing/2014/main" id="{68C1E3BB-7977-5E01-6598-DAEEBED4D128}"/>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6">
            <a:extLst>
              <a:ext uri="{FF2B5EF4-FFF2-40B4-BE49-F238E27FC236}">
                <a16:creationId xmlns:a16="http://schemas.microsoft.com/office/drawing/2014/main" id="{077BD8CD-AC91-5AD3-50A4-217E425A44F8}"/>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A0F9ED70-1F64-488F-9C2A-AA5CBAD682E1}" type="slidenum">
              <a:rPr lang="en-US" altLang="en-US"/>
              <a:pPr/>
              <a:t>‹#›</a:t>
            </a:fld>
            <a:endParaRPr lang="en-US" altLang="en-US"/>
          </a:p>
        </p:txBody>
      </p:sp>
    </p:spTree>
    <p:extLst>
      <p:ext uri="{BB962C8B-B14F-4D97-AF65-F5344CB8AC3E}">
        <p14:creationId xmlns:p14="http://schemas.microsoft.com/office/powerpoint/2010/main" val="245848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AA6618-2E80-B2B4-8ED0-B6752D6A1B11}"/>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Rectangle 5">
            <a:extLst>
              <a:ext uri="{FF2B5EF4-FFF2-40B4-BE49-F238E27FC236}">
                <a16:creationId xmlns:a16="http://schemas.microsoft.com/office/drawing/2014/main" id="{F79E881D-F588-71F9-0DA3-3EE133DBAE15}"/>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6">
            <a:extLst>
              <a:ext uri="{FF2B5EF4-FFF2-40B4-BE49-F238E27FC236}">
                <a16:creationId xmlns:a16="http://schemas.microsoft.com/office/drawing/2014/main" id="{3242B265-1F34-7F25-08BB-A19A5DD27199}"/>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668ED001-4FFE-4C72-A9E0-787122C9B5A8}" type="slidenum">
              <a:rPr lang="en-US" altLang="en-US"/>
              <a:pPr/>
              <a:t>‹#›</a:t>
            </a:fld>
            <a:endParaRPr lang="en-US" altLang="en-US"/>
          </a:p>
        </p:txBody>
      </p:sp>
    </p:spTree>
    <p:extLst>
      <p:ext uri="{BB962C8B-B14F-4D97-AF65-F5344CB8AC3E}">
        <p14:creationId xmlns:p14="http://schemas.microsoft.com/office/powerpoint/2010/main" val="877772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8FBEF84-4C25-58A7-CA56-B0C974D077EB}"/>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700FC9AE-BBA6-5F51-A1F5-63F09E21BF6A}"/>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1C240487-F78C-963E-ABEC-E9A487A1EFCA}"/>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78689A12-BFA8-46F6-8FCC-321F77C639CF}" type="slidenum">
              <a:rPr lang="en-US" altLang="en-US"/>
              <a:pPr/>
              <a:t>‹#›</a:t>
            </a:fld>
            <a:endParaRPr lang="en-US" altLang="en-US"/>
          </a:p>
        </p:txBody>
      </p:sp>
    </p:spTree>
    <p:extLst>
      <p:ext uri="{BB962C8B-B14F-4D97-AF65-F5344CB8AC3E}">
        <p14:creationId xmlns:p14="http://schemas.microsoft.com/office/powerpoint/2010/main" val="761892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20A5D18D-9C04-B143-074C-52D3CD62E974}"/>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8FBD9FE2-E237-F18C-34DC-16DD9DA5637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AD88B88-19AE-3239-02D6-DAB605AB77F1}"/>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D5ABF9FA-CC57-428C-8708-1741A2F685DA}" type="slidenum">
              <a:rPr lang="en-US" altLang="en-US"/>
              <a:pPr/>
              <a:t>‹#›</a:t>
            </a:fld>
            <a:endParaRPr lang="en-US" altLang="en-US"/>
          </a:p>
        </p:txBody>
      </p:sp>
    </p:spTree>
    <p:extLst>
      <p:ext uri="{BB962C8B-B14F-4D97-AF65-F5344CB8AC3E}">
        <p14:creationId xmlns:p14="http://schemas.microsoft.com/office/powerpoint/2010/main" val="2377217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966CE3-DBB6-EFE6-ECC5-B80B7755E98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5BD51B2F-C9BF-5966-A73B-767913C40B99}"/>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30A3AD7E-4313-DE6E-2058-B2BB14AF4242}"/>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E5B414FB-FB3E-4C8F-8897-0093053F974E}" type="slidenum">
              <a:rPr lang="en-US" altLang="en-US"/>
              <a:pPr/>
              <a:t>‹#›</a:t>
            </a:fld>
            <a:endParaRPr lang="en-US" altLang="en-US"/>
          </a:p>
        </p:txBody>
      </p:sp>
    </p:spTree>
    <p:extLst>
      <p:ext uri="{BB962C8B-B14F-4D97-AF65-F5344CB8AC3E}">
        <p14:creationId xmlns:p14="http://schemas.microsoft.com/office/powerpoint/2010/main" val="2202760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EF64D1-C5B4-67BA-80E0-6826FC698948}"/>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990311D6-5517-B353-4D6F-F21ECF148E3F}"/>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6C7F3203-EBF8-704C-6CA0-D64A9CE6B106}"/>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79775730-5A4D-4137-B831-A8A1BCF1EDC1}" type="slidenum">
              <a:rPr lang="en-US" altLang="en-US"/>
              <a:pPr/>
              <a:t>‹#›</a:t>
            </a:fld>
            <a:endParaRPr lang="en-US" altLang="en-US"/>
          </a:p>
        </p:txBody>
      </p:sp>
    </p:spTree>
    <p:extLst>
      <p:ext uri="{BB962C8B-B14F-4D97-AF65-F5344CB8AC3E}">
        <p14:creationId xmlns:p14="http://schemas.microsoft.com/office/powerpoint/2010/main" val="1154581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A3AA4D-916D-A4A8-FB1F-E2EA218DB31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D14FF343-6333-999F-3183-012A2DD71607}"/>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4F73CB1A-8C0A-922C-0C5A-2C5536CBEFC4}"/>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5EAE8372-2EDC-49C8-8990-867ED2AF58BD}" type="slidenum">
              <a:rPr lang="en-US" altLang="en-US"/>
              <a:pPr/>
              <a:t>‹#›</a:t>
            </a:fld>
            <a:endParaRPr lang="en-US" altLang="en-US"/>
          </a:p>
        </p:txBody>
      </p:sp>
    </p:spTree>
    <p:extLst>
      <p:ext uri="{BB962C8B-B14F-4D97-AF65-F5344CB8AC3E}">
        <p14:creationId xmlns:p14="http://schemas.microsoft.com/office/powerpoint/2010/main" val="615828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0166CF-8261-2188-4D8B-A4FB11B2AB9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B6CA1DAD-CAA5-7CA5-CE30-6AAF3D661F1F}"/>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D8D69F32-C089-773A-922C-07F352B97D2C}"/>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FC8027C5-2F66-4310-934F-2F2F88CA21EC}" type="slidenum">
              <a:rPr lang="en-US" altLang="en-US"/>
              <a:pPr/>
              <a:t>‹#›</a:t>
            </a:fld>
            <a:endParaRPr lang="en-US" altLang="en-US"/>
          </a:p>
        </p:txBody>
      </p:sp>
    </p:spTree>
    <p:extLst>
      <p:ext uri="{BB962C8B-B14F-4D97-AF65-F5344CB8AC3E}">
        <p14:creationId xmlns:p14="http://schemas.microsoft.com/office/powerpoint/2010/main" val="2450866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7CCC8431-0B6B-8342-0432-C4932837D1FD}"/>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C9B5809A-2C93-D321-6916-1364F528DDC2}"/>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7934238C-5764-B7B8-1923-E7A7D0FB487D}"/>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01C4E8F1-2B28-4280-9526-B91660E3D3DB}" type="slidenum">
              <a:rPr lang="en-US" altLang="en-US"/>
              <a:pPr/>
              <a:t>‹#›</a:t>
            </a:fld>
            <a:endParaRPr lang="en-US" altLang="en-US"/>
          </a:p>
        </p:txBody>
      </p:sp>
    </p:spTree>
    <p:extLst>
      <p:ext uri="{BB962C8B-B14F-4D97-AF65-F5344CB8AC3E}">
        <p14:creationId xmlns:p14="http://schemas.microsoft.com/office/powerpoint/2010/main" val="2028038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830FF-5A56-A17D-A262-64CC40AD8FC0}"/>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6E4D2C3F-AA9D-7090-7413-C83BB035736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55B4E3B-5A5F-AD33-D90C-4CDC1D7E7FF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61809A0D-919D-4CC8-8808-031E3C9886DC}" type="slidenum">
              <a:rPr lang="en-US" altLang="en-US"/>
              <a:pPr/>
              <a:t>‹#›</a:t>
            </a:fld>
            <a:endParaRPr lang="en-US" altLang="en-US"/>
          </a:p>
        </p:txBody>
      </p:sp>
    </p:spTree>
    <p:extLst>
      <p:ext uri="{BB962C8B-B14F-4D97-AF65-F5344CB8AC3E}">
        <p14:creationId xmlns:p14="http://schemas.microsoft.com/office/powerpoint/2010/main" val="177298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8414A-4D3E-5657-7B68-2E4CB2C5B0B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E17C2734-3FCA-F719-7586-EC525C3FAF76}"/>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3459B341-C5A5-6AA3-3FDC-AFCF9AB68114}"/>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7FA3BA27-146A-4105-BF26-15D4B99F82B7}" type="slidenum">
              <a:rPr lang="en-US" altLang="en-US"/>
              <a:pPr>
                <a:defRPr/>
              </a:pPr>
              <a:t>‹#›</a:t>
            </a:fld>
            <a:endParaRPr lang="en-US" altLang="en-US"/>
          </a:p>
        </p:txBody>
      </p:sp>
    </p:spTree>
    <p:extLst>
      <p:ext uri="{BB962C8B-B14F-4D97-AF65-F5344CB8AC3E}">
        <p14:creationId xmlns:p14="http://schemas.microsoft.com/office/powerpoint/2010/main" val="890442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374BC7-51E0-C6C6-28B4-09582347F51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39D73512-D690-92BF-10A3-DC586F53FEC5}"/>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E34F3887-8772-E2C8-68E2-F9F0495321CC}"/>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70835C04-839A-4543-AE62-679E7ED19D06}" type="slidenum">
              <a:rPr lang="en-US" altLang="en-US"/>
              <a:pPr/>
              <a:t>‹#›</a:t>
            </a:fld>
            <a:endParaRPr lang="en-US" altLang="en-US"/>
          </a:p>
        </p:txBody>
      </p:sp>
    </p:spTree>
    <p:extLst>
      <p:ext uri="{BB962C8B-B14F-4D97-AF65-F5344CB8AC3E}">
        <p14:creationId xmlns:p14="http://schemas.microsoft.com/office/powerpoint/2010/main" val="3840837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D22747B-F6AD-3B45-0F1D-C2CE0A02B9D5}"/>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5">
            <a:extLst>
              <a:ext uri="{FF2B5EF4-FFF2-40B4-BE49-F238E27FC236}">
                <a16:creationId xmlns:a16="http://schemas.microsoft.com/office/drawing/2014/main" id="{02EA10E1-A136-A79B-2630-990A0B78B43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6">
            <a:extLst>
              <a:ext uri="{FF2B5EF4-FFF2-40B4-BE49-F238E27FC236}">
                <a16:creationId xmlns:a16="http://schemas.microsoft.com/office/drawing/2014/main" id="{B357D8E8-95DF-C913-4A35-03F2FF4C95D2}"/>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3F60F914-4727-484B-B268-F898F389DB21}" type="slidenum">
              <a:rPr lang="en-US" altLang="en-US"/>
              <a:pPr/>
              <a:t>‹#›</a:t>
            </a:fld>
            <a:endParaRPr lang="en-US" altLang="en-US"/>
          </a:p>
        </p:txBody>
      </p:sp>
    </p:spTree>
    <p:extLst>
      <p:ext uri="{BB962C8B-B14F-4D97-AF65-F5344CB8AC3E}">
        <p14:creationId xmlns:p14="http://schemas.microsoft.com/office/powerpoint/2010/main" val="1137134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AE8DA7-9C6C-7A52-B840-A28FBF3B267E}"/>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Rectangle 5">
            <a:extLst>
              <a:ext uri="{FF2B5EF4-FFF2-40B4-BE49-F238E27FC236}">
                <a16:creationId xmlns:a16="http://schemas.microsoft.com/office/drawing/2014/main" id="{1E2A9224-4C03-C9FF-EA51-111FA2E8E1B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6">
            <a:extLst>
              <a:ext uri="{FF2B5EF4-FFF2-40B4-BE49-F238E27FC236}">
                <a16:creationId xmlns:a16="http://schemas.microsoft.com/office/drawing/2014/main" id="{E63C9C20-CE45-8636-08C5-6E5FDBE3AF22}"/>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8C00FEBF-F217-4FC6-9F67-68E717769A0A}" type="slidenum">
              <a:rPr lang="en-US" altLang="en-US"/>
              <a:pPr/>
              <a:t>‹#›</a:t>
            </a:fld>
            <a:endParaRPr lang="en-US" altLang="en-US"/>
          </a:p>
        </p:txBody>
      </p:sp>
    </p:spTree>
    <p:extLst>
      <p:ext uri="{BB962C8B-B14F-4D97-AF65-F5344CB8AC3E}">
        <p14:creationId xmlns:p14="http://schemas.microsoft.com/office/powerpoint/2010/main" val="2625596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CF45964-C963-BD81-9396-E112FACC0CA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1CDA5E2A-970F-0AF5-A10A-6A1EE6C3843C}"/>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E7F4B1D-8BA6-66C9-7E5A-87DBA4DA264E}"/>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1DEC795-907E-4D00-9D8B-9BD738296C16}" type="slidenum">
              <a:rPr lang="en-US" altLang="en-US"/>
              <a:pPr/>
              <a:t>‹#›</a:t>
            </a:fld>
            <a:endParaRPr lang="en-US" altLang="en-US"/>
          </a:p>
        </p:txBody>
      </p:sp>
    </p:spTree>
    <p:extLst>
      <p:ext uri="{BB962C8B-B14F-4D97-AF65-F5344CB8AC3E}">
        <p14:creationId xmlns:p14="http://schemas.microsoft.com/office/powerpoint/2010/main" val="4221639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BAAFA73-104A-0309-B25F-F8A449443A26}"/>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550EA5E-518D-D5A5-A957-4556510363B6}"/>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63C2F084-19E6-8EBA-2ED4-6B89EDF30F2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B776871-F4A1-44F8-A9E6-82D1F518C874}" type="slidenum">
              <a:rPr lang="en-US" altLang="en-US"/>
              <a:pPr/>
              <a:t>‹#›</a:t>
            </a:fld>
            <a:endParaRPr lang="en-US" altLang="en-US"/>
          </a:p>
        </p:txBody>
      </p:sp>
    </p:spTree>
    <p:extLst>
      <p:ext uri="{BB962C8B-B14F-4D97-AF65-F5344CB8AC3E}">
        <p14:creationId xmlns:p14="http://schemas.microsoft.com/office/powerpoint/2010/main" val="574480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093D1A-7A9B-4B7D-7AC1-F1738FEE9E36}"/>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6E04853E-FA81-BF04-F2B9-BB0ED6043C7D}"/>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FF84C760-1E8D-5A16-D6E0-05D23725341B}"/>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0748C67-39A1-4BB0-AC88-8A03C1BE1F08}" type="slidenum">
              <a:rPr lang="en-US" altLang="en-US"/>
              <a:pPr/>
              <a:t>‹#›</a:t>
            </a:fld>
            <a:endParaRPr lang="en-US" altLang="en-US"/>
          </a:p>
        </p:txBody>
      </p:sp>
    </p:spTree>
    <p:extLst>
      <p:ext uri="{BB962C8B-B14F-4D97-AF65-F5344CB8AC3E}">
        <p14:creationId xmlns:p14="http://schemas.microsoft.com/office/powerpoint/2010/main" val="2369847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937BBD-A65E-E773-8317-46133C5FC470}"/>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4444178A-D492-7609-342C-87B509825D2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4456939E-50E3-9DEC-3242-72038CBC9989}"/>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21C447F2-40F0-4E00-916C-932C89D8ED29}" type="slidenum">
              <a:rPr lang="en-US" altLang="en-US"/>
              <a:pPr/>
              <a:t>‹#›</a:t>
            </a:fld>
            <a:endParaRPr lang="en-US" altLang="en-US"/>
          </a:p>
        </p:txBody>
      </p:sp>
    </p:spTree>
    <p:extLst>
      <p:ext uri="{BB962C8B-B14F-4D97-AF65-F5344CB8AC3E}">
        <p14:creationId xmlns:p14="http://schemas.microsoft.com/office/powerpoint/2010/main" val="3948712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AF939B0-1774-29EA-DEA8-939B376A2E90}"/>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83904815-AE18-E0B5-1E96-A0FB5D3D4922}"/>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1C24F27E-28AB-F5CB-E3C8-C1A5C460B541}"/>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99B2B206-6FA7-4F68-AA09-D147EE14178B}" type="slidenum">
              <a:rPr lang="en-US" altLang="en-US"/>
              <a:pPr/>
              <a:t>‹#›</a:t>
            </a:fld>
            <a:endParaRPr lang="en-US" altLang="en-US"/>
          </a:p>
        </p:txBody>
      </p:sp>
    </p:spTree>
    <p:extLst>
      <p:ext uri="{BB962C8B-B14F-4D97-AF65-F5344CB8AC3E}">
        <p14:creationId xmlns:p14="http://schemas.microsoft.com/office/powerpoint/2010/main" val="4170292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CB8BBB-F0B2-8D49-4788-844BD20259CF}"/>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4D859F7A-A1A5-9071-94DD-454B7A900D66}"/>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FD2C9608-B936-F450-D48B-445CDE16436A}"/>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12842372-944B-4222-8F19-61C5BAD91D59}" type="slidenum">
              <a:rPr lang="en-US" altLang="en-US"/>
              <a:pPr/>
              <a:t>‹#›</a:t>
            </a:fld>
            <a:endParaRPr lang="en-US" altLang="en-US"/>
          </a:p>
        </p:txBody>
      </p:sp>
    </p:spTree>
    <p:extLst>
      <p:ext uri="{BB962C8B-B14F-4D97-AF65-F5344CB8AC3E}">
        <p14:creationId xmlns:p14="http://schemas.microsoft.com/office/powerpoint/2010/main" val="2419627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946ABEDE-BA48-69F6-995C-D2D29DBB97F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4F74A5D4-DD60-5107-BB74-1D9324DFF0AB}"/>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EDF26370-C165-82A7-A264-CCAAF6337025}"/>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4EA07AFC-F46F-42AA-9A9D-6A91331B544B}" type="slidenum">
              <a:rPr lang="en-US" altLang="en-US"/>
              <a:pPr/>
              <a:t>‹#›</a:t>
            </a:fld>
            <a:endParaRPr lang="en-US" altLang="en-US"/>
          </a:p>
        </p:txBody>
      </p:sp>
    </p:spTree>
    <p:extLst>
      <p:ext uri="{BB962C8B-B14F-4D97-AF65-F5344CB8AC3E}">
        <p14:creationId xmlns:p14="http://schemas.microsoft.com/office/powerpoint/2010/main" val="276494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A0B9F-CF97-BCE2-CE2A-CBEC3D55B72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FDCDD40F-96E1-B7D0-1F8F-4486BFF44A7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6541BD77-AAF7-C0D7-685F-6ABAEF3BCD95}"/>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BFE7D552-5424-4992-9E6A-902A99072CAC}" type="slidenum">
              <a:rPr lang="en-US" altLang="en-US"/>
              <a:pPr>
                <a:defRPr/>
              </a:pPr>
              <a:t>‹#›</a:t>
            </a:fld>
            <a:endParaRPr lang="en-US" altLang="en-US"/>
          </a:p>
        </p:txBody>
      </p:sp>
    </p:spTree>
    <p:extLst>
      <p:ext uri="{BB962C8B-B14F-4D97-AF65-F5344CB8AC3E}">
        <p14:creationId xmlns:p14="http://schemas.microsoft.com/office/powerpoint/2010/main" val="8645960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EB1CC-5A9A-EA98-A5AD-C1B5B3E97C7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7D5AF194-ED5B-9A45-37FB-3400A1FEE612}"/>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8CE99F7C-F783-FAAD-5B18-8F123CF45800}"/>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65B0FEF2-3106-4D78-9B96-CFC0274DC734}" type="slidenum">
              <a:rPr lang="en-US" altLang="en-US"/>
              <a:pPr/>
              <a:t>‹#›</a:t>
            </a:fld>
            <a:endParaRPr lang="en-US" altLang="en-US"/>
          </a:p>
        </p:txBody>
      </p:sp>
    </p:spTree>
    <p:extLst>
      <p:ext uri="{BB962C8B-B14F-4D97-AF65-F5344CB8AC3E}">
        <p14:creationId xmlns:p14="http://schemas.microsoft.com/office/powerpoint/2010/main" val="603370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6824010-1974-D29D-A180-1F48431130E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EA1BB06F-DA4E-805F-BDC7-D837B3B2BD80}"/>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2997500F-5B1D-29AC-D5E3-44D86600AC38}"/>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2A7F3AFE-8360-4B50-95AC-82F8793816D7}" type="slidenum">
              <a:rPr lang="en-US" altLang="en-US"/>
              <a:pPr/>
              <a:t>‹#›</a:t>
            </a:fld>
            <a:endParaRPr lang="en-US" altLang="en-US"/>
          </a:p>
        </p:txBody>
      </p:sp>
    </p:spTree>
    <p:extLst>
      <p:ext uri="{BB962C8B-B14F-4D97-AF65-F5344CB8AC3E}">
        <p14:creationId xmlns:p14="http://schemas.microsoft.com/office/powerpoint/2010/main" val="1280415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AE5BEA-A7B9-23FF-AB94-887C0E699AC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5">
            <a:extLst>
              <a:ext uri="{FF2B5EF4-FFF2-40B4-BE49-F238E27FC236}">
                <a16:creationId xmlns:a16="http://schemas.microsoft.com/office/drawing/2014/main" id="{ED5A5BBF-2C10-9565-7635-67365A573465}"/>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6">
            <a:extLst>
              <a:ext uri="{FF2B5EF4-FFF2-40B4-BE49-F238E27FC236}">
                <a16:creationId xmlns:a16="http://schemas.microsoft.com/office/drawing/2014/main" id="{C8B79985-65EA-637A-9CEB-AD3CB33B13E7}"/>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043F7CBD-48BE-49F3-A729-0AA66535F137}" type="slidenum">
              <a:rPr lang="en-US" altLang="en-US"/>
              <a:pPr/>
              <a:t>‹#›</a:t>
            </a:fld>
            <a:endParaRPr lang="en-US" altLang="en-US"/>
          </a:p>
        </p:txBody>
      </p:sp>
    </p:spTree>
    <p:extLst>
      <p:ext uri="{BB962C8B-B14F-4D97-AF65-F5344CB8AC3E}">
        <p14:creationId xmlns:p14="http://schemas.microsoft.com/office/powerpoint/2010/main" val="37768178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A71AA9-0FAD-038E-D710-A8F5F528CEAA}"/>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Rectangle 5">
            <a:extLst>
              <a:ext uri="{FF2B5EF4-FFF2-40B4-BE49-F238E27FC236}">
                <a16:creationId xmlns:a16="http://schemas.microsoft.com/office/drawing/2014/main" id="{7B505A5F-F470-77B0-DA02-DFD03BFAB659}"/>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Rectangle 6">
            <a:extLst>
              <a:ext uri="{FF2B5EF4-FFF2-40B4-BE49-F238E27FC236}">
                <a16:creationId xmlns:a16="http://schemas.microsoft.com/office/drawing/2014/main" id="{AD6ADC6F-3DDA-6857-E0E9-12535D5DE71C}"/>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49805C28-04F8-4429-B44C-0862248DCC22}" type="slidenum">
              <a:rPr lang="en-US" altLang="en-US"/>
              <a:pPr/>
              <a:t>‹#›</a:t>
            </a:fld>
            <a:endParaRPr lang="en-US" altLang="en-US"/>
          </a:p>
        </p:txBody>
      </p:sp>
    </p:spTree>
    <p:extLst>
      <p:ext uri="{BB962C8B-B14F-4D97-AF65-F5344CB8AC3E}">
        <p14:creationId xmlns:p14="http://schemas.microsoft.com/office/powerpoint/2010/main" val="22169991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EE11FEF-2873-306B-C5F3-B505DC29A174}"/>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77FEB060-E097-9427-A646-3806C3702A8F}"/>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DC7AB9E4-5C5E-A41E-57A1-7C2F06A91CDE}"/>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DE5F84A6-678E-45CF-8101-AF2507A1F69A}" type="slidenum">
              <a:rPr lang="en-US" altLang="en-US"/>
              <a:pPr/>
              <a:t>‹#›</a:t>
            </a:fld>
            <a:endParaRPr lang="en-US" altLang="en-US"/>
          </a:p>
        </p:txBody>
      </p:sp>
    </p:spTree>
    <p:extLst>
      <p:ext uri="{BB962C8B-B14F-4D97-AF65-F5344CB8AC3E}">
        <p14:creationId xmlns:p14="http://schemas.microsoft.com/office/powerpoint/2010/main" val="56503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D3662776-8A26-0A47-764A-3815DABAA543}"/>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FC84C948-192C-8A91-81F0-6BE6EC98AF79}"/>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CBCD590-A1D0-044C-E105-C391FF5B3A2F}"/>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04FA5303-718B-4ED2-92C4-19E6274AF004}" type="slidenum">
              <a:rPr lang="en-US" altLang="en-US"/>
              <a:pPr/>
              <a:t>‹#›</a:t>
            </a:fld>
            <a:endParaRPr lang="en-US" altLang="en-US"/>
          </a:p>
        </p:txBody>
      </p:sp>
    </p:spTree>
    <p:extLst>
      <p:ext uri="{BB962C8B-B14F-4D97-AF65-F5344CB8AC3E}">
        <p14:creationId xmlns:p14="http://schemas.microsoft.com/office/powerpoint/2010/main" val="4267734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6722D-E69F-EE12-3E0F-2FE31DD3437B}"/>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0E302840-EFDF-17DE-EAE3-DAC5F519F94E}"/>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6EE459AF-E0DD-4D44-76BB-021DB1A68DD1}"/>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E0577E0C-D07F-4120-8E2A-B04134C0B0BE}" type="slidenum">
              <a:rPr lang="en-US" altLang="en-US"/>
              <a:pPr/>
              <a:t>‹#›</a:t>
            </a:fld>
            <a:endParaRPr lang="en-US" altLang="en-US"/>
          </a:p>
        </p:txBody>
      </p:sp>
    </p:spTree>
    <p:extLst>
      <p:ext uri="{BB962C8B-B14F-4D97-AF65-F5344CB8AC3E}">
        <p14:creationId xmlns:p14="http://schemas.microsoft.com/office/powerpoint/2010/main" val="2424972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36BC49-815A-CFE9-CD02-E6E196DC0297}"/>
              </a:ext>
            </a:extLst>
          </p:cNvPr>
          <p:cNvSpPr>
            <a:spLocks noGrp="1" noChangeArrowheads="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CE85D72B-3604-1967-38AE-7433F181E8E5}"/>
              </a:ext>
            </a:extLst>
          </p:cNvPr>
          <p:cNvSpPr>
            <a:spLocks noGrp="1" noChangeArrowheads="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A8806F81-AF4C-DA23-3D1D-A79A2EEDB4FF}"/>
              </a:ext>
            </a:extLst>
          </p:cNvPr>
          <p:cNvSpPr>
            <a:spLocks noGrp="1" noChangeArrowheads="1"/>
          </p:cNvSpPr>
          <p:nvPr>
            <p:ph type="sldNum" sz="quarter" idx="12"/>
          </p:nvPr>
        </p:nvSpPr>
        <p:spPr/>
        <p:txBody>
          <a:bodyPr/>
          <a:lstStyle>
            <a:lvl1pPr>
              <a:defRPr>
                <a:latin typeface="Comic Sans MS" panose="030F0702030302020204" pitchFamily="66" charset="0"/>
              </a:defRPr>
            </a:lvl1pPr>
          </a:lstStyle>
          <a:p>
            <a:fld id="{4A28D9C7-7BB5-40B0-B88B-4BD6166EEB68}" type="slidenum">
              <a:rPr lang="en-US" altLang="en-US"/>
              <a:pPr/>
              <a:t>‹#›</a:t>
            </a:fld>
            <a:endParaRPr lang="en-US" altLang="en-US"/>
          </a:p>
        </p:txBody>
      </p:sp>
    </p:spTree>
    <p:extLst>
      <p:ext uri="{BB962C8B-B14F-4D97-AF65-F5344CB8AC3E}">
        <p14:creationId xmlns:p14="http://schemas.microsoft.com/office/powerpoint/2010/main" val="233409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E039F4E0-0C08-5E77-5AEF-961A08A887E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2B29FE7A-6BBF-8D76-2E56-CD263F7D4DE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A7518E0-52B4-11E1-29F0-DE174967B81A}"/>
              </a:ext>
            </a:extLst>
          </p:cNvPr>
          <p:cNvSpPr>
            <a:spLocks noGrp="1"/>
          </p:cNvSpPr>
          <p:nvPr>
            <p:ph type="sldNum" sz="quarter" idx="12"/>
          </p:nvPr>
        </p:nvSpPr>
        <p:spPr/>
        <p:txBody>
          <a:bodyPr/>
          <a:lstStyle>
            <a:lvl1pPr>
              <a:defRPr>
                <a:latin typeface="Comic Sans MS" panose="030F0702030302020204" pitchFamily="66" charset="0"/>
              </a:defRPr>
            </a:lvl1pPr>
          </a:lstStyle>
          <a:p>
            <a:fld id="{172F20AD-93FE-4C2D-8DB4-F164E4983074}" type="slidenum">
              <a:rPr lang="en-US" altLang="en-US"/>
              <a:pPr/>
              <a:t>‹#›</a:t>
            </a:fld>
            <a:endParaRPr lang="en-US" altLang="en-US"/>
          </a:p>
        </p:txBody>
      </p:sp>
    </p:spTree>
    <p:extLst>
      <p:ext uri="{BB962C8B-B14F-4D97-AF65-F5344CB8AC3E}">
        <p14:creationId xmlns:p14="http://schemas.microsoft.com/office/powerpoint/2010/main" val="1475613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1072B-550A-177C-029B-D5821E752E1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4394F4EE-E315-EA10-6FAF-433BE5A38F9E}"/>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46AD088-0DA4-F20A-E694-6BC604F1D5A3}"/>
              </a:ext>
            </a:extLst>
          </p:cNvPr>
          <p:cNvSpPr>
            <a:spLocks noGrp="1"/>
          </p:cNvSpPr>
          <p:nvPr>
            <p:ph type="sldNum" sz="quarter" idx="12"/>
          </p:nvPr>
        </p:nvSpPr>
        <p:spPr/>
        <p:txBody>
          <a:bodyPr/>
          <a:lstStyle>
            <a:lvl1pPr>
              <a:defRPr>
                <a:latin typeface="Comic Sans MS" panose="030F0702030302020204" pitchFamily="66" charset="0"/>
              </a:defRPr>
            </a:lvl1pPr>
          </a:lstStyle>
          <a:p>
            <a:fld id="{7E3B8181-EBA8-4E8B-A1F4-DB9D39441C52}" type="slidenum">
              <a:rPr lang="en-US" altLang="en-US"/>
              <a:pPr/>
              <a:t>‹#›</a:t>
            </a:fld>
            <a:endParaRPr lang="en-US" altLang="en-US"/>
          </a:p>
        </p:txBody>
      </p:sp>
    </p:spTree>
    <p:extLst>
      <p:ext uri="{BB962C8B-B14F-4D97-AF65-F5344CB8AC3E}">
        <p14:creationId xmlns:p14="http://schemas.microsoft.com/office/powerpoint/2010/main" val="265559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a:extLst>
              <a:ext uri="{FF2B5EF4-FFF2-40B4-BE49-F238E27FC236}">
                <a16:creationId xmlns:a16="http://schemas.microsoft.com/office/drawing/2014/main" id="{8D38CA58-835F-3336-8DFC-7A0AD79AC37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791D6AC-8537-D39C-7BAC-60827CAF9D6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42A4A3-1204-668B-E4E1-86A47483DF59}"/>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EE793394-028B-45B5-A90E-D477CB883AB7}" type="slidenum">
              <a:rPr lang="en-US" altLang="en-US"/>
              <a:pPr>
                <a:defRPr/>
              </a:pPr>
              <a:t>‹#›</a:t>
            </a:fld>
            <a:endParaRPr lang="en-US" altLang="en-US"/>
          </a:p>
        </p:txBody>
      </p:sp>
    </p:spTree>
    <p:extLst>
      <p:ext uri="{BB962C8B-B14F-4D97-AF65-F5344CB8AC3E}">
        <p14:creationId xmlns:p14="http://schemas.microsoft.com/office/powerpoint/2010/main" val="38866378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D2BA8976-C5C6-C3A3-AC5E-2D3EB4F7A80F}"/>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ED617D0-50F2-750E-AF05-2706F1F54C94}"/>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81DB930-A68C-292C-EF1A-DE2FFAFC6431}"/>
              </a:ext>
            </a:extLst>
          </p:cNvPr>
          <p:cNvSpPr>
            <a:spLocks noGrp="1"/>
          </p:cNvSpPr>
          <p:nvPr>
            <p:ph type="sldNum" sz="quarter" idx="12"/>
          </p:nvPr>
        </p:nvSpPr>
        <p:spPr/>
        <p:txBody>
          <a:bodyPr/>
          <a:lstStyle>
            <a:lvl1pPr>
              <a:defRPr>
                <a:latin typeface="Comic Sans MS" panose="030F0702030302020204" pitchFamily="66" charset="0"/>
              </a:defRPr>
            </a:lvl1pPr>
          </a:lstStyle>
          <a:p>
            <a:fld id="{BBC43AD0-D85C-451C-8CC0-B23F45B4E5D6}" type="slidenum">
              <a:rPr lang="en-US" altLang="en-US"/>
              <a:pPr/>
              <a:t>‹#›</a:t>
            </a:fld>
            <a:endParaRPr lang="en-US" altLang="en-US"/>
          </a:p>
        </p:txBody>
      </p:sp>
    </p:spTree>
    <p:extLst>
      <p:ext uri="{BB962C8B-B14F-4D97-AF65-F5344CB8AC3E}">
        <p14:creationId xmlns:p14="http://schemas.microsoft.com/office/powerpoint/2010/main" val="1764287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88CA6-542C-F97B-A17D-4E4F26426C2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903D772-2DDD-8B9A-F0A4-6A386660DD2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08AF364-AA25-774E-9B37-1E733A506B6B}"/>
              </a:ext>
            </a:extLst>
          </p:cNvPr>
          <p:cNvSpPr>
            <a:spLocks noGrp="1"/>
          </p:cNvSpPr>
          <p:nvPr>
            <p:ph type="sldNum" sz="quarter" idx="12"/>
          </p:nvPr>
        </p:nvSpPr>
        <p:spPr/>
        <p:txBody>
          <a:bodyPr/>
          <a:lstStyle>
            <a:lvl1pPr>
              <a:defRPr>
                <a:latin typeface="Comic Sans MS" panose="030F0702030302020204" pitchFamily="66" charset="0"/>
              </a:defRPr>
            </a:lvl1pPr>
          </a:lstStyle>
          <a:p>
            <a:fld id="{A8DF2532-AA3C-49F9-8F13-A9C13A0CC0AF}" type="slidenum">
              <a:rPr lang="en-US" altLang="en-US"/>
              <a:pPr/>
              <a:t>‹#›</a:t>
            </a:fld>
            <a:endParaRPr lang="en-US" altLang="en-US"/>
          </a:p>
        </p:txBody>
      </p:sp>
    </p:spTree>
    <p:extLst>
      <p:ext uri="{BB962C8B-B14F-4D97-AF65-F5344CB8AC3E}">
        <p14:creationId xmlns:p14="http://schemas.microsoft.com/office/powerpoint/2010/main" val="106629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1213F-FEA2-5C09-EE37-CDBBE07F497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B0CAF3BE-78B7-AA13-47D0-18FC0B441CC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106F04BD-424C-B717-9D31-D8A39D243941}"/>
              </a:ext>
            </a:extLst>
          </p:cNvPr>
          <p:cNvSpPr>
            <a:spLocks noGrp="1"/>
          </p:cNvSpPr>
          <p:nvPr>
            <p:ph type="sldNum" sz="quarter" idx="12"/>
          </p:nvPr>
        </p:nvSpPr>
        <p:spPr/>
        <p:txBody>
          <a:bodyPr/>
          <a:lstStyle>
            <a:lvl1pPr>
              <a:defRPr>
                <a:latin typeface="Comic Sans MS" panose="030F0702030302020204" pitchFamily="66" charset="0"/>
              </a:defRPr>
            </a:lvl1pPr>
          </a:lstStyle>
          <a:p>
            <a:fld id="{086BC723-6123-4C78-A3DB-7771B206A26F}" type="slidenum">
              <a:rPr lang="en-US" altLang="en-US"/>
              <a:pPr/>
              <a:t>‹#›</a:t>
            </a:fld>
            <a:endParaRPr lang="en-US" altLang="en-US"/>
          </a:p>
        </p:txBody>
      </p:sp>
    </p:spTree>
    <p:extLst>
      <p:ext uri="{BB962C8B-B14F-4D97-AF65-F5344CB8AC3E}">
        <p14:creationId xmlns:p14="http://schemas.microsoft.com/office/powerpoint/2010/main" val="1602341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644E6-F397-94B0-103F-E5DD97C66706}"/>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EAFBAB16-F6F7-D39F-0542-7F881F992A1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A296A0D7-D69A-B072-1196-8EA0D986A027}"/>
              </a:ext>
            </a:extLst>
          </p:cNvPr>
          <p:cNvSpPr>
            <a:spLocks noGrp="1"/>
          </p:cNvSpPr>
          <p:nvPr>
            <p:ph type="sldNum" sz="quarter" idx="12"/>
          </p:nvPr>
        </p:nvSpPr>
        <p:spPr/>
        <p:txBody>
          <a:bodyPr/>
          <a:lstStyle>
            <a:lvl1pPr>
              <a:defRPr>
                <a:latin typeface="Comic Sans MS" panose="030F0702030302020204" pitchFamily="66" charset="0"/>
              </a:defRPr>
            </a:lvl1pPr>
          </a:lstStyle>
          <a:p>
            <a:fld id="{C656C973-DCD0-4950-8111-0DF90C7604A6}" type="slidenum">
              <a:rPr lang="en-US" altLang="en-US"/>
              <a:pPr/>
              <a:t>‹#›</a:t>
            </a:fld>
            <a:endParaRPr lang="en-US" altLang="en-US"/>
          </a:p>
        </p:txBody>
      </p:sp>
    </p:spTree>
    <p:extLst>
      <p:ext uri="{BB962C8B-B14F-4D97-AF65-F5344CB8AC3E}">
        <p14:creationId xmlns:p14="http://schemas.microsoft.com/office/powerpoint/2010/main" val="10758145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6C52B-50B7-E189-CB6C-F0DE9781B132}"/>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22CA47DA-0F21-49B3-4216-318F32798EBA}"/>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8F31C54E-4E36-E8FC-2DFE-64AF9CF5E999}"/>
              </a:ext>
            </a:extLst>
          </p:cNvPr>
          <p:cNvSpPr>
            <a:spLocks noGrp="1"/>
          </p:cNvSpPr>
          <p:nvPr>
            <p:ph type="sldNum" sz="quarter" idx="12"/>
          </p:nvPr>
        </p:nvSpPr>
        <p:spPr/>
        <p:txBody>
          <a:bodyPr/>
          <a:lstStyle>
            <a:lvl1pPr>
              <a:defRPr>
                <a:latin typeface="Comic Sans MS" panose="030F0702030302020204" pitchFamily="66" charset="0"/>
              </a:defRPr>
            </a:lvl1pPr>
          </a:lstStyle>
          <a:p>
            <a:fld id="{4F899FC3-E3AD-4E94-A134-D4A2E39B6151}" type="slidenum">
              <a:rPr lang="en-US" altLang="en-US"/>
              <a:pPr/>
              <a:t>‹#›</a:t>
            </a:fld>
            <a:endParaRPr lang="en-US" altLang="en-US"/>
          </a:p>
        </p:txBody>
      </p:sp>
    </p:spTree>
    <p:extLst>
      <p:ext uri="{BB962C8B-B14F-4D97-AF65-F5344CB8AC3E}">
        <p14:creationId xmlns:p14="http://schemas.microsoft.com/office/powerpoint/2010/main" val="648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2B2EB64-067C-C9B7-D21B-FBCAE9DE28AE}"/>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2359F7EB-E2F5-171B-2CF8-3395128E455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8CDFD5C1-0B72-E879-3324-A1738CF61181}"/>
              </a:ext>
            </a:extLst>
          </p:cNvPr>
          <p:cNvSpPr>
            <a:spLocks noGrp="1"/>
          </p:cNvSpPr>
          <p:nvPr>
            <p:ph type="sldNum" sz="quarter" idx="12"/>
          </p:nvPr>
        </p:nvSpPr>
        <p:spPr/>
        <p:txBody>
          <a:bodyPr/>
          <a:lstStyle>
            <a:lvl1pPr>
              <a:defRPr>
                <a:latin typeface="Comic Sans MS" panose="030F0702030302020204" pitchFamily="66" charset="0"/>
              </a:defRPr>
            </a:lvl1pPr>
          </a:lstStyle>
          <a:p>
            <a:fld id="{DD8785B0-2E6F-40C8-9C6C-43382E8A13FE}" type="slidenum">
              <a:rPr lang="en-US" altLang="en-US"/>
              <a:pPr/>
              <a:t>‹#›</a:t>
            </a:fld>
            <a:endParaRPr lang="en-US" altLang="en-US"/>
          </a:p>
        </p:txBody>
      </p:sp>
    </p:spTree>
    <p:extLst>
      <p:ext uri="{BB962C8B-B14F-4D97-AF65-F5344CB8AC3E}">
        <p14:creationId xmlns:p14="http://schemas.microsoft.com/office/powerpoint/2010/main" val="654801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81343557-EE03-A109-46FD-E291C3EDC65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9FD1346-2528-15F1-DADA-734A01F4E79E}"/>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4BFB220-110F-D2F1-8582-B4CC182B5846}"/>
              </a:ext>
            </a:extLst>
          </p:cNvPr>
          <p:cNvSpPr>
            <a:spLocks noGrp="1"/>
          </p:cNvSpPr>
          <p:nvPr>
            <p:ph type="sldNum" sz="quarter" idx="12"/>
          </p:nvPr>
        </p:nvSpPr>
        <p:spPr/>
        <p:txBody>
          <a:bodyPr/>
          <a:lstStyle>
            <a:lvl1pPr>
              <a:defRPr>
                <a:latin typeface="Comic Sans MS" panose="030F0702030302020204" pitchFamily="66" charset="0"/>
              </a:defRPr>
            </a:lvl1pPr>
          </a:lstStyle>
          <a:p>
            <a:fld id="{DF1A5D84-901D-4157-B033-BF1A9A548DC0}" type="slidenum">
              <a:rPr lang="en-US" altLang="en-US"/>
              <a:pPr/>
              <a:t>‹#›</a:t>
            </a:fld>
            <a:endParaRPr lang="en-US" altLang="en-US"/>
          </a:p>
        </p:txBody>
      </p:sp>
    </p:spTree>
    <p:extLst>
      <p:ext uri="{BB962C8B-B14F-4D97-AF65-F5344CB8AC3E}">
        <p14:creationId xmlns:p14="http://schemas.microsoft.com/office/powerpoint/2010/main" val="1988345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99559-F09A-5545-4BF5-65403259FCD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F4A6AA4C-A26E-B5B1-8064-8816FE7DAFC1}"/>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332E4FD-9EC7-FD8B-1259-2DAE1CB2F47D}"/>
              </a:ext>
            </a:extLst>
          </p:cNvPr>
          <p:cNvSpPr>
            <a:spLocks noGrp="1"/>
          </p:cNvSpPr>
          <p:nvPr>
            <p:ph type="sldNum" sz="quarter" idx="12"/>
          </p:nvPr>
        </p:nvSpPr>
        <p:spPr/>
        <p:txBody>
          <a:bodyPr/>
          <a:lstStyle>
            <a:lvl1pPr>
              <a:defRPr>
                <a:latin typeface="Comic Sans MS" panose="030F0702030302020204" pitchFamily="66" charset="0"/>
              </a:defRPr>
            </a:lvl1pPr>
          </a:lstStyle>
          <a:p>
            <a:fld id="{20341972-3B72-43C2-8BE5-C4C70DDAFD1C}" type="slidenum">
              <a:rPr lang="en-US" altLang="en-US"/>
              <a:pPr/>
              <a:t>‹#›</a:t>
            </a:fld>
            <a:endParaRPr lang="en-US" altLang="en-US"/>
          </a:p>
        </p:txBody>
      </p:sp>
    </p:spTree>
    <p:extLst>
      <p:ext uri="{BB962C8B-B14F-4D97-AF65-F5344CB8AC3E}">
        <p14:creationId xmlns:p14="http://schemas.microsoft.com/office/powerpoint/2010/main" val="25004182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7103" y="228600"/>
            <a:ext cx="2730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3" y="228600"/>
            <a:ext cx="79883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4C58D-882A-26C5-9BBD-020AFF7ED8F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52FBA176-0A49-A340-E995-864A954CC6B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9D7F207-7285-F517-639C-4C1CCFC1AC31}"/>
              </a:ext>
            </a:extLst>
          </p:cNvPr>
          <p:cNvSpPr>
            <a:spLocks noGrp="1"/>
          </p:cNvSpPr>
          <p:nvPr>
            <p:ph type="sldNum" sz="quarter" idx="12"/>
          </p:nvPr>
        </p:nvSpPr>
        <p:spPr/>
        <p:txBody>
          <a:bodyPr/>
          <a:lstStyle>
            <a:lvl1pPr>
              <a:defRPr>
                <a:latin typeface="Comic Sans MS" panose="030F0702030302020204" pitchFamily="66" charset="0"/>
              </a:defRPr>
            </a:lvl1pPr>
          </a:lstStyle>
          <a:p>
            <a:fld id="{4FE1C0E8-F695-4876-AC95-5D2397D57E33}" type="slidenum">
              <a:rPr lang="en-US" altLang="en-US"/>
              <a:pPr/>
              <a:t>‹#›</a:t>
            </a:fld>
            <a:endParaRPr lang="en-US" altLang="en-US"/>
          </a:p>
        </p:txBody>
      </p:sp>
    </p:spTree>
    <p:extLst>
      <p:ext uri="{BB962C8B-B14F-4D97-AF65-F5344CB8AC3E}">
        <p14:creationId xmlns:p14="http://schemas.microsoft.com/office/powerpoint/2010/main" val="2941634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EF6BF09-554F-8250-B401-41D6A62E400A}"/>
              </a:ext>
            </a:extLst>
          </p:cNvPr>
          <p:cNvSpPr>
            <a:spLocks noGrp="1"/>
          </p:cNvSpPr>
          <p:nvPr>
            <p:ph type="dt" sz="half" idx="10"/>
          </p:nvPr>
        </p:nvSpPr>
        <p:spPr>
          <a:xfrm>
            <a:off x="1219200" y="6324600"/>
            <a:ext cx="2540000" cy="457200"/>
          </a:xfrm>
        </p:spPr>
        <p:txBody>
          <a:bodyPr/>
          <a:lstStyle>
            <a:lvl1pPr fontAlgn="auto">
              <a:spcBef>
                <a:spcPts val="0"/>
              </a:spcBef>
              <a:spcAft>
                <a:spcPts val="0"/>
              </a:spcAft>
              <a:defRPr/>
            </a:lvl1pPr>
          </a:lstStyle>
          <a:p>
            <a:pPr>
              <a:defRPr/>
            </a:pPr>
            <a:endParaRPr lang="en-US"/>
          </a:p>
        </p:txBody>
      </p:sp>
      <p:sp>
        <p:nvSpPr>
          <p:cNvPr id="7" name="Footer Placeholder 6">
            <a:extLst>
              <a:ext uri="{FF2B5EF4-FFF2-40B4-BE49-F238E27FC236}">
                <a16:creationId xmlns:a16="http://schemas.microsoft.com/office/drawing/2014/main" id="{2CCCBBBC-E846-1BAB-E090-72D928105769}"/>
              </a:ext>
            </a:extLst>
          </p:cNvPr>
          <p:cNvSpPr>
            <a:spLocks noGrp="1"/>
          </p:cNvSpPr>
          <p:nvPr>
            <p:ph type="ftr" sz="quarter" idx="11"/>
          </p:nvPr>
        </p:nvSpPr>
        <p:spPr>
          <a:xfrm>
            <a:off x="4470400" y="6324600"/>
            <a:ext cx="3860800" cy="457200"/>
          </a:xfrm>
        </p:spPr>
        <p:txBody>
          <a:bodyPr/>
          <a:lstStyle>
            <a:lvl1pPr fontAlgn="auto">
              <a:spcBef>
                <a:spcPts val="0"/>
              </a:spcBef>
              <a:spcAft>
                <a:spcPts val="0"/>
              </a:spcAft>
              <a:defRPr/>
            </a:lvl1pPr>
          </a:lstStyle>
          <a:p>
            <a:pPr>
              <a:defRPr/>
            </a:pPr>
            <a:endParaRPr lang="en-US"/>
          </a:p>
        </p:txBody>
      </p:sp>
      <p:sp>
        <p:nvSpPr>
          <p:cNvPr id="8" name="Slide Number Placeholder 7">
            <a:extLst>
              <a:ext uri="{FF2B5EF4-FFF2-40B4-BE49-F238E27FC236}">
                <a16:creationId xmlns:a16="http://schemas.microsoft.com/office/drawing/2014/main" id="{7DFEAC1E-C0FB-6803-3763-6D2752E361FF}"/>
              </a:ext>
            </a:extLst>
          </p:cNvPr>
          <p:cNvSpPr>
            <a:spLocks noGrp="1"/>
          </p:cNvSpPr>
          <p:nvPr>
            <p:ph type="sldNum" sz="quarter" idx="12"/>
          </p:nvPr>
        </p:nvSpPr>
        <p:spPr>
          <a:xfrm>
            <a:off x="9042400" y="6324600"/>
            <a:ext cx="2540000" cy="457200"/>
          </a:xfrm>
        </p:spPr>
        <p:txBody>
          <a:bodyPr/>
          <a:lstStyle>
            <a:lvl1pPr>
              <a:defRPr/>
            </a:lvl1pPr>
          </a:lstStyle>
          <a:p>
            <a:fld id="{0282E263-721F-43E1-80A9-F036CD4C89C5}" type="slidenum">
              <a:rPr lang="en-US" altLang="en-US"/>
              <a:pPr/>
              <a:t>‹#›</a:t>
            </a:fld>
            <a:endParaRPr lang="en-US" altLang="en-US"/>
          </a:p>
        </p:txBody>
      </p:sp>
    </p:spTree>
    <p:extLst>
      <p:ext uri="{BB962C8B-B14F-4D97-AF65-F5344CB8AC3E}">
        <p14:creationId xmlns:p14="http://schemas.microsoft.com/office/powerpoint/2010/main" val="1309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a:extLst>
              <a:ext uri="{FF2B5EF4-FFF2-40B4-BE49-F238E27FC236}">
                <a16:creationId xmlns:a16="http://schemas.microsoft.com/office/drawing/2014/main" id="{D1E4A66E-2947-9646-590A-F52624D26BC5}"/>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B099683B-405B-DD98-3399-0DE9FE20D4F3}"/>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D548C28-1A7F-CA37-8487-365EAED7F5F8}"/>
              </a:ext>
            </a:extLst>
          </p:cNvPr>
          <p:cNvSpPr>
            <a:spLocks noGrp="1"/>
          </p:cNvSpPr>
          <p:nvPr>
            <p:ph type="sldNum" sz="quarter" idx="12"/>
          </p:nvPr>
        </p:nvSpPr>
        <p:spPr/>
        <p:txBody>
          <a:bodyPr/>
          <a:lstStyle>
            <a:lvl1pPr>
              <a:defRPr>
                <a:latin typeface="Comic Sans MS" panose="030F0702030302020204" pitchFamily="66" charset="0"/>
              </a:defRPr>
            </a:lvl1pPr>
          </a:lstStyle>
          <a:p>
            <a:pPr>
              <a:defRPr/>
            </a:pPr>
            <a:fld id="{29C3D9DE-FECD-40F5-BF53-9D0E1F8F9DC5}" type="slidenum">
              <a:rPr lang="en-US" altLang="en-US"/>
              <a:pPr>
                <a:defRPr/>
              </a:pPr>
              <a:t>‹#›</a:t>
            </a:fld>
            <a:endParaRPr lang="en-US" altLang="en-US"/>
          </a:p>
        </p:txBody>
      </p:sp>
    </p:spTree>
    <p:extLst>
      <p:ext uri="{BB962C8B-B14F-4D97-AF65-F5344CB8AC3E}">
        <p14:creationId xmlns:p14="http://schemas.microsoft.com/office/powerpoint/2010/main" val="24260627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EA7861F-1D7C-8B22-FE04-FECF52769BB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D4E9B5C1-4FAF-E826-5A28-722A361928C8}"/>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ABDC515-CBB4-49A4-3D93-953432DF8E80}"/>
              </a:ext>
            </a:extLst>
          </p:cNvPr>
          <p:cNvSpPr>
            <a:spLocks noGrp="1"/>
          </p:cNvSpPr>
          <p:nvPr>
            <p:ph type="sldNum" sz="quarter" idx="12"/>
          </p:nvPr>
        </p:nvSpPr>
        <p:spPr/>
        <p:txBody>
          <a:bodyPr/>
          <a:lstStyle>
            <a:lvl1pPr>
              <a:defRPr>
                <a:latin typeface="Comic Sans MS" panose="030F0702030302020204" pitchFamily="66" charset="0"/>
              </a:defRPr>
            </a:lvl1pPr>
          </a:lstStyle>
          <a:p>
            <a:fld id="{1FE7D31A-80EA-4C0A-8F61-53A2DBF7365D}" type="slidenum">
              <a:rPr lang="en-US" altLang="en-US"/>
              <a:pPr/>
              <a:t>‹#›</a:t>
            </a:fld>
            <a:endParaRPr lang="en-US" altLang="en-US"/>
          </a:p>
        </p:txBody>
      </p:sp>
    </p:spTree>
    <p:extLst>
      <p:ext uri="{BB962C8B-B14F-4D97-AF65-F5344CB8AC3E}">
        <p14:creationId xmlns:p14="http://schemas.microsoft.com/office/powerpoint/2010/main" val="2573653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9FC8D-4A67-72DB-BCC5-4EDE03E67344}"/>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4D6564E1-6AD5-43EB-1AE2-A3F29A433295}"/>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B14001A-C457-72B5-3BF6-2E618EB8655B}"/>
              </a:ext>
            </a:extLst>
          </p:cNvPr>
          <p:cNvSpPr>
            <a:spLocks noGrp="1"/>
          </p:cNvSpPr>
          <p:nvPr>
            <p:ph type="sldNum" sz="quarter" idx="12"/>
          </p:nvPr>
        </p:nvSpPr>
        <p:spPr/>
        <p:txBody>
          <a:bodyPr/>
          <a:lstStyle>
            <a:lvl1pPr>
              <a:defRPr>
                <a:latin typeface="Comic Sans MS" panose="030F0702030302020204" pitchFamily="66" charset="0"/>
              </a:defRPr>
            </a:lvl1pPr>
          </a:lstStyle>
          <a:p>
            <a:fld id="{3C944F78-0A6E-4879-B6F1-E9B6C9CFDA28}" type="slidenum">
              <a:rPr lang="en-US" altLang="en-US"/>
              <a:pPr/>
              <a:t>‹#›</a:t>
            </a:fld>
            <a:endParaRPr lang="en-US" altLang="en-US"/>
          </a:p>
        </p:txBody>
      </p:sp>
    </p:spTree>
    <p:extLst>
      <p:ext uri="{BB962C8B-B14F-4D97-AF65-F5344CB8AC3E}">
        <p14:creationId xmlns:p14="http://schemas.microsoft.com/office/powerpoint/2010/main" val="1845600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077E2A83-9CEE-E68D-B0E1-BDD16E411CA2}"/>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F593B648-DDC0-6BFB-90AA-91DED9BBC08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5DF82A8B-905D-ABFD-EDC6-77727B483021}"/>
              </a:ext>
            </a:extLst>
          </p:cNvPr>
          <p:cNvSpPr>
            <a:spLocks noGrp="1"/>
          </p:cNvSpPr>
          <p:nvPr>
            <p:ph type="sldNum" sz="quarter" idx="12"/>
          </p:nvPr>
        </p:nvSpPr>
        <p:spPr/>
        <p:txBody>
          <a:bodyPr/>
          <a:lstStyle>
            <a:lvl1pPr>
              <a:defRPr>
                <a:latin typeface="Comic Sans MS" panose="030F0702030302020204" pitchFamily="66" charset="0"/>
              </a:defRPr>
            </a:lvl1pPr>
          </a:lstStyle>
          <a:p>
            <a:fld id="{33361626-E86E-4A95-90A0-66176EBFF90C}" type="slidenum">
              <a:rPr lang="en-US" altLang="en-US"/>
              <a:pPr/>
              <a:t>‹#›</a:t>
            </a:fld>
            <a:endParaRPr lang="en-US" altLang="en-US"/>
          </a:p>
        </p:txBody>
      </p:sp>
    </p:spTree>
    <p:extLst>
      <p:ext uri="{BB962C8B-B14F-4D97-AF65-F5344CB8AC3E}">
        <p14:creationId xmlns:p14="http://schemas.microsoft.com/office/powerpoint/2010/main" val="13077411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D76AB-3867-D492-F0A4-5C2F1532B17F}"/>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C11E6F6F-4CD8-2A09-9FA3-4107BAB4003D}"/>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04EAB78-D786-407F-5929-104C082AAAD4}"/>
              </a:ext>
            </a:extLst>
          </p:cNvPr>
          <p:cNvSpPr>
            <a:spLocks noGrp="1"/>
          </p:cNvSpPr>
          <p:nvPr>
            <p:ph type="sldNum" sz="quarter" idx="12"/>
          </p:nvPr>
        </p:nvSpPr>
        <p:spPr/>
        <p:txBody>
          <a:bodyPr/>
          <a:lstStyle>
            <a:lvl1pPr>
              <a:defRPr>
                <a:latin typeface="Comic Sans MS" panose="030F0702030302020204" pitchFamily="66" charset="0"/>
              </a:defRPr>
            </a:lvl1pPr>
          </a:lstStyle>
          <a:p>
            <a:fld id="{B9E31002-299A-435C-B721-4B15544A580E}" type="slidenum">
              <a:rPr lang="en-US" altLang="en-US"/>
              <a:pPr/>
              <a:t>‹#›</a:t>
            </a:fld>
            <a:endParaRPr lang="en-US" altLang="en-US"/>
          </a:p>
        </p:txBody>
      </p:sp>
    </p:spTree>
    <p:extLst>
      <p:ext uri="{BB962C8B-B14F-4D97-AF65-F5344CB8AC3E}">
        <p14:creationId xmlns:p14="http://schemas.microsoft.com/office/powerpoint/2010/main" val="13325899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82E24-950F-AA6C-35A1-B57A819E59DC}"/>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FFB4D806-826F-CD34-44BF-8C66C7E926D4}"/>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AB00FB41-8E85-82A6-DBD0-28C7121D1165}"/>
              </a:ext>
            </a:extLst>
          </p:cNvPr>
          <p:cNvSpPr>
            <a:spLocks noGrp="1"/>
          </p:cNvSpPr>
          <p:nvPr>
            <p:ph type="sldNum" sz="quarter" idx="12"/>
          </p:nvPr>
        </p:nvSpPr>
        <p:spPr/>
        <p:txBody>
          <a:bodyPr/>
          <a:lstStyle>
            <a:lvl1pPr>
              <a:defRPr>
                <a:latin typeface="Comic Sans MS" panose="030F0702030302020204" pitchFamily="66" charset="0"/>
              </a:defRPr>
            </a:lvl1pPr>
          </a:lstStyle>
          <a:p>
            <a:fld id="{AF058CD4-143B-4626-B72A-65F92F307609}" type="slidenum">
              <a:rPr lang="en-US" altLang="en-US"/>
              <a:pPr/>
              <a:t>‹#›</a:t>
            </a:fld>
            <a:endParaRPr lang="en-US" altLang="en-US"/>
          </a:p>
        </p:txBody>
      </p:sp>
    </p:spTree>
    <p:extLst>
      <p:ext uri="{BB962C8B-B14F-4D97-AF65-F5344CB8AC3E}">
        <p14:creationId xmlns:p14="http://schemas.microsoft.com/office/powerpoint/2010/main" val="582703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28B5D-23F2-8700-A84E-9335EF9B0688}"/>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25AD0299-DEC1-DC79-A725-86FC26CDAD4B}"/>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BA29DEB0-8538-9BAD-1836-EA330CCF33D8}"/>
              </a:ext>
            </a:extLst>
          </p:cNvPr>
          <p:cNvSpPr>
            <a:spLocks noGrp="1"/>
          </p:cNvSpPr>
          <p:nvPr>
            <p:ph type="sldNum" sz="quarter" idx="12"/>
          </p:nvPr>
        </p:nvSpPr>
        <p:spPr/>
        <p:txBody>
          <a:bodyPr/>
          <a:lstStyle>
            <a:lvl1pPr>
              <a:defRPr>
                <a:latin typeface="Comic Sans MS" panose="030F0702030302020204" pitchFamily="66" charset="0"/>
              </a:defRPr>
            </a:lvl1pPr>
          </a:lstStyle>
          <a:p>
            <a:fld id="{538AF133-4523-4205-86DD-074B68A80645}" type="slidenum">
              <a:rPr lang="en-US" altLang="en-US"/>
              <a:pPr/>
              <a:t>‹#›</a:t>
            </a:fld>
            <a:endParaRPr lang="en-US" altLang="en-US"/>
          </a:p>
        </p:txBody>
      </p:sp>
    </p:spTree>
    <p:extLst>
      <p:ext uri="{BB962C8B-B14F-4D97-AF65-F5344CB8AC3E}">
        <p14:creationId xmlns:p14="http://schemas.microsoft.com/office/powerpoint/2010/main" val="15992635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11C15-165A-7C4C-59B5-77749C3E0483}"/>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961FBBE8-B7E0-6D28-4E83-BBFFDC9A75EF}"/>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C56879C5-A045-5274-FB76-512847373DB1}"/>
              </a:ext>
            </a:extLst>
          </p:cNvPr>
          <p:cNvSpPr>
            <a:spLocks noGrp="1"/>
          </p:cNvSpPr>
          <p:nvPr>
            <p:ph type="sldNum" sz="quarter" idx="12"/>
          </p:nvPr>
        </p:nvSpPr>
        <p:spPr/>
        <p:txBody>
          <a:bodyPr/>
          <a:lstStyle>
            <a:lvl1pPr>
              <a:defRPr>
                <a:latin typeface="Comic Sans MS" panose="030F0702030302020204" pitchFamily="66" charset="0"/>
              </a:defRPr>
            </a:lvl1pPr>
          </a:lstStyle>
          <a:p>
            <a:fld id="{77576D78-1C73-457C-A965-88A776A1CF7C}" type="slidenum">
              <a:rPr lang="en-US" altLang="en-US"/>
              <a:pPr/>
              <a:t>‹#›</a:t>
            </a:fld>
            <a:endParaRPr lang="en-US" altLang="en-US"/>
          </a:p>
        </p:txBody>
      </p:sp>
    </p:spTree>
    <p:extLst>
      <p:ext uri="{BB962C8B-B14F-4D97-AF65-F5344CB8AC3E}">
        <p14:creationId xmlns:p14="http://schemas.microsoft.com/office/powerpoint/2010/main" val="274180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0E5A8DEC-9D3D-CBC1-0296-F7B0CCAA738A}"/>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A8145D38-7E85-20D5-22E1-499C397AEDB9}"/>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2FA7885-BB6B-4BA6-91E6-9416FB50A86D}"/>
              </a:ext>
            </a:extLst>
          </p:cNvPr>
          <p:cNvSpPr>
            <a:spLocks noGrp="1"/>
          </p:cNvSpPr>
          <p:nvPr>
            <p:ph type="sldNum" sz="quarter" idx="12"/>
          </p:nvPr>
        </p:nvSpPr>
        <p:spPr/>
        <p:txBody>
          <a:bodyPr/>
          <a:lstStyle>
            <a:lvl1pPr>
              <a:defRPr>
                <a:latin typeface="Comic Sans MS" panose="030F0702030302020204" pitchFamily="66" charset="0"/>
              </a:defRPr>
            </a:lvl1pPr>
          </a:lstStyle>
          <a:p>
            <a:fld id="{C18B8046-C757-45F7-927A-414ACD9102D5}" type="slidenum">
              <a:rPr lang="en-US" altLang="en-US"/>
              <a:pPr/>
              <a:t>‹#›</a:t>
            </a:fld>
            <a:endParaRPr lang="en-US" altLang="en-US"/>
          </a:p>
        </p:txBody>
      </p:sp>
    </p:spTree>
    <p:extLst>
      <p:ext uri="{BB962C8B-B14F-4D97-AF65-F5344CB8AC3E}">
        <p14:creationId xmlns:p14="http://schemas.microsoft.com/office/powerpoint/2010/main" val="39778033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AE64BF7-13E5-6D33-FBB3-4465D569CEC9}"/>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BC0C51FD-36A5-BB5C-0673-49FBD99D62A7}"/>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64AA959-4591-D492-6BD6-786EC730941B}"/>
              </a:ext>
            </a:extLst>
          </p:cNvPr>
          <p:cNvSpPr>
            <a:spLocks noGrp="1"/>
          </p:cNvSpPr>
          <p:nvPr>
            <p:ph type="sldNum" sz="quarter" idx="12"/>
          </p:nvPr>
        </p:nvSpPr>
        <p:spPr/>
        <p:txBody>
          <a:bodyPr/>
          <a:lstStyle>
            <a:lvl1pPr>
              <a:defRPr>
                <a:latin typeface="Comic Sans MS" panose="030F0702030302020204" pitchFamily="66" charset="0"/>
              </a:defRPr>
            </a:lvl1pPr>
          </a:lstStyle>
          <a:p>
            <a:fld id="{99E45848-F5A3-4D1C-B409-615638916953}" type="slidenum">
              <a:rPr lang="en-US" altLang="en-US"/>
              <a:pPr/>
              <a:t>‹#›</a:t>
            </a:fld>
            <a:endParaRPr lang="en-US" altLang="en-US"/>
          </a:p>
        </p:txBody>
      </p:sp>
    </p:spTree>
    <p:extLst>
      <p:ext uri="{BB962C8B-B14F-4D97-AF65-F5344CB8AC3E}">
        <p14:creationId xmlns:p14="http://schemas.microsoft.com/office/powerpoint/2010/main" val="4003395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ACAFB-DDCB-BA94-99EF-C29F7703962C}"/>
              </a:ext>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B1E55B9C-4D35-A0FB-E9A6-412B15C3EC42}"/>
              </a:ext>
            </a:extLst>
          </p:cNvPr>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63B2526-20EA-415B-A909-26D877489451}"/>
              </a:ext>
            </a:extLst>
          </p:cNvPr>
          <p:cNvSpPr>
            <a:spLocks noGrp="1"/>
          </p:cNvSpPr>
          <p:nvPr>
            <p:ph type="sldNum" sz="quarter" idx="12"/>
          </p:nvPr>
        </p:nvSpPr>
        <p:spPr/>
        <p:txBody>
          <a:bodyPr/>
          <a:lstStyle>
            <a:lvl1pPr>
              <a:defRPr>
                <a:latin typeface="Comic Sans MS" panose="030F0702030302020204" pitchFamily="66" charset="0"/>
              </a:defRPr>
            </a:lvl1pPr>
          </a:lstStyle>
          <a:p>
            <a:fld id="{769ABDBA-5414-4F63-99BD-2B76CAF84802}" type="slidenum">
              <a:rPr lang="en-US" altLang="en-US"/>
              <a:pPr/>
              <a:t>‹#›</a:t>
            </a:fld>
            <a:endParaRPr lang="en-US" altLang="en-US"/>
          </a:p>
        </p:txBody>
      </p:sp>
    </p:spTree>
    <p:extLst>
      <p:ext uri="{BB962C8B-B14F-4D97-AF65-F5344CB8AC3E}">
        <p14:creationId xmlns:p14="http://schemas.microsoft.com/office/powerpoint/2010/main" val="72954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CE301D6-5701-7B60-3F2D-3D0BB9ACD3B3}"/>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0576C2EB-AA58-DEA4-5FD4-6BDCA1A3564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8DC5D8B-8B5E-4331-3B6F-31F175491BA6}"/>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591">
                <a:solidFill>
                  <a:srgbClr val="000000"/>
                </a:solidFill>
                <a:latin typeface="Arial" charset="0"/>
                <a:ea typeface="+mn-ea"/>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09B8330F-506E-C21F-7D51-F8BE117CAABF}"/>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591">
                <a:solidFill>
                  <a:srgbClr val="000000"/>
                </a:solidFill>
                <a:latin typeface="Arial" charset="0"/>
                <a:ea typeface="+mn-ea"/>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75EE293F-3C5E-4E6B-76DF-C2D03C065B20}"/>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500">
                <a:solidFill>
                  <a:srgbClr val="000000"/>
                </a:solidFill>
                <a:latin typeface="Arial" panose="020B0604020202020204" pitchFamily="34" charset="0"/>
                <a:cs typeface="Arial" panose="020B0604020202020204" pitchFamily="34" charset="0"/>
              </a:defRPr>
            </a:lvl1pPr>
          </a:lstStyle>
          <a:p>
            <a:pPr>
              <a:defRPr/>
            </a:pPr>
            <a:fld id="{3A18DD60-40DD-4311-9028-3586F3B0F93E}" type="slidenum">
              <a:rPr lang="en-US" altLang="en-US"/>
              <a:pPr>
                <a:defRPr/>
              </a:pPr>
              <a:t>‹#›</a:t>
            </a:fld>
            <a:endParaRPr lang="en-US" altLang="en-US"/>
          </a:p>
        </p:txBody>
      </p:sp>
      <p:sp>
        <p:nvSpPr>
          <p:cNvPr id="1031" name="Oval 7">
            <a:extLst>
              <a:ext uri="{FF2B5EF4-FFF2-40B4-BE49-F238E27FC236}">
                <a16:creationId xmlns:a16="http://schemas.microsoft.com/office/drawing/2014/main" id="{F06AB11C-5E2E-31B5-2486-EA996A4107CD}"/>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385763" eaLnBrk="1" fontAlgn="auto" hangingPunct="1">
              <a:spcBef>
                <a:spcPts val="0"/>
              </a:spcBef>
              <a:spcAft>
                <a:spcPts val="0"/>
              </a:spcAft>
              <a:defRPr/>
            </a:pPr>
            <a:endParaRPr lang="en-US" altLang="en-US" sz="1350">
              <a:solidFill>
                <a:srgbClr val="000000"/>
              </a:solidFill>
              <a:latin typeface="Arial" pitchFamily="34" charset="0"/>
              <a:cs typeface="Arial" pitchFamily="34" charset="0"/>
            </a:endParaRPr>
          </a:p>
        </p:txBody>
      </p:sp>
      <p:sp>
        <p:nvSpPr>
          <p:cNvPr id="1032" name="Oval 8">
            <a:extLst>
              <a:ext uri="{FF2B5EF4-FFF2-40B4-BE49-F238E27FC236}">
                <a16:creationId xmlns:a16="http://schemas.microsoft.com/office/drawing/2014/main" id="{1C3A5FBB-2583-EBB0-A86F-A324BDB1A427}"/>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385763" eaLnBrk="1" fontAlgn="auto" hangingPunct="1">
              <a:spcBef>
                <a:spcPts val="0"/>
              </a:spcBef>
              <a:spcAft>
                <a:spcPts val="0"/>
              </a:spcAft>
              <a:defRPr/>
            </a:pPr>
            <a:endParaRPr lang="en-US" altLang="en-US" sz="1350">
              <a:solidFill>
                <a:srgbClr val="000000"/>
              </a:solidFill>
              <a:latin typeface="Arial" pitchFamily="34" charset="0"/>
              <a:cs typeface="Arial" pitchFamily="34" charset="0"/>
            </a:endParaRPr>
          </a:p>
        </p:txBody>
      </p:sp>
      <p:sp>
        <p:nvSpPr>
          <p:cNvPr id="4105" name="Line 9">
            <a:extLst>
              <a:ext uri="{FF2B5EF4-FFF2-40B4-BE49-F238E27FC236}">
                <a16:creationId xmlns:a16="http://schemas.microsoft.com/office/drawing/2014/main" id="{272F4370-ED16-C79C-42F2-01A67B32C8BF}"/>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defTabSz="385763" eaLnBrk="1" fontAlgn="auto" hangingPunct="1">
              <a:spcBef>
                <a:spcPts val="0"/>
              </a:spcBef>
              <a:spcAft>
                <a:spcPts val="0"/>
              </a:spcAft>
              <a:defRPr/>
            </a:pPr>
            <a:endParaRPr lang="en-US" sz="760">
              <a:solidFill>
                <a:srgbClr val="000000"/>
              </a:solidFill>
              <a:latin typeface="Comic Sans MS"/>
              <a:ea typeface="+mn-ea"/>
            </a:endParaRPr>
          </a:p>
        </p:txBody>
      </p:sp>
      <p:sp>
        <p:nvSpPr>
          <p:cNvPr id="4106" name="Line 10">
            <a:extLst>
              <a:ext uri="{FF2B5EF4-FFF2-40B4-BE49-F238E27FC236}">
                <a16:creationId xmlns:a16="http://schemas.microsoft.com/office/drawing/2014/main" id="{6F7E04E6-5F2C-02B9-4381-24B55D514B76}"/>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defTabSz="385763" eaLnBrk="1" fontAlgn="auto" hangingPunct="1">
              <a:spcBef>
                <a:spcPts val="0"/>
              </a:spcBef>
              <a:spcAft>
                <a:spcPts val="0"/>
              </a:spcAft>
              <a:defRPr/>
            </a:pPr>
            <a:endParaRPr lang="en-US" sz="760">
              <a:solidFill>
                <a:srgbClr val="000000"/>
              </a:solidFill>
              <a:latin typeface="Comic Sans MS"/>
              <a:ea typeface="+mn-ea"/>
            </a:endParaRPr>
          </a:p>
        </p:txBody>
      </p:sp>
      <p:grpSp>
        <p:nvGrpSpPr>
          <p:cNvPr id="7179" name="Group 16">
            <a:extLst>
              <a:ext uri="{FF2B5EF4-FFF2-40B4-BE49-F238E27FC236}">
                <a16:creationId xmlns:a16="http://schemas.microsoft.com/office/drawing/2014/main" id="{C17065C8-7C3A-1BE0-C6B8-F96F466FACDC}"/>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7D96DB6D-27D9-561C-4DD9-26ABF8805BF9}"/>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385763" eaLnBrk="1" fontAlgn="auto" hangingPunct="1">
                <a:spcBef>
                  <a:spcPts val="0"/>
                </a:spcBef>
                <a:spcAft>
                  <a:spcPts val="0"/>
                </a:spcAft>
                <a:defRPr/>
              </a:pPr>
              <a:endParaRPr lang="en-US" altLang="en-US" sz="1350">
                <a:solidFill>
                  <a:srgbClr val="000000"/>
                </a:solidFill>
                <a:latin typeface="Arial" pitchFamily="34" charset="0"/>
                <a:cs typeface="Arial" pitchFamily="34" charset="0"/>
              </a:endParaRPr>
            </a:p>
          </p:txBody>
        </p:sp>
        <p:sp>
          <p:nvSpPr>
            <p:cNvPr id="1038" name="AutoShape 14">
              <a:extLst>
                <a:ext uri="{FF2B5EF4-FFF2-40B4-BE49-F238E27FC236}">
                  <a16:creationId xmlns:a16="http://schemas.microsoft.com/office/drawing/2014/main" id="{860CBB70-0A2E-7C03-478F-79E49A25215E}"/>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385763" eaLnBrk="1" fontAlgn="auto" hangingPunct="1">
                <a:spcBef>
                  <a:spcPts val="0"/>
                </a:spcBef>
                <a:spcAft>
                  <a:spcPts val="0"/>
                </a:spcAft>
                <a:defRPr/>
              </a:pPr>
              <a:endParaRPr lang="en-US" altLang="en-US" sz="1350">
                <a:solidFill>
                  <a:srgbClr val="000000"/>
                </a:solidFill>
                <a:latin typeface="Arial" pitchFamily="34" charset="0"/>
                <a:cs typeface="Arial" pitchFamily="34" charset="0"/>
              </a:endParaRPr>
            </a:p>
          </p:txBody>
        </p:sp>
      </p:grpSp>
      <p:sp>
        <p:nvSpPr>
          <p:cNvPr id="1036" name="Oval 15">
            <a:extLst>
              <a:ext uri="{FF2B5EF4-FFF2-40B4-BE49-F238E27FC236}">
                <a16:creationId xmlns:a16="http://schemas.microsoft.com/office/drawing/2014/main" id="{834738E3-DB37-8D10-5B7C-029D571A9960}"/>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385763" eaLnBrk="1" fontAlgn="auto" hangingPunct="1">
              <a:spcBef>
                <a:spcPts val="0"/>
              </a:spcBef>
              <a:spcAft>
                <a:spcPts val="0"/>
              </a:spcAft>
              <a:defRPr/>
            </a:pPr>
            <a:endParaRPr lang="en-US" altLang="en-US" sz="135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6914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16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16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16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16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1600">
          <a:solidFill>
            <a:schemeClr val="tx2"/>
          </a:solidFill>
          <a:latin typeface="Comic Sans MS" charset="0"/>
          <a:ea typeface="MS PGothic" panose="020B0600070205080204" pitchFamily="34" charset="-128"/>
          <a:cs typeface="MS PGothic" charset="0"/>
        </a:defRPr>
      </a:lvl5pPr>
      <a:lvl6pPr marL="192881" algn="l" rtl="0" fontAlgn="base">
        <a:spcBef>
          <a:spcPct val="0"/>
        </a:spcBef>
        <a:spcAft>
          <a:spcPct val="0"/>
        </a:spcAft>
        <a:defRPr sz="1688">
          <a:solidFill>
            <a:schemeClr val="tx2"/>
          </a:solidFill>
          <a:latin typeface="Comic Sans MS" charset="0"/>
          <a:ea typeface="ＭＳ Ｐゴシック" charset="0"/>
          <a:cs typeface="ＭＳ Ｐゴシック" charset="0"/>
        </a:defRPr>
      </a:lvl6pPr>
      <a:lvl7pPr marL="385763" algn="l" rtl="0" fontAlgn="base">
        <a:spcBef>
          <a:spcPct val="0"/>
        </a:spcBef>
        <a:spcAft>
          <a:spcPct val="0"/>
        </a:spcAft>
        <a:defRPr sz="1688">
          <a:solidFill>
            <a:schemeClr val="tx2"/>
          </a:solidFill>
          <a:latin typeface="Comic Sans MS" charset="0"/>
          <a:ea typeface="ＭＳ Ｐゴシック" charset="0"/>
          <a:cs typeface="ＭＳ Ｐゴシック" charset="0"/>
        </a:defRPr>
      </a:lvl7pPr>
      <a:lvl8pPr marL="578644" algn="l" rtl="0" fontAlgn="base">
        <a:spcBef>
          <a:spcPct val="0"/>
        </a:spcBef>
        <a:spcAft>
          <a:spcPct val="0"/>
        </a:spcAft>
        <a:defRPr sz="1688">
          <a:solidFill>
            <a:schemeClr val="tx2"/>
          </a:solidFill>
          <a:latin typeface="Comic Sans MS" charset="0"/>
          <a:ea typeface="ＭＳ Ｐゴシック" charset="0"/>
          <a:cs typeface="ＭＳ Ｐゴシック" charset="0"/>
        </a:defRPr>
      </a:lvl8pPr>
      <a:lvl9pPr marL="771525" algn="l" rtl="0" fontAlgn="base">
        <a:spcBef>
          <a:spcPct val="0"/>
        </a:spcBef>
        <a:spcAft>
          <a:spcPct val="0"/>
        </a:spcAft>
        <a:defRPr sz="1688">
          <a:solidFill>
            <a:schemeClr val="tx2"/>
          </a:solidFill>
          <a:latin typeface="Comic Sans MS" charset="0"/>
          <a:ea typeface="ＭＳ Ｐゴシック" charset="0"/>
          <a:cs typeface="ＭＳ Ｐゴシック" charset="0"/>
        </a:defRPr>
      </a:lvl9pPr>
    </p:titleStyle>
    <p:bodyStyle>
      <a:lvl1pPr marL="142875" indent="-142875" algn="l" rtl="0" eaLnBrk="0" fontAlgn="base" hangingPunct="0">
        <a:spcBef>
          <a:spcPct val="20000"/>
        </a:spcBef>
        <a:spcAft>
          <a:spcPct val="0"/>
        </a:spcAft>
        <a:buChar char="•"/>
        <a:defRPr sz="1100">
          <a:solidFill>
            <a:schemeClr val="tx1"/>
          </a:solidFill>
          <a:latin typeface="+mn-lt"/>
          <a:ea typeface="MS PGothic" panose="020B0600070205080204" pitchFamily="34" charset="-128"/>
          <a:cs typeface="MS PGothic" charset="0"/>
        </a:defRPr>
      </a:lvl1pPr>
      <a:lvl2pPr marL="312738" indent="-119063"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481013" indent="-95250" algn="l" rtl="0" eaLnBrk="0" fontAlgn="base" hangingPunct="0">
        <a:spcBef>
          <a:spcPct val="20000"/>
        </a:spcBef>
        <a:spcAft>
          <a:spcPct val="0"/>
        </a:spcAft>
        <a:buChar char="•"/>
        <a:defRPr sz="800">
          <a:solidFill>
            <a:schemeClr val="tx1"/>
          </a:solidFill>
          <a:latin typeface="+mn-lt"/>
          <a:ea typeface="MS PGothic" panose="020B0600070205080204" pitchFamily="34" charset="-128"/>
          <a:cs typeface="MS PGothic" charset="0"/>
        </a:defRPr>
      </a:lvl3pPr>
      <a:lvl4pPr marL="674688" indent="-95250" algn="l" rtl="0" eaLnBrk="0" fontAlgn="base" hangingPunct="0">
        <a:spcBef>
          <a:spcPct val="20000"/>
        </a:spcBef>
        <a:spcAft>
          <a:spcPct val="0"/>
        </a:spcAft>
        <a:buChar char="–"/>
        <a:defRPr sz="800">
          <a:solidFill>
            <a:schemeClr val="tx1"/>
          </a:solidFill>
          <a:latin typeface="+mn-lt"/>
          <a:ea typeface="MS PGothic" panose="020B0600070205080204" pitchFamily="34" charset="-128"/>
          <a:cs typeface="MS PGothic" charset="0"/>
        </a:defRPr>
      </a:lvl4pPr>
      <a:lvl5pPr marL="866775" indent="-95250" algn="l" rtl="0" eaLnBrk="0" fontAlgn="base" hangingPunct="0">
        <a:spcBef>
          <a:spcPct val="20000"/>
        </a:spcBef>
        <a:spcAft>
          <a:spcPct val="0"/>
        </a:spcAft>
        <a:buChar char="»"/>
        <a:defRPr sz="800">
          <a:solidFill>
            <a:schemeClr val="tx1"/>
          </a:solidFill>
          <a:latin typeface="+mn-lt"/>
          <a:ea typeface="MS PGothic" panose="020B0600070205080204" pitchFamily="34" charset="-128"/>
          <a:cs typeface="MS PGothic" charset="0"/>
        </a:defRPr>
      </a:lvl5pPr>
      <a:lvl6pPr marL="1060847" indent="-96441" algn="l" rtl="0" fontAlgn="base">
        <a:spcBef>
          <a:spcPct val="20000"/>
        </a:spcBef>
        <a:spcAft>
          <a:spcPct val="0"/>
        </a:spcAft>
        <a:buChar char="»"/>
        <a:defRPr sz="844">
          <a:solidFill>
            <a:schemeClr val="tx1"/>
          </a:solidFill>
          <a:latin typeface="+mn-lt"/>
          <a:ea typeface="+mn-ea"/>
        </a:defRPr>
      </a:lvl6pPr>
      <a:lvl7pPr marL="1253729" indent="-96441" algn="l" rtl="0" fontAlgn="base">
        <a:spcBef>
          <a:spcPct val="20000"/>
        </a:spcBef>
        <a:spcAft>
          <a:spcPct val="0"/>
        </a:spcAft>
        <a:buChar char="»"/>
        <a:defRPr sz="844">
          <a:solidFill>
            <a:schemeClr val="tx1"/>
          </a:solidFill>
          <a:latin typeface="+mn-lt"/>
          <a:ea typeface="+mn-ea"/>
        </a:defRPr>
      </a:lvl7pPr>
      <a:lvl8pPr marL="1446610" indent="-96441" algn="l" rtl="0" fontAlgn="base">
        <a:spcBef>
          <a:spcPct val="20000"/>
        </a:spcBef>
        <a:spcAft>
          <a:spcPct val="0"/>
        </a:spcAft>
        <a:buChar char="»"/>
        <a:defRPr sz="844">
          <a:solidFill>
            <a:schemeClr val="tx1"/>
          </a:solidFill>
          <a:latin typeface="+mn-lt"/>
          <a:ea typeface="+mn-ea"/>
        </a:defRPr>
      </a:lvl8pPr>
      <a:lvl9pPr marL="1639491" indent="-96441" algn="l" rtl="0" fontAlgn="base">
        <a:spcBef>
          <a:spcPct val="20000"/>
        </a:spcBef>
        <a:spcAft>
          <a:spcPct val="0"/>
        </a:spcAft>
        <a:buChar char="»"/>
        <a:defRPr sz="844">
          <a:solidFill>
            <a:schemeClr val="tx1"/>
          </a:solidFill>
          <a:latin typeface="+mn-lt"/>
          <a:ea typeface="+mn-ea"/>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62E5811-AE85-EE4C-06DE-C075454B13C0}"/>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9CB978BB-844E-F740-14C3-611965A8E7A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076C86-6D11-C3B6-67B0-4AA8CEAC97B1}"/>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E1F036E1-A67B-F1C6-0778-CB9E38B11C87}"/>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58C3D15E-919F-30F5-6C65-E179E3259185}"/>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469F2FF3-9BA1-4D8D-B0E9-36A40D82DAA2}" type="slidenum">
              <a:rPr lang="en-US" altLang="en-US"/>
              <a:pPr/>
              <a:t>‹#›</a:t>
            </a:fld>
            <a:endParaRPr lang="en-US" altLang="en-US"/>
          </a:p>
        </p:txBody>
      </p:sp>
      <p:sp>
        <p:nvSpPr>
          <p:cNvPr id="1031" name="Oval 7">
            <a:extLst>
              <a:ext uri="{FF2B5EF4-FFF2-40B4-BE49-F238E27FC236}">
                <a16:creationId xmlns:a16="http://schemas.microsoft.com/office/drawing/2014/main" id="{44CAE170-BD87-5C13-F179-204BD318D09F}"/>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79F079FD-37F7-48F3-CDD5-03952F2AD76E}"/>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4105" name="Line 9">
            <a:extLst>
              <a:ext uri="{FF2B5EF4-FFF2-40B4-BE49-F238E27FC236}">
                <a16:creationId xmlns:a16="http://schemas.microsoft.com/office/drawing/2014/main" id="{6383DB5E-0392-6240-8137-50482CE8B1E4}"/>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sp>
        <p:nvSpPr>
          <p:cNvPr id="4106" name="Line 10">
            <a:extLst>
              <a:ext uri="{FF2B5EF4-FFF2-40B4-BE49-F238E27FC236}">
                <a16:creationId xmlns:a16="http://schemas.microsoft.com/office/drawing/2014/main" id="{8EB59F21-FE62-7E55-6F9E-BB4205438F33}"/>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grpSp>
        <p:nvGrpSpPr>
          <p:cNvPr id="12299" name="Group 16">
            <a:extLst>
              <a:ext uri="{FF2B5EF4-FFF2-40B4-BE49-F238E27FC236}">
                <a16:creationId xmlns:a16="http://schemas.microsoft.com/office/drawing/2014/main" id="{DEBE9402-AD26-0BFB-B051-56C5ED8746F3}"/>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880BE122-1D15-866D-61AD-897FF25C3778}"/>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16CEB01F-9F69-6665-4A33-4E965C493546}"/>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EBD2B555-86FD-5334-8B93-9F11FF238D2D}"/>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27973458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9EF6E93-6A60-260E-BFB6-47FBD424F2B9}"/>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C9C36DE-CFBC-40BF-2A72-D52884C37A8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2DF640-D4C8-F398-ED14-ADC3496166EF}"/>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111B976A-8BFE-8663-9C88-0729E9BB2686}"/>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B4EC3494-87C8-13CB-5FD2-5D15D9A2590D}"/>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745A5DA7-C000-4001-9C4F-688281A9CD84}" type="slidenum">
              <a:rPr lang="en-US" altLang="en-US"/>
              <a:pPr/>
              <a:t>‹#›</a:t>
            </a:fld>
            <a:endParaRPr lang="en-US" altLang="en-US"/>
          </a:p>
        </p:txBody>
      </p:sp>
      <p:sp>
        <p:nvSpPr>
          <p:cNvPr id="1031" name="Oval 7">
            <a:extLst>
              <a:ext uri="{FF2B5EF4-FFF2-40B4-BE49-F238E27FC236}">
                <a16:creationId xmlns:a16="http://schemas.microsoft.com/office/drawing/2014/main" id="{D45BB18B-7175-E0A9-0260-04861EAC3810}"/>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1032" name="Oval 8">
            <a:extLst>
              <a:ext uri="{FF2B5EF4-FFF2-40B4-BE49-F238E27FC236}">
                <a16:creationId xmlns:a16="http://schemas.microsoft.com/office/drawing/2014/main" id="{E30D0B77-8E2B-9E89-8329-0A02590A9722}"/>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2057" name="Line 9">
            <a:extLst>
              <a:ext uri="{FF2B5EF4-FFF2-40B4-BE49-F238E27FC236}">
                <a16:creationId xmlns:a16="http://schemas.microsoft.com/office/drawing/2014/main" id="{8DBA59CD-179A-5278-D039-2E530B7B1B04}"/>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sp>
        <p:nvSpPr>
          <p:cNvPr id="2058" name="Line 10">
            <a:extLst>
              <a:ext uri="{FF2B5EF4-FFF2-40B4-BE49-F238E27FC236}">
                <a16:creationId xmlns:a16="http://schemas.microsoft.com/office/drawing/2014/main" id="{CB613418-0CF2-3A2F-BF26-25B664A92E69}"/>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grpSp>
        <p:nvGrpSpPr>
          <p:cNvPr id="13323" name="Group 16">
            <a:extLst>
              <a:ext uri="{FF2B5EF4-FFF2-40B4-BE49-F238E27FC236}">
                <a16:creationId xmlns:a16="http://schemas.microsoft.com/office/drawing/2014/main" id="{B9110C96-0418-EF48-C3CE-AAFFF84E3764}"/>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28125474-7B3B-5B9B-0CD8-4886A2921033}"/>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1038" name="AutoShape 14">
              <a:extLst>
                <a:ext uri="{FF2B5EF4-FFF2-40B4-BE49-F238E27FC236}">
                  <a16:creationId xmlns:a16="http://schemas.microsoft.com/office/drawing/2014/main" id="{05613178-AF27-5377-0676-DAB35DC3B546}"/>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grpSp>
      <p:sp>
        <p:nvSpPr>
          <p:cNvPr id="1036" name="Oval 15">
            <a:extLst>
              <a:ext uri="{FF2B5EF4-FFF2-40B4-BE49-F238E27FC236}">
                <a16:creationId xmlns:a16="http://schemas.microsoft.com/office/drawing/2014/main" id="{8A81C575-A7C6-F461-2714-31E4A81511E2}"/>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Tree>
    <p:extLst>
      <p:ext uri="{BB962C8B-B14F-4D97-AF65-F5344CB8AC3E}">
        <p14:creationId xmlns:p14="http://schemas.microsoft.com/office/powerpoint/2010/main" val="239590778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E555BB1-8AAA-BE4B-EFCB-3F357C7842C0}"/>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BF75EE53-3E59-5076-FFB5-6732F2EA31D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4CDE46A-6F6B-1D70-3259-CB3EEE473013}"/>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7D69529-53B3-9A8A-B376-995C9053CD65}"/>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0064670-B9AE-0651-75D0-2B796480C064}"/>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3A1BA0DE-4546-4722-AF6A-35D736966E4A}" type="slidenum">
              <a:rPr lang="en-US" altLang="en-US"/>
              <a:pPr/>
              <a:t>‹#›</a:t>
            </a:fld>
            <a:endParaRPr lang="en-US" altLang="en-US"/>
          </a:p>
        </p:txBody>
      </p:sp>
      <p:sp>
        <p:nvSpPr>
          <p:cNvPr id="1031" name="Oval 7">
            <a:extLst>
              <a:ext uri="{FF2B5EF4-FFF2-40B4-BE49-F238E27FC236}">
                <a16:creationId xmlns:a16="http://schemas.microsoft.com/office/drawing/2014/main" id="{5723D616-6C8C-8620-5828-BA4D34751BEB}"/>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FDA3C2ED-2324-D079-F198-41C3803F1205}"/>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4345" name="Line 9">
            <a:extLst>
              <a:ext uri="{FF2B5EF4-FFF2-40B4-BE49-F238E27FC236}">
                <a16:creationId xmlns:a16="http://schemas.microsoft.com/office/drawing/2014/main" id="{967E38A7-6659-B2B5-A086-56B357C40340}"/>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10">
            <a:extLst>
              <a:ext uri="{FF2B5EF4-FFF2-40B4-BE49-F238E27FC236}">
                <a16:creationId xmlns:a16="http://schemas.microsoft.com/office/drawing/2014/main" id="{7A4061CD-AAAF-F090-14DD-95DBA820012A}"/>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4347" name="Group 16">
            <a:extLst>
              <a:ext uri="{FF2B5EF4-FFF2-40B4-BE49-F238E27FC236}">
                <a16:creationId xmlns:a16="http://schemas.microsoft.com/office/drawing/2014/main" id="{9B4ED973-B565-903F-424C-000995456DD8}"/>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9DD62C2E-D448-BE62-DD9A-A2395D6E2CAC}"/>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0A679AB0-B3E1-0F2B-3F3E-C7055EFDEC31}"/>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B0F0C057-D4C5-BC69-7026-2166B229410F}"/>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155230569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0424BE1-A0C8-C8B7-D6E2-DB38178C949D}"/>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1D64A174-50B4-BE04-9210-A140F4163EE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1392AF7-FE69-A901-D87C-517C4AFE3F62}"/>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A5E8CB36-8252-B1D8-27A8-2E83CF3FB215}"/>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4B8DCAC4-00F0-EDD0-6898-C08D92386CF6}"/>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60EB9B3C-509A-43C9-AAD6-8D86AA6BFB90}" type="slidenum">
              <a:rPr lang="en-US" altLang="en-US"/>
              <a:pPr/>
              <a:t>‹#›</a:t>
            </a:fld>
            <a:endParaRPr lang="en-US" altLang="en-US"/>
          </a:p>
        </p:txBody>
      </p:sp>
      <p:sp>
        <p:nvSpPr>
          <p:cNvPr id="1031" name="Oval 7">
            <a:extLst>
              <a:ext uri="{FF2B5EF4-FFF2-40B4-BE49-F238E27FC236}">
                <a16:creationId xmlns:a16="http://schemas.microsoft.com/office/drawing/2014/main" id="{6758D1C8-CB29-2277-C7BB-49757203B8DF}"/>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B5DD6BDB-26DA-81B8-B983-53849D032DFB}"/>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5369" name="Line 9">
            <a:extLst>
              <a:ext uri="{FF2B5EF4-FFF2-40B4-BE49-F238E27FC236}">
                <a16:creationId xmlns:a16="http://schemas.microsoft.com/office/drawing/2014/main" id="{8614E1B5-F9AC-485F-2041-D785F5B174F7}"/>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a:extLst>
              <a:ext uri="{FF2B5EF4-FFF2-40B4-BE49-F238E27FC236}">
                <a16:creationId xmlns:a16="http://schemas.microsoft.com/office/drawing/2014/main" id="{8099BBF4-E4D9-0DD2-3B0A-91EF4C277EFD}"/>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5371" name="Group 16">
            <a:extLst>
              <a:ext uri="{FF2B5EF4-FFF2-40B4-BE49-F238E27FC236}">
                <a16:creationId xmlns:a16="http://schemas.microsoft.com/office/drawing/2014/main" id="{5565F0D1-5782-43DC-65D2-6C3161AB00A0}"/>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D0EEF8A5-F30D-48A1-72A3-047C88BA0931}"/>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F79BC7CA-D1AC-74F2-9473-24CFAC9E51CA}"/>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D1505B78-6318-8D64-651A-B230AD3E0D33}"/>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534490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1072D6C-28A0-6829-A43C-0DB1A2A3B9E7}"/>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DBC4A754-B8C0-ADB8-19F2-6BC407F2D31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EE633B-9DE0-0763-8150-F016CE11C442}"/>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D66DDDF8-EBD9-00E8-ABAB-8EA31DCFF30D}"/>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B3362196-A299-8BA3-5664-8F2D726423A6}"/>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AE8DFF74-1031-42D9-83CB-A9F6D76DBB59}" type="slidenum">
              <a:rPr lang="en-US" altLang="en-US"/>
              <a:pPr/>
              <a:t>‹#›</a:t>
            </a:fld>
            <a:endParaRPr lang="en-US" altLang="en-US"/>
          </a:p>
        </p:txBody>
      </p:sp>
      <p:sp>
        <p:nvSpPr>
          <p:cNvPr id="1031" name="Oval 7">
            <a:extLst>
              <a:ext uri="{FF2B5EF4-FFF2-40B4-BE49-F238E27FC236}">
                <a16:creationId xmlns:a16="http://schemas.microsoft.com/office/drawing/2014/main" id="{5E3C1625-D454-3FD2-7933-A917E7229D32}"/>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E8CA8471-97F8-6869-9012-5218025CF16C}"/>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6393" name="Line 9">
            <a:extLst>
              <a:ext uri="{FF2B5EF4-FFF2-40B4-BE49-F238E27FC236}">
                <a16:creationId xmlns:a16="http://schemas.microsoft.com/office/drawing/2014/main" id="{A68C2BF1-5928-8427-43CB-E670053A3C0F}"/>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Line 10">
            <a:extLst>
              <a:ext uri="{FF2B5EF4-FFF2-40B4-BE49-F238E27FC236}">
                <a16:creationId xmlns:a16="http://schemas.microsoft.com/office/drawing/2014/main" id="{68280927-0CEC-4084-D975-70D0C5663BBE}"/>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6395" name="Group 16">
            <a:extLst>
              <a:ext uri="{FF2B5EF4-FFF2-40B4-BE49-F238E27FC236}">
                <a16:creationId xmlns:a16="http://schemas.microsoft.com/office/drawing/2014/main" id="{4DC1031D-362F-3C2A-CA54-20AD1CEB8AE4}"/>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5356FC32-DEB5-8F1E-6F6A-CCBBA3F6501E}"/>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3190C387-E5B1-E3D6-355B-10BFB18884D9}"/>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5664FA67-EF20-A480-C9E4-DCA4C77C60B0}"/>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145863718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26D76F42-481F-E1E7-2C29-B06CBEE6618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9A796825-A142-5147-EC69-B2B92201954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333A743-530D-FF06-5283-4D1C31ADE80E}"/>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900">
                <a:solidFill>
                  <a:srgbClr val="898989"/>
                </a:solidFill>
                <a:latin typeface="Calibri" panose="020F0502020204030204" pitchFamily="34" charset="0"/>
                <a:ea typeface="+mn-ea"/>
              </a:defRPr>
            </a:lvl1pPr>
          </a:lstStyle>
          <a:p>
            <a:pPr>
              <a:defRPr/>
            </a:pPr>
            <a:fld id="{6DFB5D3F-8666-4B63-A9E7-CE29CDC02576}" type="datetimeFigureOut">
              <a:rPr lang="en-US" altLang="en-US"/>
              <a:pPr>
                <a:defRPr/>
              </a:pPr>
              <a:t>10/6/2025</a:t>
            </a:fld>
            <a:endParaRPr lang="en-US" altLang="en-US"/>
          </a:p>
        </p:txBody>
      </p:sp>
      <p:sp>
        <p:nvSpPr>
          <p:cNvPr id="5" name="Footer Placeholder 4">
            <a:extLst>
              <a:ext uri="{FF2B5EF4-FFF2-40B4-BE49-F238E27FC236}">
                <a16:creationId xmlns:a16="http://schemas.microsoft.com/office/drawing/2014/main" id="{E867AF78-9580-451B-EC1B-313133DCEDD9}"/>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9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E328BF4-E948-7681-AEE7-D58DBE8504C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900" smtClean="0">
                <a:solidFill>
                  <a:srgbClr val="898989"/>
                </a:solidFill>
                <a:latin typeface="Calibri" panose="020F0502020204030204" pitchFamily="34" charset="0"/>
              </a:defRPr>
            </a:lvl1pPr>
          </a:lstStyle>
          <a:p>
            <a:pPr>
              <a:defRPr/>
            </a:pPr>
            <a:fld id="{2BC50430-56FE-46CB-B4E7-5E37D1C5FAAC}" type="slidenum">
              <a:rPr lang="en-US" altLang="en-US"/>
              <a:pPr>
                <a:defRPr/>
              </a:pPr>
              <a:t>‹#›</a:t>
            </a:fld>
            <a:endParaRPr lang="en-US" altLang="en-US"/>
          </a:p>
        </p:txBody>
      </p:sp>
    </p:spTree>
    <p:extLst>
      <p:ext uri="{BB962C8B-B14F-4D97-AF65-F5344CB8AC3E}">
        <p14:creationId xmlns:p14="http://schemas.microsoft.com/office/powerpoint/2010/main" val="659169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5588" indent="-255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37F4E82-8FFA-5639-E580-A66D4864C5A3}"/>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6A73BA4D-8CB3-6258-D35B-6A85FA7E4BB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617241-3438-83AD-0F1E-517EE678A8BD}"/>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4D18E132-D581-BCC0-5BD8-E011B5F3EB02}"/>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89D2DF5C-C287-57F4-2EEF-CCB2FDBB0F20}"/>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457200" eaLnBrk="1" hangingPunct="1">
              <a:defRPr sz="1000" smtClean="0">
                <a:solidFill>
                  <a:srgbClr val="000000"/>
                </a:solidFill>
                <a:latin typeface="Arial" panose="020B0604020202020204" pitchFamily="34" charset="0"/>
              </a:defRPr>
            </a:lvl1pPr>
          </a:lstStyle>
          <a:p>
            <a:pPr>
              <a:defRPr/>
            </a:pPr>
            <a:fld id="{7269AFF8-6C6B-4585-B672-2706975CC546}" type="slidenum">
              <a:rPr lang="en-US" altLang="en-US"/>
              <a:pPr>
                <a:defRPr/>
              </a:pPr>
              <a:t>‹#›</a:t>
            </a:fld>
            <a:endParaRPr lang="en-US" altLang="en-US"/>
          </a:p>
        </p:txBody>
      </p:sp>
      <p:sp>
        <p:nvSpPr>
          <p:cNvPr id="1031" name="Oval 7">
            <a:extLst>
              <a:ext uri="{FF2B5EF4-FFF2-40B4-BE49-F238E27FC236}">
                <a16:creationId xmlns:a16="http://schemas.microsoft.com/office/drawing/2014/main" id="{CE50A9C0-9E3D-04EB-0756-2034A25323A0}"/>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578C9F0A-ECD1-FCEC-E520-FB98891C1574}"/>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a:solidFill>
                <a:srgbClr val="000000"/>
              </a:solidFill>
              <a:latin typeface="Arial" pitchFamily="34" charset="0"/>
            </a:endParaRPr>
          </a:p>
        </p:txBody>
      </p:sp>
      <p:sp>
        <p:nvSpPr>
          <p:cNvPr id="25609" name="Line 9">
            <a:extLst>
              <a:ext uri="{FF2B5EF4-FFF2-40B4-BE49-F238E27FC236}">
                <a16:creationId xmlns:a16="http://schemas.microsoft.com/office/drawing/2014/main" id="{EC25825B-0376-DC65-0AD6-EE233D56577A}"/>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sp>
        <p:nvSpPr>
          <p:cNvPr id="25610" name="Line 10">
            <a:extLst>
              <a:ext uri="{FF2B5EF4-FFF2-40B4-BE49-F238E27FC236}">
                <a16:creationId xmlns:a16="http://schemas.microsoft.com/office/drawing/2014/main" id="{8A8D117C-BEEF-7ECA-3E68-C09A905812FA}"/>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grpSp>
        <p:nvGrpSpPr>
          <p:cNvPr id="9227" name="Group 16">
            <a:extLst>
              <a:ext uri="{FF2B5EF4-FFF2-40B4-BE49-F238E27FC236}">
                <a16:creationId xmlns:a16="http://schemas.microsoft.com/office/drawing/2014/main" id="{7020C573-4869-F414-5650-DD2F3E6A377E}"/>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A2EDE3AD-6E89-1232-C477-82CDC7C83CA7}"/>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FC8C1EBE-7828-4E49-D20A-A379CC55D9DB}"/>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8037CDF8-448C-E746-F4EA-8B2C5AB027B5}"/>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8946571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39D3E5-31BB-EDAB-976E-62E67C26FCB5}"/>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B07D8A4F-F7EF-836C-8CB9-4292513F97C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E96C346-3D44-0F34-6B67-B1F91A7B071F}"/>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BE4DC7FD-38C6-08C2-1A16-149AC446B447}"/>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D30BF839-7902-8308-BFDA-97016514A5B7}"/>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457200" eaLnBrk="1" hangingPunct="1">
              <a:defRPr sz="1000">
                <a:solidFill>
                  <a:srgbClr val="000000"/>
                </a:solidFill>
                <a:latin typeface="Arial" panose="020B0604020202020204" pitchFamily="34" charset="0"/>
              </a:defRPr>
            </a:lvl1pPr>
          </a:lstStyle>
          <a:p>
            <a:fld id="{7FDD5263-D138-4EFB-AE18-7FA7F8384B4E}" type="slidenum">
              <a:rPr lang="en-US" altLang="en-US"/>
              <a:pPr/>
              <a:t>‹#›</a:t>
            </a:fld>
            <a:endParaRPr lang="en-US" altLang="en-US"/>
          </a:p>
        </p:txBody>
      </p:sp>
      <p:sp>
        <p:nvSpPr>
          <p:cNvPr id="1031" name="Oval 7">
            <a:extLst>
              <a:ext uri="{FF2B5EF4-FFF2-40B4-BE49-F238E27FC236}">
                <a16:creationId xmlns:a16="http://schemas.microsoft.com/office/drawing/2014/main" id="{27396240-CD68-6913-CD88-C0FC7AD98EE7}"/>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2" name="Oval 8">
            <a:extLst>
              <a:ext uri="{FF2B5EF4-FFF2-40B4-BE49-F238E27FC236}">
                <a16:creationId xmlns:a16="http://schemas.microsoft.com/office/drawing/2014/main" id="{3285AD4E-A162-03BA-D376-3FD09A39FE89}"/>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3" name="Line 9">
            <a:extLst>
              <a:ext uri="{FF2B5EF4-FFF2-40B4-BE49-F238E27FC236}">
                <a16:creationId xmlns:a16="http://schemas.microsoft.com/office/drawing/2014/main" id="{E20F7F8C-0B10-7AF8-48F8-25CBC0A681E5}"/>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sp>
        <p:nvSpPr>
          <p:cNvPr id="1034" name="Line 10">
            <a:extLst>
              <a:ext uri="{FF2B5EF4-FFF2-40B4-BE49-F238E27FC236}">
                <a16:creationId xmlns:a16="http://schemas.microsoft.com/office/drawing/2014/main" id="{32486F72-8368-36B7-CE93-10E61017E978}"/>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grpSp>
        <p:nvGrpSpPr>
          <p:cNvPr id="6155" name="Group 16">
            <a:extLst>
              <a:ext uri="{FF2B5EF4-FFF2-40B4-BE49-F238E27FC236}">
                <a16:creationId xmlns:a16="http://schemas.microsoft.com/office/drawing/2014/main" id="{23C01A60-2377-68FF-0E69-9F1FF683CD6E}"/>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4837A02F-2F64-2713-52CB-F05B7ADDFCA1}"/>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8" name="AutoShape 14">
              <a:extLst>
                <a:ext uri="{FF2B5EF4-FFF2-40B4-BE49-F238E27FC236}">
                  <a16:creationId xmlns:a16="http://schemas.microsoft.com/office/drawing/2014/main" id="{C351B621-C025-8CE5-C020-8E1254B59642}"/>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grpSp>
      <p:sp>
        <p:nvSpPr>
          <p:cNvPr id="1036" name="Oval 15">
            <a:extLst>
              <a:ext uri="{FF2B5EF4-FFF2-40B4-BE49-F238E27FC236}">
                <a16:creationId xmlns:a16="http://schemas.microsoft.com/office/drawing/2014/main" id="{EC7E9A2E-BC7F-2A54-8482-B7F077771FA4}"/>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Tree>
    <p:extLst>
      <p:ext uri="{BB962C8B-B14F-4D97-AF65-F5344CB8AC3E}">
        <p14:creationId xmlns:p14="http://schemas.microsoft.com/office/powerpoint/2010/main" val="1278056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0025E70-40B4-89EB-C773-0F7B480E2B16}"/>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68EEB4C9-0426-6C42-6549-0A202370874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C97727-41D0-48F5-F0B6-D4610AEF5204}"/>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19552508-569B-8C7F-027B-7453DE199176}"/>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3D8B6D8A-2360-0CD6-3507-263B5DDB3DF0}"/>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457200" eaLnBrk="1" hangingPunct="1">
              <a:defRPr sz="1000">
                <a:solidFill>
                  <a:srgbClr val="000000"/>
                </a:solidFill>
                <a:latin typeface="Arial" panose="020B0604020202020204" pitchFamily="34" charset="0"/>
              </a:defRPr>
            </a:lvl1pPr>
          </a:lstStyle>
          <a:p>
            <a:fld id="{880A82BF-F2D8-4D80-AE15-AC51B2C260CE}" type="slidenum">
              <a:rPr lang="en-US" altLang="en-US"/>
              <a:pPr/>
              <a:t>‹#›</a:t>
            </a:fld>
            <a:endParaRPr lang="en-US" altLang="en-US"/>
          </a:p>
        </p:txBody>
      </p:sp>
      <p:sp>
        <p:nvSpPr>
          <p:cNvPr id="1031" name="Oval 7">
            <a:extLst>
              <a:ext uri="{FF2B5EF4-FFF2-40B4-BE49-F238E27FC236}">
                <a16:creationId xmlns:a16="http://schemas.microsoft.com/office/drawing/2014/main" id="{A196EE1E-A2F1-8E78-22F6-11FDBD17B474}"/>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2" name="Oval 8">
            <a:extLst>
              <a:ext uri="{FF2B5EF4-FFF2-40B4-BE49-F238E27FC236}">
                <a16:creationId xmlns:a16="http://schemas.microsoft.com/office/drawing/2014/main" id="{340BDF73-C0CE-BFF0-98FD-3EB955414AF9}"/>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2057" name="Line 9">
            <a:extLst>
              <a:ext uri="{FF2B5EF4-FFF2-40B4-BE49-F238E27FC236}">
                <a16:creationId xmlns:a16="http://schemas.microsoft.com/office/drawing/2014/main" id="{1B7965C9-EBF0-FAFE-59CE-2587BEC3E858}"/>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sp>
        <p:nvSpPr>
          <p:cNvPr id="2058" name="Line 10">
            <a:extLst>
              <a:ext uri="{FF2B5EF4-FFF2-40B4-BE49-F238E27FC236}">
                <a16:creationId xmlns:a16="http://schemas.microsoft.com/office/drawing/2014/main" id="{3CD49DC5-49DC-0DC0-5202-70476D7131A2}"/>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grpSp>
        <p:nvGrpSpPr>
          <p:cNvPr id="7179" name="Group 16">
            <a:extLst>
              <a:ext uri="{FF2B5EF4-FFF2-40B4-BE49-F238E27FC236}">
                <a16:creationId xmlns:a16="http://schemas.microsoft.com/office/drawing/2014/main" id="{16557818-F406-4479-FE08-81BDE5933EC4}"/>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E743F319-90D5-44AE-201C-5A2BC18A5B33}"/>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8" name="AutoShape 14">
              <a:extLst>
                <a:ext uri="{FF2B5EF4-FFF2-40B4-BE49-F238E27FC236}">
                  <a16:creationId xmlns:a16="http://schemas.microsoft.com/office/drawing/2014/main" id="{76581EE3-ACED-418F-260F-9BEC73D6C02A}"/>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grpSp>
      <p:sp>
        <p:nvSpPr>
          <p:cNvPr id="1036" name="Oval 15">
            <a:extLst>
              <a:ext uri="{FF2B5EF4-FFF2-40B4-BE49-F238E27FC236}">
                <a16:creationId xmlns:a16="http://schemas.microsoft.com/office/drawing/2014/main" id="{7C7E63FB-97E0-7380-A4C0-76AB90A0B818}"/>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Tree>
    <p:extLst>
      <p:ext uri="{BB962C8B-B14F-4D97-AF65-F5344CB8AC3E}">
        <p14:creationId xmlns:p14="http://schemas.microsoft.com/office/powerpoint/2010/main" val="19676620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2425D76-E1F3-38E5-03A7-0DB6C836E711}"/>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EB14F653-579A-C88F-724E-ACD26AF680C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5235A2-C2AE-D74A-2684-A933BFE51864}"/>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E27D0205-F86F-2EFA-7B8A-7DACBFD0783F}"/>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9E55CD7C-FFC6-9B52-913C-620C49256139}"/>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457200" eaLnBrk="1" hangingPunct="1">
              <a:defRPr sz="1000">
                <a:solidFill>
                  <a:srgbClr val="000000"/>
                </a:solidFill>
                <a:latin typeface="Arial" panose="020B0604020202020204" pitchFamily="34" charset="0"/>
              </a:defRPr>
            </a:lvl1pPr>
          </a:lstStyle>
          <a:p>
            <a:fld id="{797E3679-5943-47DE-9C5C-AD61BDDE3DC4}" type="slidenum">
              <a:rPr lang="en-US" altLang="en-US"/>
              <a:pPr/>
              <a:t>‹#›</a:t>
            </a:fld>
            <a:endParaRPr lang="en-US" altLang="en-US"/>
          </a:p>
        </p:txBody>
      </p:sp>
      <p:sp>
        <p:nvSpPr>
          <p:cNvPr id="1031" name="Oval 7">
            <a:extLst>
              <a:ext uri="{FF2B5EF4-FFF2-40B4-BE49-F238E27FC236}">
                <a16:creationId xmlns:a16="http://schemas.microsoft.com/office/drawing/2014/main" id="{6C1EE7B6-2543-B261-BC8B-ADB7FB59EBAB}"/>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2" name="Oval 8">
            <a:extLst>
              <a:ext uri="{FF2B5EF4-FFF2-40B4-BE49-F238E27FC236}">
                <a16:creationId xmlns:a16="http://schemas.microsoft.com/office/drawing/2014/main" id="{ED474FD1-3E2E-8693-81BC-34AF5DAE6F94}"/>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2057" name="Line 9">
            <a:extLst>
              <a:ext uri="{FF2B5EF4-FFF2-40B4-BE49-F238E27FC236}">
                <a16:creationId xmlns:a16="http://schemas.microsoft.com/office/drawing/2014/main" id="{33992C37-963E-C5AB-92D3-8F743AEA403D}"/>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sp>
        <p:nvSpPr>
          <p:cNvPr id="2058" name="Line 10">
            <a:extLst>
              <a:ext uri="{FF2B5EF4-FFF2-40B4-BE49-F238E27FC236}">
                <a16:creationId xmlns:a16="http://schemas.microsoft.com/office/drawing/2014/main" id="{232C636B-E7DE-4A00-15A4-55D61288677F}"/>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mn-ea"/>
            </a:endParaRPr>
          </a:p>
        </p:txBody>
      </p:sp>
      <p:grpSp>
        <p:nvGrpSpPr>
          <p:cNvPr id="8203" name="Group 16">
            <a:extLst>
              <a:ext uri="{FF2B5EF4-FFF2-40B4-BE49-F238E27FC236}">
                <a16:creationId xmlns:a16="http://schemas.microsoft.com/office/drawing/2014/main" id="{4FDF7610-56BA-D061-FDCA-DA77CB7CE91D}"/>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8090FFA5-A60E-E706-F8D0-40CA17CB9F3D}"/>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
          <p:nvSpPr>
            <p:cNvPr id="1038" name="AutoShape 14">
              <a:extLst>
                <a:ext uri="{FF2B5EF4-FFF2-40B4-BE49-F238E27FC236}">
                  <a16:creationId xmlns:a16="http://schemas.microsoft.com/office/drawing/2014/main" id="{A188D890-BD95-5868-4D69-2F229AB5CBD0}"/>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grpSp>
      <p:sp>
        <p:nvSpPr>
          <p:cNvPr id="1036" name="Oval 15">
            <a:extLst>
              <a:ext uri="{FF2B5EF4-FFF2-40B4-BE49-F238E27FC236}">
                <a16:creationId xmlns:a16="http://schemas.microsoft.com/office/drawing/2014/main" id="{9CE9D765-6D75-D92D-9D85-698A12347902}"/>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endParaRPr>
          </a:p>
        </p:txBody>
      </p:sp>
    </p:spTree>
    <p:extLst>
      <p:ext uri="{BB962C8B-B14F-4D97-AF65-F5344CB8AC3E}">
        <p14:creationId xmlns:p14="http://schemas.microsoft.com/office/powerpoint/2010/main" val="35188985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BCA50F5-94F2-B81E-4126-2F394F5D1AD4}"/>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05F98F63-E2AC-D8A6-F6BF-346127109AD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D697DD-1628-69B3-3E37-2364DA038A55}"/>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8F98D177-2E9A-428F-100D-CC14228BF60E}"/>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b="0">
                <a:solidFill>
                  <a:srgbClr val="000000"/>
                </a:solidFill>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04E57A63-F76D-30C5-E37E-C4A4CF514938}"/>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4ADCE629-C7E4-47F9-8785-8CB60BE16476}" type="slidenum">
              <a:rPr lang="en-US" altLang="en-US"/>
              <a:pPr/>
              <a:t>‹#›</a:t>
            </a:fld>
            <a:endParaRPr lang="en-US" altLang="en-US"/>
          </a:p>
        </p:txBody>
      </p:sp>
      <p:sp>
        <p:nvSpPr>
          <p:cNvPr id="1031" name="Oval 7">
            <a:extLst>
              <a:ext uri="{FF2B5EF4-FFF2-40B4-BE49-F238E27FC236}">
                <a16:creationId xmlns:a16="http://schemas.microsoft.com/office/drawing/2014/main" id="{DC5E95E1-1549-137D-02CB-1A8DEB92969E}"/>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1032" name="Oval 8">
            <a:extLst>
              <a:ext uri="{FF2B5EF4-FFF2-40B4-BE49-F238E27FC236}">
                <a16:creationId xmlns:a16="http://schemas.microsoft.com/office/drawing/2014/main" id="{83AFC782-18F5-01F7-2AAE-DAD34C508940}"/>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2057" name="Line 9">
            <a:extLst>
              <a:ext uri="{FF2B5EF4-FFF2-40B4-BE49-F238E27FC236}">
                <a16:creationId xmlns:a16="http://schemas.microsoft.com/office/drawing/2014/main" id="{C710B239-BB4B-E456-8EBC-BBE73F9B3E72}"/>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sp>
        <p:nvSpPr>
          <p:cNvPr id="2058" name="Line 10">
            <a:extLst>
              <a:ext uri="{FF2B5EF4-FFF2-40B4-BE49-F238E27FC236}">
                <a16:creationId xmlns:a16="http://schemas.microsoft.com/office/drawing/2014/main" id="{BD513094-4812-FAF1-16DA-ED125B0BC26A}"/>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grpSp>
        <p:nvGrpSpPr>
          <p:cNvPr id="9227" name="Group 16">
            <a:extLst>
              <a:ext uri="{FF2B5EF4-FFF2-40B4-BE49-F238E27FC236}">
                <a16:creationId xmlns:a16="http://schemas.microsoft.com/office/drawing/2014/main" id="{1AB74D84-1486-31DC-F7F7-4E00393462DB}"/>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A71E5E21-B67F-085F-07D1-960B6FA66FBA}"/>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
          <p:nvSpPr>
            <p:cNvPr id="1038" name="AutoShape 14">
              <a:extLst>
                <a:ext uri="{FF2B5EF4-FFF2-40B4-BE49-F238E27FC236}">
                  <a16:creationId xmlns:a16="http://schemas.microsoft.com/office/drawing/2014/main" id="{A9D74FA9-62BF-2185-5C4E-AA6AB94C369E}"/>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grpSp>
      <p:sp>
        <p:nvSpPr>
          <p:cNvPr id="1036" name="Oval 15">
            <a:extLst>
              <a:ext uri="{FF2B5EF4-FFF2-40B4-BE49-F238E27FC236}">
                <a16:creationId xmlns:a16="http://schemas.microsoft.com/office/drawing/2014/main" id="{5D7758D6-7BD4-25EA-C28B-7A6A907149FF}"/>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ltLang="en-US" sz="1800">
              <a:solidFill>
                <a:srgbClr val="000000"/>
              </a:solidFill>
            </a:endParaRPr>
          </a:p>
        </p:txBody>
      </p:sp>
    </p:spTree>
    <p:extLst>
      <p:ext uri="{BB962C8B-B14F-4D97-AF65-F5344CB8AC3E}">
        <p14:creationId xmlns:p14="http://schemas.microsoft.com/office/powerpoint/2010/main" val="29547681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CF13394-DA56-5B70-CA44-CB0CB6A2CD31}"/>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A45359E4-2BCA-587E-B94D-02BF24BE578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C22618-7DEC-4FCC-9681-A065B2EA64DF}"/>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AA254A9-417E-3828-497D-186F1DEC1ACD}"/>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A419E956-34D3-4629-8FEF-676EC772B53C}"/>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46512303-6B40-4A2E-9D6D-6E4C02DAD0AC}" type="slidenum">
              <a:rPr lang="en-US" altLang="en-US"/>
              <a:pPr/>
              <a:t>‹#›</a:t>
            </a:fld>
            <a:endParaRPr lang="en-US" altLang="en-US"/>
          </a:p>
        </p:txBody>
      </p:sp>
      <p:sp>
        <p:nvSpPr>
          <p:cNvPr id="1031" name="Oval 7">
            <a:extLst>
              <a:ext uri="{FF2B5EF4-FFF2-40B4-BE49-F238E27FC236}">
                <a16:creationId xmlns:a16="http://schemas.microsoft.com/office/drawing/2014/main" id="{4482B768-75D3-3D1C-DDFB-8239AD726778}"/>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85819F7B-E658-D867-BADD-F1B8E8456353}"/>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3081" name="Line 9">
            <a:extLst>
              <a:ext uri="{FF2B5EF4-FFF2-40B4-BE49-F238E27FC236}">
                <a16:creationId xmlns:a16="http://schemas.microsoft.com/office/drawing/2014/main" id="{25FA6AB7-CEC9-4A6C-1C6E-1D8DD5931351}"/>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sp>
        <p:nvSpPr>
          <p:cNvPr id="3082" name="Line 10">
            <a:extLst>
              <a:ext uri="{FF2B5EF4-FFF2-40B4-BE49-F238E27FC236}">
                <a16:creationId xmlns:a16="http://schemas.microsoft.com/office/drawing/2014/main" id="{3203E74D-2C6C-5A83-CF18-6C0DD5B1DF53}"/>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grpSp>
        <p:nvGrpSpPr>
          <p:cNvPr id="10251" name="Group 16">
            <a:extLst>
              <a:ext uri="{FF2B5EF4-FFF2-40B4-BE49-F238E27FC236}">
                <a16:creationId xmlns:a16="http://schemas.microsoft.com/office/drawing/2014/main" id="{3541F2D3-E187-666E-2018-B2538ED4BC8A}"/>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56906963-531B-CACE-9C53-481968798978}"/>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91CAB397-8DD9-CBDA-5AB5-4B693225690A}"/>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6540C3C5-33B7-82F3-922C-FF680E010908}"/>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20456282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530D916-A7FD-9C87-05BB-9387F76A5F28}"/>
              </a:ext>
            </a:extLst>
          </p:cNvPr>
          <p:cNvSpPr>
            <a:spLocks noGrp="1" noChangeArrowheads="1"/>
          </p:cNvSpPr>
          <p:nvPr>
            <p:ph type="title"/>
          </p:nvPr>
        </p:nvSpPr>
        <p:spPr bwMode="auto">
          <a:xfrm>
            <a:off x="355600"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53DD1CE9-3000-E0F3-C0A2-38387FC2FCD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C9589D-ABE8-1EE1-8617-24470032A60C}"/>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E772C796-85F9-7171-C7ED-D5DB692147A4}"/>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AFDF4088-E4F1-A5E5-B31E-8CFAF7F57E39}"/>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3DB6689E-5F67-4290-8831-78CA655FB9D8}" type="slidenum">
              <a:rPr lang="en-US" altLang="en-US"/>
              <a:pPr/>
              <a:t>‹#›</a:t>
            </a:fld>
            <a:endParaRPr lang="en-US" altLang="en-US"/>
          </a:p>
        </p:txBody>
      </p:sp>
      <p:sp>
        <p:nvSpPr>
          <p:cNvPr id="1031" name="Oval 7">
            <a:extLst>
              <a:ext uri="{FF2B5EF4-FFF2-40B4-BE49-F238E27FC236}">
                <a16:creationId xmlns:a16="http://schemas.microsoft.com/office/drawing/2014/main" id="{CEBFF3DE-16EF-61EC-8C7B-383735E8DCF8}"/>
              </a:ext>
            </a:extLst>
          </p:cNvPr>
          <p:cNvSpPr>
            <a:spLocks noChangeArrowheads="1"/>
          </p:cNvSpPr>
          <p:nvPr userDrawn="1"/>
        </p:nvSpPr>
        <p:spPr bwMode="auto">
          <a:xfrm>
            <a:off x="10507663" y="222250"/>
            <a:ext cx="1524000" cy="1143000"/>
          </a:xfrm>
          <a:prstGeom prst="ellipse">
            <a:avLst/>
          </a:prstGeom>
          <a:noFill/>
          <a:ln w="76200">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2" name="Oval 8">
            <a:extLst>
              <a:ext uri="{FF2B5EF4-FFF2-40B4-BE49-F238E27FC236}">
                <a16:creationId xmlns:a16="http://schemas.microsoft.com/office/drawing/2014/main" id="{81D71495-D274-5931-752E-8EC1BC939078}"/>
              </a:ext>
            </a:extLst>
          </p:cNvPr>
          <p:cNvSpPr>
            <a:spLocks noChangeArrowheads="1"/>
          </p:cNvSpPr>
          <p:nvPr userDrawn="1"/>
        </p:nvSpPr>
        <p:spPr bwMode="auto">
          <a:xfrm>
            <a:off x="10591800" y="263525"/>
            <a:ext cx="304800" cy="22860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3081" name="Line 9">
            <a:extLst>
              <a:ext uri="{FF2B5EF4-FFF2-40B4-BE49-F238E27FC236}">
                <a16:creationId xmlns:a16="http://schemas.microsoft.com/office/drawing/2014/main" id="{32DEFE45-2A58-486F-7231-894A0CDB2C13}"/>
              </a:ext>
            </a:extLst>
          </p:cNvPr>
          <p:cNvSpPr>
            <a:spLocks noChangeShapeType="1"/>
          </p:cNvSpPr>
          <p:nvPr userDrawn="1"/>
        </p:nvSpPr>
        <p:spPr bwMode="auto">
          <a:xfrm flipH="1">
            <a:off x="10383838" y="376238"/>
            <a:ext cx="330200" cy="238125"/>
          </a:xfrm>
          <a:prstGeom prst="line">
            <a:avLst/>
          </a:prstGeom>
          <a:noFill/>
          <a:ln w="38100">
            <a:solidFill>
              <a:schemeClr val="hlink"/>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sp>
        <p:nvSpPr>
          <p:cNvPr id="3082" name="Line 10">
            <a:extLst>
              <a:ext uri="{FF2B5EF4-FFF2-40B4-BE49-F238E27FC236}">
                <a16:creationId xmlns:a16="http://schemas.microsoft.com/office/drawing/2014/main" id="{82D5B7DE-C3D3-AF20-394E-43A9AC4338C3}"/>
              </a:ext>
            </a:extLst>
          </p:cNvPr>
          <p:cNvSpPr>
            <a:spLocks noChangeShapeType="1"/>
          </p:cNvSpPr>
          <p:nvPr userDrawn="1"/>
        </p:nvSpPr>
        <p:spPr bwMode="auto">
          <a:xfrm>
            <a:off x="10756900" y="387350"/>
            <a:ext cx="560388" cy="430213"/>
          </a:xfrm>
          <a:prstGeom prst="line">
            <a:avLst/>
          </a:prstGeom>
          <a:noFill/>
          <a:ln w="38100">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solidFill>
                <a:srgbClr val="000000"/>
              </a:solidFill>
              <a:latin typeface="Comic Sans MS"/>
              <a:ea typeface="+mn-ea"/>
            </a:endParaRPr>
          </a:p>
        </p:txBody>
      </p:sp>
      <p:grpSp>
        <p:nvGrpSpPr>
          <p:cNvPr id="11275" name="Group 16">
            <a:extLst>
              <a:ext uri="{FF2B5EF4-FFF2-40B4-BE49-F238E27FC236}">
                <a16:creationId xmlns:a16="http://schemas.microsoft.com/office/drawing/2014/main" id="{1406E716-2415-998A-C847-919C8F2EB7B7}"/>
              </a:ext>
            </a:extLst>
          </p:cNvPr>
          <p:cNvGrpSpPr>
            <a:grpSpLocks/>
          </p:cNvGrpSpPr>
          <p:nvPr userDrawn="1"/>
        </p:nvGrpSpPr>
        <p:grpSpPr bwMode="auto">
          <a:xfrm>
            <a:off x="236538" y="1263650"/>
            <a:ext cx="11236325" cy="228600"/>
            <a:chOff x="208" y="916"/>
            <a:chExt cx="5308" cy="144"/>
          </a:xfrm>
        </p:grpSpPr>
        <p:sp>
          <p:nvSpPr>
            <p:cNvPr id="1037" name="Rectangle 11">
              <a:extLst>
                <a:ext uri="{FF2B5EF4-FFF2-40B4-BE49-F238E27FC236}">
                  <a16:creationId xmlns:a16="http://schemas.microsoft.com/office/drawing/2014/main" id="{8FB568BB-3E0B-4963-A461-6DE932256437}"/>
                </a:ext>
              </a:extLst>
            </p:cNvPr>
            <p:cNvSpPr>
              <a:spLocks noChangeArrowheads="1"/>
            </p:cNvSpPr>
            <p:nvPr userDrawn="1"/>
          </p:nvSpPr>
          <p:spPr bwMode="auto">
            <a:xfrm>
              <a:off x="208" y="916"/>
              <a:ext cx="912" cy="144"/>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
          <p:nvSpPr>
            <p:cNvPr id="1038" name="AutoShape 14">
              <a:extLst>
                <a:ext uri="{FF2B5EF4-FFF2-40B4-BE49-F238E27FC236}">
                  <a16:creationId xmlns:a16="http://schemas.microsoft.com/office/drawing/2014/main" id="{B23A7077-FE77-DC4A-002B-8EF3B33D7F5C}"/>
                </a:ext>
              </a:extLst>
            </p:cNvPr>
            <p:cNvSpPr>
              <a:spLocks noChangeArrowheads="1"/>
            </p:cNvSpPr>
            <p:nvPr userDrawn="1"/>
          </p:nvSpPr>
          <p:spPr bwMode="auto">
            <a:xfrm rot="5400000">
              <a:off x="3308" y="-1168"/>
              <a:ext cx="104" cy="4312"/>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grpSp>
      <p:sp>
        <p:nvSpPr>
          <p:cNvPr id="1036" name="Oval 15">
            <a:extLst>
              <a:ext uri="{FF2B5EF4-FFF2-40B4-BE49-F238E27FC236}">
                <a16:creationId xmlns:a16="http://schemas.microsoft.com/office/drawing/2014/main" id="{1AD8FB3A-92B9-35F8-B86E-2F385A39EEC6}"/>
              </a:ext>
            </a:extLst>
          </p:cNvPr>
          <p:cNvSpPr>
            <a:spLocks noChangeArrowheads="1"/>
          </p:cNvSpPr>
          <p:nvPr userDrawn="1"/>
        </p:nvSpPr>
        <p:spPr bwMode="auto">
          <a:xfrm>
            <a:off x="2082800" y="1238250"/>
            <a:ext cx="406400" cy="292100"/>
          </a:xfrm>
          <a:prstGeom prst="ellipse">
            <a:avLst/>
          </a:prstGeom>
          <a:solidFill>
            <a:schemeClr val="accent2"/>
          </a:solidFill>
          <a:ln w="9525">
            <a:solidFill>
              <a:schemeClr val="accent2"/>
            </a:solidFill>
            <a:round/>
            <a:headEnd/>
            <a:tailEnd/>
          </a:ln>
        </p:spPr>
        <p:txBody>
          <a:bodyPr wrap="none" anchor="ctr"/>
          <a:lstStyle>
            <a:lvl1pPr>
              <a:defRPr>
                <a:solidFill>
                  <a:schemeClr val="tx1"/>
                </a:solidFill>
                <a:latin typeface="Comic Sans MS" pitchFamily="66" charset="0"/>
                <a:ea typeface="ＭＳ Ｐゴシック" pitchFamily="34" charset="-128"/>
              </a:defRPr>
            </a:lvl1pPr>
            <a:lvl2pPr marL="742950" indent="-285750">
              <a:defRPr>
                <a:solidFill>
                  <a:schemeClr val="tx1"/>
                </a:solidFill>
                <a:latin typeface="Comic Sans MS" pitchFamily="66" charset="0"/>
                <a:ea typeface="ＭＳ Ｐゴシック" pitchFamily="34" charset="-128"/>
              </a:defRPr>
            </a:lvl2pPr>
            <a:lvl3pPr marL="1143000" indent="-228600">
              <a:defRPr>
                <a:solidFill>
                  <a:schemeClr val="tx1"/>
                </a:solidFill>
                <a:latin typeface="Comic Sans MS" pitchFamily="66" charset="0"/>
                <a:ea typeface="ＭＳ Ｐゴシック" pitchFamily="34" charset="-128"/>
              </a:defRPr>
            </a:lvl3pPr>
            <a:lvl4pPr marL="1600200" indent="-228600">
              <a:defRPr>
                <a:solidFill>
                  <a:schemeClr val="tx1"/>
                </a:solidFill>
                <a:latin typeface="Comic Sans MS" pitchFamily="66" charset="0"/>
                <a:ea typeface="ＭＳ Ｐゴシック" pitchFamily="34" charset="-128"/>
              </a:defRPr>
            </a:lvl4pPr>
            <a:lvl5pPr marL="2057400" indent="-228600">
              <a:defRPr>
                <a:solidFill>
                  <a:schemeClr val="tx1"/>
                </a:solidFill>
                <a:latin typeface="Comic Sans MS" pitchFamily="66" charset="0"/>
                <a:ea typeface="ＭＳ Ｐゴシック" pitchFamily="34" charset="-128"/>
              </a:defRPr>
            </a:lvl5pPr>
            <a:lvl6pPr marL="2514600" indent="-228600" fontAlgn="base">
              <a:spcBef>
                <a:spcPct val="0"/>
              </a:spcBef>
              <a:spcAft>
                <a:spcPct val="0"/>
              </a:spcAft>
              <a:defRPr>
                <a:solidFill>
                  <a:schemeClr val="tx1"/>
                </a:solidFill>
                <a:latin typeface="Comic Sans MS" pitchFamily="66" charset="0"/>
                <a:ea typeface="ＭＳ Ｐゴシック" pitchFamily="34" charset="-128"/>
              </a:defRPr>
            </a:lvl6pPr>
            <a:lvl7pPr marL="2971800" indent="-228600" fontAlgn="base">
              <a:spcBef>
                <a:spcPct val="0"/>
              </a:spcBef>
              <a:spcAft>
                <a:spcPct val="0"/>
              </a:spcAft>
              <a:defRPr>
                <a:solidFill>
                  <a:schemeClr val="tx1"/>
                </a:solidFill>
                <a:latin typeface="Comic Sans MS" pitchFamily="66" charset="0"/>
                <a:ea typeface="ＭＳ Ｐゴシック" pitchFamily="34" charset="-128"/>
              </a:defRPr>
            </a:lvl7pPr>
            <a:lvl8pPr marL="3429000" indent="-228600" fontAlgn="base">
              <a:spcBef>
                <a:spcPct val="0"/>
              </a:spcBef>
              <a:spcAft>
                <a:spcPct val="0"/>
              </a:spcAft>
              <a:defRPr>
                <a:solidFill>
                  <a:schemeClr val="tx1"/>
                </a:solidFill>
                <a:latin typeface="Comic Sans MS" pitchFamily="66" charset="0"/>
                <a:ea typeface="ＭＳ Ｐゴシック" pitchFamily="34" charset="-128"/>
              </a:defRPr>
            </a:lvl8pPr>
            <a:lvl9pPr marL="3886200" indent="-228600" fontAlgn="base">
              <a:spcBef>
                <a:spcPct val="0"/>
              </a:spcBef>
              <a:spcAft>
                <a:spcPct val="0"/>
              </a:spcAft>
              <a:defRPr>
                <a:solidFill>
                  <a:schemeClr val="tx1"/>
                </a:solidFill>
                <a:latin typeface="Comic Sans MS" pitchFamily="66" charset="0"/>
                <a:ea typeface="ＭＳ Ｐゴシック" pitchFamily="34" charset="-128"/>
              </a:defRPr>
            </a:lvl9pPr>
          </a:lstStyle>
          <a:p>
            <a:pPr eaLnBrk="1" fontAlgn="auto" hangingPunct="1">
              <a:spcBef>
                <a:spcPts val="0"/>
              </a:spcBef>
              <a:spcAft>
                <a:spcPts val="0"/>
              </a:spcAft>
              <a:defRPr/>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136909223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892"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5625" indent="-212725"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56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1985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1463" indent="-169863"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03"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7"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image" Target="../media/image22.emf"/><Relationship Id="rId12"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115.xml"/><Relationship Id="rId6" Type="http://schemas.openxmlformats.org/officeDocument/2006/relationships/oleObject" Target="../embeddings/oleObject2.bin"/><Relationship Id="rId11" Type="http://schemas.openxmlformats.org/officeDocument/2006/relationships/image" Target="../media/image24.emf"/><Relationship Id="rId5" Type="http://schemas.openxmlformats.org/officeDocument/2006/relationships/image" Target="../media/image21.jpeg"/><Relationship Id="rId15" Type="http://schemas.openxmlformats.org/officeDocument/2006/relationships/image" Target="../media/image26.emf"/><Relationship Id="rId10" Type="http://schemas.openxmlformats.org/officeDocument/2006/relationships/oleObject" Target="../embeddings/oleObject4.bin"/><Relationship Id="rId4" Type="http://schemas.openxmlformats.org/officeDocument/2006/relationships/image" Target="../media/image20.emf"/><Relationship Id="rId9" Type="http://schemas.openxmlformats.org/officeDocument/2006/relationships/image" Target="../media/image23.emf"/><Relationship Id="rId1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4">
            <a:extLst>
              <a:ext uri="{FF2B5EF4-FFF2-40B4-BE49-F238E27FC236}">
                <a16:creationId xmlns:a16="http://schemas.microsoft.com/office/drawing/2014/main" id="{320A0B18-7CCA-5261-DB07-2A19CF65A1B7}"/>
              </a:ext>
            </a:extLst>
          </p:cNvPr>
          <p:cNvSpPr txBox="1">
            <a:spLocks noChangeArrowheads="1"/>
          </p:cNvSpPr>
          <p:nvPr/>
        </p:nvSpPr>
        <p:spPr bwMode="auto">
          <a:xfrm>
            <a:off x="2130425" y="207963"/>
            <a:ext cx="71675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Chapter 6</a:t>
            </a:r>
          </a:p>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Gravitation and Newton’s Synthesis</a:t>
            </a:r>
          </a:p>
        </p:txBody>
      </p:sp>
      <p:pic>
        <p:nvPicPr>
          <p:cNvPr id="135171" name="Picture 6">
            <a:extLst>
              <a:ext uri="{FF2B5EF4-FFF2-40B4-BE49-F238E27FC236}">
                <a16:creationId xmlns:a16="http://schemas.microsoft.com/office/drawing/2014/main" id="{B331D45C-68FA-9FE0-916E-AA3F7EA9C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2678113"/>
            <a:ext cx="48450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3083DF4-2684-305F-8EF8-8167113C6ACC}"/>
              </a:ext>
            </a:extLst>
          </p:cNvPr>
          <p:cNvSpPr txBox="1">
            <a:spLocks noChangeArrowheads="1"/>
          </p:cNvSpPr>
          <p:nvPr/>
        </p:nvSpPr>
        <p:spPr bwMode="auto">
          <a:xfrm>
            <a:off x="6858000" y="1917700"/>
            <a:ext cx="508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257175" marR="0" lvl="0" indent="-257175" defTabSz="914400" eaLnBrk="0" fontAlgn="base" latinLnBrk="0" hangingPunct="0">
              <a:lnSpc>
                <a:spcPct val="100000"/>
              </a:lnSpc>
              <a:spcBef>
                <a:spcPct val="20000"/>
              </a:spcBef>
              <a:spcAft>
                <a:spcPct val="0"/>
              </a:spcAft>
              <a:buClrTx/>
              <a:buSzTx/>
              <a:buFontTx/>
              <a:buChar char="•"/>
              <a:tabLst/>
              <a:defRPr/>
            </a:pPr>
            <a:r>
              <a:rPr kumimoji="0" lang="en-US" altLang="en-US" sz="2100" b="1" i="0" u="none" strike="noStrike" kern="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HW3: Chapter 4:Pb.32, Pb.35, Pb.48, Pb.49, Pb. 52, Pb.54, Due on Wednesday, Oct. 8</a:t>
            </a:r>
          </a:p>
          <a:p>
            <a:pPr marL="257175" marR="0" lvl="0" indent="-257175" defTabSz="914400" eaLnBrk="0" fontAlgn="base" latinLnBrk="0" hangingPunct="0">
              <a:lnSpc>
                <a:spcPct val="100000"/>
              </a:lnSpc>
              <a:spcBef>
                <a:spcPct val="20000"/>
              </a:spcBef>
              <a:spcAft>
                <a:spcPct val="0"/>
              </a:spcAft>
              <a:buClrTx/>
              <a:buSzTx/>
              <a:buFontTx/>
              <a:buChar char="•"/>
              <a:tabLst/>
              <a:defRPr/>
            </a:pPr>
            <a:r>
              <a:rPr kumimoji="0" lang="en-US" altLang="en-US" sz="2100" b="1" i="0" u="sng" strike="noStrike" kern="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Exam 2 on Wednesday Oct. 15 after the break.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a:extLst>
              <a:ext uri="{FF2B5EF4-FFF2-40B4-BE49-F238E27FC236}">
                <a16:creationId xmlns:a16="http://schemas.microsoft.com/office/drawing/2014/main" id="{A649397F-6776-98AC-4FD0-26338B25B26A}"/>
              </a:ext>
            </a:extLst>
          </p:cNvPr>
          <p:cNvSpPr txBox="1">
            <a:spLocks noChangeArrowheads="1"/>
          </p:cNvSpPr>
          <p:nvPr/>
        </p:nvSpPr>
        <p:spPr bwMode="auto">
          <a:xfrm>
            <a:off x="2760663" y="503238"/>
            <a:ext cx="6743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Vector Form of Newton’s Universal Gravitation</a:t>
            </a:r>
          </a:p>
        </p:txBody>
      </p:sp>
      <p:sp>
        <p:nvSpPr>
          <p:cNvPr id="63491" name="Text Box 7">
            <a:extLst>
              <a:ext uri="{FF2B5EF4-FFF2-40B4-BE49-F238E27FC236}">
                <a16:creationId xmlns:a16="http://schemas.microsoft.com/office/drawing/2014/main" id="{DA99C72E-28CD-3D24-C6BB-18E723573C2B}"/>
              </a:ext>
            </a:extLst>
          </p:cNvPr>
          <p:cNvSpPr txBox="1">
            <a:spLocks noChangeArrowheads="1"/>
          </p:cNvSpPr>
          <p:nvPr/>
        </p:nvSpPr>
        <p:spPr bwMode="auto">
          <a:xfrm>
            <a:off x="2405063" y="2457450"/>
            <a:ext cx="7456487" cy="3486150"/>
          </a:xfrm>
          <a:prstGeom prst="rect">
            <a:avLst/>
          </a:prstGeom>
          <a:noFill/>
          <a:ln>
            <a:noFill/>
          </a:ln>
        </p:spPr>
        <p:txBody>
          <a:bodyPr>
            <a:spAutoFit/>
          </a:bodyPr>
          <a:lstStyle>
            <a:lvl1pPr>
              <a:spcBef>
                <a:spcPct val="20000"/>
              </a:spcBef>
              <a:buChar char="•"/>
              <a:defRPr sz="28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Char char="–"/>
              <a:defRPr sz="24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Char char="•"/>
              <a:defRPr sz="20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If there are many particles, the total force is the vector sum of the individual forces:</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a:t>
            </a:r>
            <a:r>
              <a:rPr kumimoji="0" lang="en-US" altLang="en-US" sz="135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1i</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is the force on particle 1 exerted by particle i, n is the number of particles.</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p:txBody>
      </p:sp>
      <p:pic>
        <p:nvPicPr>
          <p:cNvPr id="214020" name="Picture 10" descr="eq_page_143_1">
            <a:extLst>
              <a:ext uri="{FF2B5EF4-FFF2-40B4-BE49-F238E27FC236}">
                <a16:creationId xmlns:a16="http://schemas.microsoft.com/office/drawing/2014/main" id="{6EE47664-23C2-B933-D400-274D955E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95675"/>
            <a:ext cx="61436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34C26019-75AD-AC24-DFDB-DA7AFB577900}"/>
              </a:ext>
            </a:extLst>
          </p:cNvPr>
          <p:cNvSpPr>
            <a:spLocks noRot="1" noChangeAspect="1" noMove="1" noResize="1" noEditPoints="1" noAdjustHandles="1" noChangeArrowheads="1" noChangeShapeType="1" noTextEdit="1"/>
          </p:cNvSpPr>
          <p:nvPr/>
        </p:nvSpPr>
        <p:spPr bwMode="auto">
          <a:xfrm>
            <a:off x="2022475" y="1984375"/>
            <a:ext cx="8153819" cy="3647152"/>
          </a:xfrm>
          <a:prstGeom prst="rect">
            <a:avLst/>
          </a:prstGeom>
          <a:blipFill>
            <a:blip r:embed="rId2"/>
            <a:stretch>
              <a:fillRect l="-898" t="-1171"/>
            </a:stretch>
          </a:blipFill>
          <a:ln>
            <a:noFill/>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ＭＳ Ｐゴシック"/>
              </a:rPr>
              <a:t> </a:t>
            </a:r>
          </a:p>
        </p:txBody>
      </p:sp>
      <p:sp>
        <p:nvSpPr>
          <p:cNvPr id="117763" name="Title 2">
            <a:extLst>
              <a:ext uri="{FF2B5EF4-FFF2-40B4-BE49-F238E27FC236}">
                <a16:creationId xmlns:a16="http://schemas.microsoft.com/office/drawing/2014/main" id="{1B5C2BB2-4959-E2B7-07E2-C825E10803ED}"/>
              </a:ext>
            </a:extLst>
          </p:cNvPr>
          <p:cNvSpPr>
            <a:spLocks noGrp="1"/>
          </p:cNvSpPr>
          <p:nvPr>
            <p:ph type="title"/>
          </p:nvPr>
        </p:nvSpPr>
        <p:spPr>
          <a:xfrm>
            <a:off x="4105275" y="228600"/>
            <a:ext cx="6613525" cy="1143000"/>
          </a:xfrm>
        </p:spPr>
        <p:txBody>
          <a:bodyPr/>
          <a:lstStyle/>
          <a:p>
            <a:pPr>
              <a:defRPr/>
            </a:pPr>
            <a:r>
              <a:rPr lang="en-US" altLang="en-US" sz="3600" dirty="0">
                <a:solidFill>
                  <a:schemeClr val="accent6">
                    <a:lumMod val="50000"/>
                  </a:schemeClr>
                </a:solidFill>
                <a:ea typeface="ＭＳ Ｐゴシック" panose="020B0600070205080204" pitchFamily="34" charset="-128"/>
                <a:cs typeface="+mj-cs"/>
              </a:rPr>
              <a:t>Problem 8</a:t>
            </a:r>
          </a:p>
        </p:txBody>
      </p:sp>
      <p:pic>
        <p:nvPicPr>
          <p:cNvPr id="216068" name="Picture 2" descr="Figure_06_24">
            <a:extLst>
              <a:ext uri="{FF2B5EF4-FFF2-40B4-BE49-F238E27FC236}">
                <a16:creationId xmlns:a16="http://schemas.microsoft.com/office/drawing/2014/main" id="{425368AF-DFC3-9F17-AD26-5E416E0D6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48225"/>
            <a:ext cx="54038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a:extLst>
              <a:ext uri="{FF2B5EF4-FFF2-40B4-BE49-F238E27FC236}">
                <a16:creationId xmlns:a16="http://schemas.microsoft.com/office/drawing/2014/main" id="{67EAC961-74C0-8E1C-FF05-F7EC57BE32C7}"/>
              </a:ext>
            </a:extLst>
          </p:cNvPr>
          <p:cNvSpPr txBox="1">
            <a:spLocks noChangeArrowheads="1"/>
          </p:cNvSpPr>
          <p:nvPr/>
        </p:nvSpPr>
        <p:spPr bwMode="auto">
          <a:xfrm>
            <a:off x="2724150" y="166688"/>
            <a:ext cx="6743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6-3 Gravity Near the Earth’s Surface; Geophysical Applications</a:t>
            </a:r>
          </a:p>
        </p:txBody>
      </p:sp>
      <p:sp>
        <p:nvSpPr>
          <p:cNvPr id="217091" name="Text Box 3">
            <a:extLst>
              <a:ext uri="{FF2B5EF4-FFF2-40B4-BE49-F238E27FC236}">
                <a16:creationId xmlns:a16="http://schemas.microsoft.com/office/drawing/2014/main" id="{0E39471C-125B-0E8C-D9AB-6F0F50D2332C}"/>
              </a:ext>
            </a:extLst>
          </p:cNvPr>
          <p:cNvSpPr txBox="1">
            <a:spLocks noChangeArrowheads="1"/>
          </p:cNvSpPr>
          <p:nvPr/>
        </p:nvSpPr>
        <p:spPr bwMode="auto">
          <a:xfrm>
            <a:off x="1454150" y="1885950"/>
            <a:ext cx="917098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Now we can relate the </a:t>
            </a: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gravitational constant </a:t>
            </a: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to the </a:t>
            </a: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local acceleration</a:t>
            </a: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gravity. We know that, on the surface of the Earth:</a:t>
            </a:r>
          </a:p>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2100" b="0"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Solving for </a:t>
            </a:r>
            <a:r>
              <a:rPr kumimoji="0" lang="en-US" altLang="en-US" sz="2100" b="0"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g</a:t>
            </a:r>
            <a:r>
              <a:rPr kumimoji="0" lang="en-US" altLang="en-US" sz="21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gives:</a:t>
            </a:r>
          </a:p>
          <a:p>
            <a:pPr marL="0" marR="0" lvl="0" indent="0" algn="l" defTabSz="685800" rtl="0" eaLnBrk="1" fontAlgn="base" latinLnBrk="0" hangingPunct="1">
              <a:lnSpc>
                <a:spcPct val="100000"/>
              </a:lnSpc>
              <a:spcBef>
                <a:spcPct val="100000"/>
              </a:spcBef>
              <a:spcAft>
                <a:spcPct val="0"/>
              </a:spcAft>
              <a:buClrTx/>
              <a:buSzTx/>
              <a:buFontTx/>
              <a:buNone/>
              <a:tabLst/>
              <a:defRPr/>
            </a:pPr>
            <a:r>
              <a:rPr kumimoji="0" lang="en-US" altLang="en-US" sz="21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Now, knowing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g</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1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and the radius of the Earth, the mass of the Earth can be calculated:</a:t>
            </a:r>
          </a:p>
        </p:txBody>
      </p:sp>
      <p:pic>
        <p:nvPicPr>
          <p:cNvPr id="217092" name="Picture 12" descr="eq_page_143_2">
            <a:extLst>
              <a:ext uri="{FF2B5EF4-FFF2-40B4-BE49-F238E27FC236}">
                <a16:creationId xmlns:a16="http://schemas.microsoft.com/office/drawing/2014/main" id="{FCFFDD83-1EC8-C96A-6ED7-FDFF59193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663825"/>
            <a:ext cx="2343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13" descr="eq_page_143_3">
            <a:extLst>
              <a:ext uri="{FF2B5EF4-FFF2-40B4-BE49-F238E27FC236}">
                <a16:creationId xmlns:a16="http://schemas.microsoft.com/office/drawing/2014/main" id="{9C790290-BD82-5DC4-B5F3-05A5F21D3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487738"/>
            <a:ext cx="1600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4" name="Picture 15" descr="eq_page_144_1">
            <a:extLst>
              <a:ext uri="{FF2B5EF4-FFF2-40B4-BE49-F238E27FC236}">
                <a16:creationId xmlns:a16="http://schemas.microsoft.com/office/drawing/2014/main" id="{FC1715B0-C9C4-9256-D0A3-B3BCCDC59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4800600"/>
            <a:ext cx="1485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5" name="Picture 17" descr="eq_page_144_2">
            <a:extLst>
              <a:ext uri="{FF2B5EF4-FFF2-40B4-BE49-F238E27FC236}">
                <a16:creationId xmlns:a16="http://schemas.microsoft.com/office/drawing/2014/main" id="{818BF2E6-DD78-1B14-A2B1-F770CF5F6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925" y="4951413"/>
            <a:ext cx="2343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a:extLst>
              <a:ext uri="{FF2B5EF4-FFF2-40B4-BE49-F238E27FC236}">
                <a16:creationId xmlns:a16="http://schemas.microsoft.com/office/drawing/2014/main" id="{E98C90AD-BF6C-798A-C9EE-C3CD24F683E9}"/>
              </a:ext>
            </a:extLst>
          </p:cNvPr>
          <p:cNvSpPr txBox="1">
            <a:spLocks noChangeArrowheads="1"/>
          </p:cNvSpPr>
          <p:nvPr/>
        </p:nvSpPr>
        <p:spPr bwMode="auto">
          <a:xfrm>
            <a:off x="1646238" y="109538"/>
            <a:ext cx="78533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6-3 Gravity Near the Earth’s Surface; Geophysical Applications</a:t>
            </a:r>
          </a:p>
        </p:txBody>
      </p:sp>
      <p:sp>
        <p:nvSpPr>
          <p:cNvPr id="218115" name="Text Box 4">
            <a:extLst>
              <a:ext uri="{FF2B5EF4-FFF2-40B4-BE49-F238E27FC236}">
                <a16:creationId xmlns:a16="http://schemas.microsoft.com/office/drawing/2014/main" id="{22D90442-9AF9-860F-C6FC-AE7FC124E542}"/>
              </a:ext>
            </a:extLst>
          </p:cNvPr>
          <p:cNvSpPr txBox="1">
            <a:spLocks noChangeArrowheads="1"/>
          </p:cNvSpPr>
          <p:nvPr/>
        </p:nvSpPr>
        <p:spPr bwMode="auto">
          <a:xfrm>
            <a:off x="5924550" y="2343150"/>
            <a:ext cx="5705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acceleration due to gravity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varies</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over the Earth’s surface due to altitude, local geology, and the shape of the Earth, which is not quite spherical.</a:t>
            </a:r>
          </a:p>
        </p:txBody>
      </p:sp>
      <p:pic>
        <p:nvPicPr>
          <p:cNvPr id="218116" name="Picture 5">
            <a:extLst>
              <a:ext uri="{FF2B5EF4-FFF2-40B4-BE49-F238E27FC236}">
                <a16:creationId xmlns:a16="http://schemas.microsoft.com/office/drawing/2014/main" id="{B3DD6C01-453E-D4AA-3BEF-4907BE64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717675"/>
            <a:ext cx="44989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a:extLst>
              <a:ext uri="{FF2B5EF4-FFF2-40B4-BE49-F238E27FC236}">
                <a16:creationId xmlns:a16="http://schemas.microsoft.com/office/drawing/2014/main" id="{42022387-15EF-2BBF-C96B-8FD7428237D2}"/>
              </a:ext>
            </a:extLst>
          </p:cNvPr>
          <p:cNvSpPr txBox="1">
            <a:spLocks noChangeArrowheads="1"/>
          </p:cNvSpPr>
          <p:nvPr/>
        </p:nvSpPr>
        <p:spPr bwMode="auto">
          <a:xfrm>
            <a:off x="2689225" y="217488"/>
            <a:ext cx="6743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6-3 Gravity Near the Earth’s Surface; Geophysical Applications</a:t>
            </a:r>
          </a:p>
        </p:txBody>
      </p:sp>
      <p:sp>
        <p:nvSpPr>
          <p:cNvPr id="219139" name="Text Box 8">
            <a:extLst>
              <a:ext uri="{FF2B5EF4-FFF2-40B4-BE49-F238E27FC236}">
                <a16:creationId xmlns:a16="http://schemas.microsoft.com/office/drawing/2014/main" id="{9C41DE5E-799C-5D25-7DAE-BEBCD5E9B9E8}"/>
              </a:ext>
            </a:extLst>
          </p:cNvPr>
          <p:cNvSpPr txBox="1">
            <a:spLocks noChangeArrowheads="1"/>
          </p:cNvSpPr>
          <p:nvPr/>
        </p:nvSpPr>
        <p:spPr bwMode="auto">
          <a:xfrm>
            <a:off x="5002213" y="2290763"/>
            <a:ext cx="67437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6-4: Gravity on Everest.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Estimate the effective value of </a:t>
            </a:r>
            <a:r>
              <a:rPr kumimoji="0" lang="en-US" altLang="en-US" sz="24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g</a:t>
            </a: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on the top of Mt. Everest, 8850 m (29,035 ft) above sea level. That is, what is the acceleration due to gravity of objects allowed to fall freely at this altitude?</a:t>
            </a:r>
          </a:p>
        </p:txBody>
      </p:sp>
      <p:pic>
        <p:nvPicPr>
          <p:cNvPr id="219140" name="Picture 9">
            <a:extLst>
              <a:ext uri="{FF2B5EF4-FFF2-40B4-BE49-F238E27FC236}">
                <a16:creationId xmlns:a16="http://schemas.microsoft.com/office/drawing/2014/main" id="{EF288FB6-AADE-8CA9-EF92-8DC47A675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1801813"/>
            <a:ext cx="2935287"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a:extLst>
              <a:ext uri="{FF2B5EF4-FFF2-40B4-BE49-F238E27FC236}">
                <a16:creationId xmlns:a16="http://schemas.microsoft.com/office/drawing/2014/main" id="{E55612E9-0BA8-7335-465F-D63FF47EC812}"/>
              </a:ext>
            </a:extLst>
          </p:cNvPr>
          <p:cNvSpPr txBox="1">
            <a:spLocks noChangeArrowheads="1"/>
          </p:cNvSpPr>
          <p:nvPr/>
        </p:nvSpPr>
        <p:spPr bwMode="auto">
          <a:xfrm>
            <a:off x="2324100" y="508000"/>
            <a:ext cx="674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6-4 Satellites and “Weightlessness”</a:t>
            </a:r>
          </a:p>
        </p:txBody>
      </p:sp>
      <p:sp>
        <p:nvSpPr>
          <p:cNvPr id="221187" name="Text Box 3">
            <a:extLst>
              <a:ext uri="{FF2B5EF4-FFF2-40B4-BE49-F238E27FC236}">
                <a16:creationId xmlns:a16="http://schemas.microsoft.com/office/drawing/2014/main" id="{F2AC1603-3041-E53A-973A-9B9F5F18288A}"/>
              </a:ext>
            </a:extLst>
          </p:cNvPr>
          <p:cNvSpPr txBox="1">
            <a:spLocks noChangeArrowheads="1"/>
          </p:cNvSpPr>
          <p:nvPr/>
        </p:nvSpPr>
        <p:spPr bwMode="auto">
          <a:xfrm>
            <a:off x="1930400" y="1674813"/>
            <a:ext cx="8785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Satellites are routinely put into orbit around the Earth. The </a:t>
            </a:r>
            <a:r>
              <a:rPr kumimoji="0" lang="en-US" altLang="en-US" sz="21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tangential speed</a:t>
            </a:r>
            <a:r>
              <a:rPr kumimoji="0" lang="en-US" altLang="en-US" sz="21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must be high enough so that the satellite does not return to Earth, but not so high that it escapes Earth’s gravity altogether.</a:t>
            </a:r>
          </a:p>
        </p:txBody>
      </p:sp>
      <p:pic>
        <p:nvPicPr>
          <p:cNvPr id="221188" name="Picture 5">
            <a:extLst>
              <a:ext uri="{FF2B5EF4-FFF2-40B4-BE49-F238E27FC236}">
                <a16:creationId xmlns:a16="http://schemas.microsoft.com/office/drawing/2014/main" id="{830C5447-C9CE-2BB5-67DF-2EB9E546D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3136900"/>
            <a:ext cx="82296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a:extLst>
              <a:ext uri="{FF2B5EF4-FFF2-40B4-BE49-F238E27FC236}">
                <a16:creationId xmlns:a16="http://schemas.microsoft.com/office/drawing/2014/main" id="{F4CD0EA1-3C71-20BE-4CA7-4B18A8CD5A52}"/>
              </a:ext>
            </a:extLst>
          </p:cNvPr>
          <p:cNvSpPr txBox="1">
            <a:spLocks noChangeArrowheads="1"/>
          </p:cNvSpPr>
          <p:nvPr/>
        </p:nvSpPr>
        <p:spPr bwMode="auto">
          <a:xfrm>
            <a:off x="2619375" y="192088"/>
            <a:ext cx="6743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6-4 Satellites and “Weightlessness”</a:t>
            </a:r>
          </a:p>
        </p:txBody>
      </p:sp>
      <p:sp>
        <p:nvSpPr>
          <p:cNvPr id="223235" name="Text Box 3">
            <a:extLst>
              <a:ext uri="{FF2B5EF4-FFF2-40B4-BE49-F238E27FC236}">
                <a16:creationId xmlns:a16="http://schemas.microsoft.com/office/drawing/2014/main" id="{84C8745B-4033-1FE9-C4A4-3F94354FEC77}"/>
              </a:ext>
            </a:extLst>
          </p:cNvPr>
          <p:cNvSpPr txBox="1">
            <a:spLocks noChangeArrowheads="1"/>
          </p:cNvSpPr>
          <p:nvPr/>
        </p:nvSpPr>
        <p:spPr bwMode="auto">
          <a:xfrm>
            <a:off x="935038" y="1695450"/>
            <a:ext cx="104314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satellite is kept in </a:t>
            </a: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orbit</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by its </a:t>
            </a: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speed</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—it is continually falling, but the Earth curves from underneath it, </a:t>
            </a:r>
            <a:r>
              <a:rPr kumimoji="0" lang="en-US" altLang="en-US" sz="2800" b="1" i="0" u="sng" strike="noStrike" kern="1200" cap="none" spc="0" normalizeH="0" baseline="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and it continues in orbit because of gravity</a:t>
            </a:r>
          </a:p>
        </p:txBody>
      </p:sp>
      <p:pic>
        <p:nvPicPr>
          <p:cNvPr id="223236" name="Picture 5">
            <a:extLst>
              <a:ext uri="{FF2B5EF4-FFF2-40B4-BE49-F238E27FC236}">
                <a16:creationId xmlns:a16="http://schemas.microsoft.com/office/drawing/2014/main" id="{A1E0D7A1-61B6-DE21-AD79-9CBDFA3AC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5" y="3084513"/>
            <a:ext cx="29178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07AA4E4C-FDDB-8D19-6642-E10790743127}"/>
              </a:ext>
            </a:extLst>
          </p:cNvPr>
          <p:cNvSpPr>
            <a:spLocks noGrp="1" noChangeArrowheads="1"/>
          </p:cNvSpPr>
          <p:nvPr>
            <p:ph type="title"/>
          </p:nvPr>
        </p:nvSpPr>
        <p:spPr/>
        <p:txBody>
          <a:bodyPr/>
          <a:lstStyle/>
          <a:p>
            <a:pPr eaLnBrk="1" hangingPunct="1">
              <a:spcBef>
                <a:spcPct val="50000"/>
              </a:spcBef>
            </a:pPr>
            <a:r>
              <a:rPr lang="en-US" altLang="en-US">
                <a:solidFill>
                  <a:schemeClr val="accent2"/>
                </a:solidFill>
              </a:rPr>
              <a:t>Newton’s Law of Universal Gravitation and satellites</a:t>
            </a:r>
          </a:p>
        </p:txBody>
      </p:sp>
      <p:sp>
        <p:nvSpPr>
          <p:cNvPr id="225283" name="Rectangle 3">
            <a:extLst>
              <a:ext uri="{FF2B5EF4-FFF2-40B4-BE49-F238E27FC236}">
                <a16:creationId xmlns:a16="http://schemas.microsoft.com/office/drawing/2014/main" id="{A5C018AE-69B4-7E38-336C-C3A8C9B51F66}"/>
              </a:ext>
            </a:extLst>
          </p:cNvPr>
          <p:cNvSpPr>
            <a:spLocks noGrp="1" noChangeArrowheads="1"/>
          </p:cNvSpPr>
          <p:nvPr>
            <p:ph type="body" idx="1"/>
          </p:nvPr>
        </p:nvSpPr>
        <p:spPr>
          <a:xfrm>
            <a:off x="514350" y="2073275"/>
            <a:ext cx="6070600" cy="3086100"/>
          </a:xfrm>
        </p:spPr>
        <p:txBody>
          <a:bodyPr/>
          <a:lstStyle/>
          <a:p>
            <a:pPr eaLnBrk="1" hangingPunct="1"/>
            <a:r>
              <a:rPr lang="en-US" altLang="en-US"/>
              <a:t>Satellites and planets are kept in orbit by gravitational force</a:t>
            </a:r>
          </a:p>
        </p:txBody>
      </p:sp>
      <p:graphicFrame>
        <p:nvGraphicFramePr>
          <p:cNvPr id="6170" name="Object 26">
            <a:extLst>
              <a:ext uri="{FF2B5EF4-FFF2-40B4-BE49-F238E27FC236}">
                <a16:creationId xmlns:a16="http://schemas.microsoft.com/office/drawing/2014/main" id="{33D3495E-53C0-61E5-E125-EAA92B705016}"/>
              </a:ext>
            </a:extLst>
          </p:cNvPr>
          <p:cNvGraphicFramePr>
            <a:graphicFrameLocks noChangeAspect="1"/>
          </p:cNvGraphicFramePr>
          <p:nvPr/>
        </p:nvGraphicFramePr>
        <p:xfrm>
          <a:off x="7524750" y="2286000"/>
          <a:ext cx="1441450" cy="708025"/>
        </p:xfrm>
        <a:graphic>
          <a:graphicData uri="http://schemas.openxmlformats.org/presentationml/2006/ole">
            <mc:AlternateContent xmlns:mc="http://schemas.openxmlformats.org/markup-compatibility/2006">
              <mc:Choice xmlns:v="urn:schemas-microsoft-com:vml" Requires="v">
                <p:oleObj name="Equation" r:id="rId3" imgW="749300" imgH="368300" progId="Equation.3">
                  <p:embed/>
                </p:oleObj>
              </mc:Choice>
              <mc:Fallback>
                <p:oleObj name="Equation" r:id="rId3" imgW="749300" imgH="368300" progId="Equation.3">
                  <p:embed/>
                  <p:pic>
                    <p:nvPicPr>
                      <p:cNvPr id="6170" name="Object 26">
                        <a:extLst>
                          <a:ext uri="{FF2B5EF4-FFF2-40B4-BE49-F238E27FC236}">
                            <a16:creationId xmlns:a16="http://schemas.microsoft.com/office/drawing/2014/main" id="{33D3495E-53C0-61E5-E125-EAA92B705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286000"/>
                        <a:ext cx="1441450" cy="7080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6180" name="Picture 36" descr="images">
            <a:extLst>
              <a:ext uri="{FF2B5EF4-FFF2-40B4-BE49-F238E27FC236}">
                <a16:creationId xmlns:a16="http://schemas.microsoft.com/office/drawing/2014/main" id="{AEF289A1-503C-0976-9AE6-080E9CA71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313" y="4360863"/>
            <a:ext cx="8302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286" name="Object 37">
            <a:extLst>
              <a:ext uri="{FF2B5EF4-FFF2-40B4-BE49-F238E27FC236}">
                <a16:creationId xmlns:a16="http://schemas.microsoft.com/office/drawing/2014/main" id="{64135BD2-611A-EECB-E5E9-BB591405EF82}"/>
              </a:ext>
            </a:extLst>
          </p:cNvPr>
          <p:cNvGraphicFramePr>
            <a:graphicFrameLocks noChangeAspect="1"/>
          </p:cNvGraphicFramePr>
          <p:nvPr/>
        </p:nvGraphicFramePr>
        <p:xfrm>
          <a:off x="2184400" y="2865438"/>
          <a:ext cx="1590675" cy="654050"/>
        </p:xfrm>
        <a:graphic>
          <a:graphicData uri="http://schemas.openxmlformats.org/presentationml/2006/ole">
            <mc:AlternateContent xmlns:mc="http://schemas.openxmlformats.org/markup-compatibility/2006">
              <mc:Choice xmlns:v="urn:schemas-microsoft-com:vml" Requires="v">
                <p:oleObj name="Equation" r:id="rId6" imgW="711200" imgH="292100" progId="Equation.DSMT4">
                  <p:embed/>
                </p:oleObj>
              </mc:Choice>
              <mc:Fallback>
                <p:oleObj name="Equation" r:id="rId6" imgW="711200" imgH="292100" progId="Equation.DSMT4">
                  <p:embed/>
                  <p:pic>
                    <p:nvPicPr>
                      <p:cNvPr id="225286" name="Object 37">
                        <a:extLst>
                          <a:ext uri="{FF2B5EF4-FFF2-40B4-BE49-F238E27FC236}">
                            <a16:creationId xmlns:a16="http://schemas.microsoft.com/office/drawing/2014/main" id="{64135BD2-611A-EECB-E5E9-BB591405EF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4400" y="2865438"/>
                        <a:ext cx="15906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195" name="Group 51">
            <a:extLst>
              <a:ext uri="{FF2B5EF4-FFF2-40B4-BE49-F238E27FC236}">
                <a16:creationId xmlns:a16="http://schemas.microsoft.com/office/drawing/2014/main" id="{A321A930-E004-161C-8B83-B4F245BCA96B}"/>
              </a:ext>
            </a:extLst>
          </p:cNvPr>
          <p:cNvGrpSpPr>
            <a:grpSpLocks/>
          </p:cNvGrpSpPr>
          <p:nvPr/>
        </p:nvGrpSpPr>
        <p:grpSpPr bwMode="auto">
          <a:xfrm>
            <a:off x="7058025" y="3714750"/>
            <a:ext cx="2076450" cy="2047875"/>
            <a:chOff x="3688" y="2400"/>
            <a:chExt cx="1744" cy="1720"/>
          </a:xfrm>
        </p:grpSpPr>
        <p:sp>
          <p:nvSpPr>
            <p:cNvPr id="225300" name="Oval 39">
              <a:extLst>
                <a:ext uri="{FF2B5EF4-FFF2-40B4-BE49-F238E27FC236}">
                  <a16:creationId xmlns:a16="http://schemas.microsoft.com/office/drawing/2014/main" id="{08CE9975-441D-7785-95E1-BCC32B009867}"/>
                </a:ext>
              </a:extLst>
            </p:cNvPr>
            <p:cNvSpPr>
              <a:spLocks noChangeArrowheads="1"/>
            </p:cNvSpPr>
            <p:nvPr/>
          </p:nvSpPr>
          <p:spPr bwMode="auto">
            <a:xfrm>
              <a:off x="3688" y="2400"/>
              <a:ext cx="1744" cy="172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7843" name="Line 40">
              <a:extLst>
                <a:ext uri="{FF2B5EF4-FFF2-40B4-BE49-F238E27FC236}">
                  <a16:creationId xmlns:a16="http://schemas.microsoft.com/office/drawing/2014/main" id="{75800C1B-8E3A-7365-9FED-2497EFB1FE89}"/>
                </a:ext>
              </a:extLst>
            </p:cNvPr>
            <p:cNvSpPr>
              <a:spLocks noChangeShapeType="1"/>
            </p:cNvSpPr>
            <p:nvPr/>
          </p:nvSpPr>
          <p:spPr bwMode="auto">
            <a:xfrm flipH="1">
              <a:off x="4000" y="3256"/>
              <a:ext cx="568" cy="688"/>
            </a:xfrm>
            <a:prstGeom prst="line">
              <a:avLst/>
            </a:prstGeom>
            <a:noFill/>
            <a:ln w="38100">
              <a:solidFill>
                <a:srgbClr val="FF0000"/>
              </a:solidFill>
              <a:round/>
              <a:headEnd type="triangle" w="med" len="med"/>
              <a:tailEnd type="triangle" w="med" len="med"/>
            </a:ln>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225302" name="Text Box 41">
              <a:extLst>
                <a:ext uri="{FF2B5EF4-FFF2-40B4-BE49-F238E27FC236}">
                  <a16:creationId xmlns:a16="http://schemas.microsoft.com/office/drawing/2014/main" id="{834FF1A9-E50F-540E-0193-9769BC0A46D9}"/>
                </a:ext>
              </a:extLst>
            </p:cNvPr>
            <p:cNvSpPr txBox="1">
              <a:spLocks noChangeArrowheads="1"/>
            </p:cNvSpPr>
            <p:nvPr/>
          </p:nvSpPr>
          <p:spPr bwMode="auto">
            <a:xfrm>
              <a:off x="4232" y="3613"/>
              <a:ext cx="116" cy="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r</a:t>
              </a:r>
            </a:p>
          </p:txBody>
        </p:sp>
        <p:sp>
          <p:nvSpPr>
            <p:cNvPr id="225303" name="AutoShape 38">
              <a:extLst>
                <a:ext uri="{FF2B5EF4-FFF2-40B4-BE49-F238E27FC236}">
                  <a16:creationId xmlns:a16="http://schemas.microsoft.com/office/drawing/2014/main" id="{A090CF50-2764-E669-428C-CAE7771D1A06}"/>
                </a:ext>
              </a:extLst>
            </p:cNvPr>
            <p:cNvSpPr>
              <a:spLocks noChangeArrowheads="1"/>
            </p:cNvSpPr>
            <p:nvPr/>
          </p:nvSpPr>
          <p:spPr bwMode="auto">
            <a:xfrm>
              <a:off x="3792" y="2600"/>
              <a:ext cx="160" cy="192"/>
            </a:xfrm>
            <a:prstGeom prst="star4">
              <a:avLst>
                <a:gd name="adj" fmla="val 12500"/>
              </a:avLst>
            </a:prstGeom>
            <a:solidFill>
              <a:schemeClr val="accent1"/>
            </a:solidFill>
            <a:ln w="9525">
              <a:solidFill>
                <a:schemeClr val="tx1"/>
              </a:solidFill>
              <a:miter lim="800000"/>
              <a:headEnd/>
              <a:tailEnd/>
            </a:ln>
          </p:spPr>
          <p:txBody>
            <a:bodyPr wrap="none" anchor="ct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6196" name="Group 52">
            <a:extLst>
              <a:ext uri="{FF2B5EF4-FFF2-40B4-BE49-F238E27FC236}">
                <a16:creationId xmlns:a16="http://schemas.microsoft.com/office/drawing/2014/main" id="{346EA4AB-E9F5-CE96-A1C5-7395B0EB69E8}"/>
              </a:ext>
            </a:extLst>
          </p:cNvPr>
          <p:cNvGrpSpPr>
            <a:grpSpLocks/>
          </p:cNvGrpSpPr>
          <p:nvPr/>
        </p:nvGrpSpPr>
        <p:grpSpPr bwMode="auto">
          <a:xfrm>
            <a:off x="6800850" y="4549775"/>
            <a:ext cx="2609850" cy="469900"/>
            <a:chOff x="3472" y="3101"/>
            <a:chExt cx="2192" cy="395"/>
          </a:xfrm>
        </p:grpSpPr>
        <p:sp>
          <p:nvSpPr>
            <p:cNvPr id="77838" name="Arc 42">
              <a:extLst>
                <a:ext uri="{FF2B5EF4-FFF2-40B4-BE49-F238E27FC236}">
                  <a16:creationId xmlns:a16="http://schemas.microsoft.com/office/drawing/2014/main" id="{1CBC4152-F517-3270-F153-EBDA4F85AFA7}"/>
                </a:ext>
              </a:extLst>
            </p:cNvPr>
            <p:cNvSpPr>
              <a:spLocks/>
            </p:cNvSpPr>
            <p:nvPr/>
          </p:nvSpPr>
          <p:spPr bwMode="auto">
            <a:xfrm flipH="1">
              <a:off x="3472" y="3118"/>
              <a:ext cx="2192" cy="378"/>
            </a:xfrm>
            <a:custGeom>
              <a:avLst/>
              <a:gdLst>
                <a:gd name="T0" fmla="*/ 0 w 43200"/>
                <a:gd name="T1" fmla="*/ 0 h 42396"/>
                <a:gd name="T2" fmla="*/ 0 w 43200"/>
                <a:gd name="T3" fmla="*/ 0 h 42396"/>
                <a:gd name="T4" fmla="*/ 0 w 43200"/>
                <a:gd name="T5" fmla="*/ 0 h 42396"/>
                <a:gd name="T6" fmla="*/ 0 60000 65536"/>
                <a:gd name="T7" fmla="*/ 0 60000 65536"/>
                <a:gd name="T8" fmla="*/ 0 60000 65536"/>
              </a:gdLst>
              <a:ahLst/>
              <a:cxnLst>
                <a:cxn ang="T6">
                  <a:pos x="T0" y="T1"/>
                </a:cxn>
                <a:cxn ang="T7">
                  <a:pos x="T2" y="T3"/>
                </a:cxn>
                <a:cxn ang="T8">
                  <a:pos x="T4" y="T5"/>
                </a:cxn>
              </a:cxnLst>
              <a:rect l="0" t="0" r="r" b="b"/>
              <a:pathLst>
                <a:path w="43200" h="42396" fill="none" extrusionOk="0">
                  <a:moveTo>
                    <a:pt x="27438" y="-1"/>
                  </a:moveTo>
                  <a:cubicBezTo>
                    <a:pt x="36758" y="2616"/>
                    <a:pt x="43200" y="11115"/>
                    <a:pt x="43200" y="20796"/>
                  </a:cubicBezTo>
                  <a:cubicBezTo>
                    <a:pt x="43200" y="32725"/>
                    <a:pt x="33529" y="42396"/>
                    <a:pt x="21600" y="42396"/>
                  </a:cubicBezTo>
                  <a:cubicBezTo>
                    <a:pt x="9670" y="42396"/>
                    <a:pt x="0" y="32725"/>
                    <a:pt x="0" y="20796"/>
                  </a:cubicBezTo>
                  <a:cubicBezTo>
                    <a:pt x="0" y="11247"/>
                    <a:pt x="6269" y="2831"/>
                    <a:pt x="15418" y="99"/>
                  </a:cubicBezTo>
                </a:path>
                <a:path w="43200" h="42396" stroke="0" extrusionOk="0">
                  <a:moveTo>
                    <a:pt x="27438" y="-1"/>
                  </a:moveTo>
                  <a:cubicBezTo>
                    <a:pt x="36758" y="2616"/>
                    <a:pt x="43200" y="11115"/>
                    <a:pt x="43200" y="20796"/>
                  </a:cubicBezTo>
                  <a:cubicBezTo>
                    <a:pt x="43200" y="32725"/>
                    <a:pt x="33529" y="42396"/>
                    <a:pt x="21600" y="42396"/>
                  </a:cubicBezTo>
                  <a:cubicBezTo>
                    <a:pt x="9670" y="42396"/>
                    <a:pt x="0" y="32725"/>
                    <a:pt x="0" y="20796"/>
                  </a:cubicBezTo>
                  <a:cubicBezTo>
                    <a:pt x="0" y="11247"/>
                    <a:pt x="6269" y="2831"/>
                    <a:pt x="15418" y="99"/>
                  </a:cubicBezTo>
                  <a:lnTo>
                    <a:pt x="21600" y="20796"/>
                  </a:lnTo>
                  <a:lnTo>
                    <a:pt x="27438" y="-1"/>
                  </a:lnTo>
                  <a:close/>
                </a:path>
              </a:pathLst>
            </a:custGeom>
            <a:noFill/>
            <a:ln w="9525">
              <a:solidFill>
                <a:schemeClr val="tx1"/>
              </a:solidFill>
              <a:round/>
              <a:headEnd/>
              <a:tailEnd/>
            </a:ln>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225297" name="Oval 43">
              <a:extLst>
                <a:ext uri="{FF2B5EF4-FFF2-40B4-BE49-F238E27FC236}">
                  <a16:creationId xmlns:a16="http://schemas.microsoft.com/office/drawing/2014/main" id="{D4208A37-BDC5-9C20-6BCB-1B4FE7B7F7D8}"/>
                </a:ext>
              </a:extLst>
            </p:cNvPr>
            <p:cNvSpPr>
              <a:spLocks noChangeArrowheads="1"/>
            </p:cNvSpPr>
            <p:nvPr/>
          </p:nvSpPr>
          <p:spPr bwMode="auto">
            <a:xfrm>
              <a:off x="5456" y="3312"/>
              <a:ext cx="160" cy="168"/>
            </a:xfrm>
            <a:prstGeom prst="ellipse">
              <a:avLst/>
            </a:prstGeom>
            <a:solidFill>
              <a:schemeClr val="hlink"/>
            </a:solidFill>
            <a:ln w="9525">
              <a:solidFill>
                <a:schemeClr val="tx1"/>
              </a:solidFill>
              <a:round/>
              <a:headEnd/>
              <a:tailEnd/>
            </a:ln>
          </p:spPr>
          <p:txBody>
            <a:bodyPr wrap="none" anchor="ct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7840" name="Line 44">
              <a:extLst>
                <a:ext uri="{FF2B5EF4-FFF2-40B4-BE49-F238E27FC236}">
                  <a16:creationId xmlns:a16="http://schemas.microsoft.com/office/drawing/2014/main" id="{64ECD68F-A355-F7E5-275D-2DDF7AA9640C}"/>
                </a:ext>
              </a:extLst>
            </p:cNvPr>
            <p:cNvSpPr>
              <a:spLocks noChangeShapeType="1"/>
            </p:cNvSpPr>
            <p:nvPr/>
          </p:nvSpPr>
          <p:spPr bwMode="auto">
            <a:xfrm>
              <a:off x="4584" y="3248"/>
              <a:ext cx="928" cy="152"/>
            </a:xfrm>
            <a:prstGeom prst="line">
              <a:avLst/>
            </a:prstGeom>
            <a:noFill/>
            <a:ln w="38100">
              <a:solidFill>
                <a:srgbClr val="FF0000"/>
              </a:solidFill>
              <a:round/>
              <a:headEnd type="triangle" w="med" len="med"/>
              <a:tailEnd type="triangle" w="med" len="med"/>
            </a:ln>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225299" name="Text Box 45">
              <a:extLst>
                <a:ext uri="{FF2B5EF4-FFF2-40B4-BE49-F238E27FC236}">
                  <a16:creationId xmlns:a16="http://schemas.microsoft.com/office/drawing/2014/main" id="{947CE1F2-B72D-B54E-5062-E95C4DD23C81}"/>
                </a:ext>
              </a:extLst>
            </p:cNvPr>
            <p:cNvSpPr txBox="1">
              <a:spLocks noChangeArrowheads="1"/>
            </p:cNvSpPr>
            <p:nvPr/>
          </p:nvSpPr>
          <p:spPr bwMode="auto">
            <a:xfrm>
              <a:off x="5064" y="3101"/>
              <a:ext cx="116" cy="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r</a:t>
              </a:r>
            </a:p>
          </p:txBody>
        </p:sp>
      </p:grpSp>
      <p:graphicFrame>
        <p:nvGraphicFramePr>
          <p:cNvPr id="6190" name="Object 46">
            <a:extLst>
              <a:ext uri="{FF2B5EF4-FFF2-40B4-BE49-F238E27FC236}">
                <a16:creationId xmlns:a16="http://schemas.microsoft.com/office/drawing/2014/main" id="{674F27FB-6F4C-29DB-AB10-25FBC6CFF2F7}"/>
              </a:ext>
            </a:extLst>
          </p:cNvPr>
          <p:cNvGraphicFramePr>
            <a:graphicFrameLocks noChangeAspect="1"/>
          </p:cNvGraphicFramePr>
          <p:nvPr/>
        </p:nvGraphicFramePr>
        <p:xfrm>
          <a:off x="1179513" y="4427538"/>
          <a:ext cx="3714750" cy="912812"/>
        </p:xfrm>
        <a:graphic>
          <a:graphicData uri="http://schemas.openxmlformats.org/presentationml/2006/ole">
            <mc:AlternateContent xmlns:mc="http://schemas.openxmlformats.org/markup-compatibility/2006">
              <mc:Choice xmlns:v="urn:schemas-microsoft-com:vml" Requires="v">
                <p:oleObj name="Equation" r:id="rId8" imgW="2070100" imgH="508000" progId="Equation.DSMT4">
                  <p:embed/>
                </p:oleObj>
              </mc:Choice>
              <mc:Fallback>
                <p:oleObj name="Equation" r:id="rId8" imgW="2070100" imgH="508000" progId="Equation.DSMT4">
                  <p:embed/>
                  <p:pic>
                    <p:nvPicPr>
                      <p:cNvPr id="6190" name="Object 46">
                        <a:extLst>
                          <a:ext uri="{FF2B5EF4-FFF2-40B4-BE49-F238E27FC236}">
                            <a16:creationId xmlns:a16="http://schemas.microsoft.com/office/drawing/2014/main" id="{674F27FB-6F4C-29DB-AB10-25FBC6CFF2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513" y="4427538"/>
                        <a:ext cx="37147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91" name="Object 47">
            <a:extLst>
              <a:ext uri="{FF2B5EF4-FFF2-40B4-BE49-F238E27FC236}">
                <a16:creationId xmlns:a16="http://schemas.microsoft.com/office/drawing/2014/main" id="{BE3811C1-490B-1054-0AEC-954FFFC563F8}"/>
              </a:ext>
            </a:extLst>
          </p:cNvPr>
          <p:cNvGraphicFramePr>
            <a:graphicFrameLocks noChangeAspect="1"/>
          </p:cNvGraphicFramePr>
          <p:nvPr/>
        </p:nvGraphicFramePr>
        <p:xfrm>
          <a:off x="3860800" y="2743200"/>
          <a:ext cx="2005013" cy="911225"/>
        </p:xfrm>
        <a:graphic>
          <a:graphicData uri="http://schemas.openxmlformats.org/presentationml/2006/ole">
            <mc:AlternateContent xmlns:mc="http://schemas.openxmlformats.org/markup-compatibility/2006">
              <mc:Choice xmlns:v="urn:schemas-microsoft-com:vml" Requires="v">
                <p:oleObj name="Equation" r:id="rId10" imgW="1117600" imgH="508000" progId="Equation.DSMT4">
                  <p:embed/>
                </p:oleObj>
              </mc:Choice>
              <mc:Fallback>
                <p:oleObj name="Equation" r:id="rId10" imgW="1117600" imgH="508000" progId="Equation.DSMT4">
                  <p:embed/>
                  <p:pic>
                    <p:nvPicPr>
                      <p:cNvPr id="6191" name="Object 47">
                        <a:extLst>
                          <a:ext uri="{FF2B5EF4-FFF2-40B4-BE49-F238E27FC236}">
                            <a16:creationId xmlns:a16="http://schemas.microsoft.com/office/drawing/2014/main" id="{BE3811C1-490B-1054-0AEC-954FFFC563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0800" y="2743200"/>
                        <a:ext cx="20050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1" name="Text Box 48">
            <a:extLst>
              <a:ext uri="{FF2B5EF4-FFF2-40B4-BE49-F238E27FC236}">
                <a16:creationId xmlns:a16="http://schemas.microsoft.com/office/drawing/2014/main" id="{5160FEFD-BD42-2849-DF07-8D6DE2FD362E}"/>
              </a:ext>
            </a:extLst>
          </p:cNvPr>
          <p:cNvSpPr txBox="1">
            <a:spLocks noChangeArrowheads="1"/>
          </p:cNvSpPr>
          <p:nvPr/>
        </p:nvSpPr>
        <p:spPr bwMode="auto">
          <a:xfrm>
            <a:off x="638175" y="3700463"/>
            <a:ext cx="6094413"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We will treat the orbits as circular, so the acceleration is towards the center of the circle</a:t>
            </a:r>
          </a:p>
        </p:txBody>
      </p:sp>
      <p:graphicFrame>
        <p:nvGraphicFramePr>
          <p:cNvPr id="6193" name="Object 49">
            <a:extLst>
              <a:ext uri="{FF2B5EF4-FFF2-40B4-BE49-F238E27FC236}">
                <a16:creationId xmlns:a16="http://schemas.microsoft.com/office/drawing/2014/main" id="{5C78085D-3286-010D-9206-4CA1D2FF7993}"/>
              </a:ext>
            </a:extLst>
          </p:cNvPr>
          <p:cNvGraphicFramePr>
            <a:graphicFrameLocks noChangeAspect="1"/>
          </p:cNvGraphicFramePr>
          <p:nvPr/>
        </p:nvGraphicFramePr>
        <p:xfrm>
          <a:off x="4929188" y="4360863"/>
          <a:ext cx="1397000" cy="1060450"/>
        </p:xfrm>
        <a:graphic>
          <a:graphicData uri="http://schemas.openxmlformats.org/presentationml/2006/ole">
            <mc:AlternateContent xmlns:mc="http://schemas.openxmlformats.org/markup-compatibility/2006">
              <mc:Choice xmlns:v="urn:schemas-microsoft-com:vml" Requires="v">
                <p:oleObj name="Equation" r:id="rId12" imgW="635000" imgH="482600" progId="Equation.DSMT4">
                  <p:embed/>
                </p:oleObj>
              </mc:Choice>
              <mc:Fallback>
                <p:oleObj name="Equation" r:id="rId12" imgW="635000" imgH="482600" progId="Equation.DSMT4">
                  <p:embed/>
                  <p:pic>
                    <p:nvPicPr>
                      <p:cNvPr id="6193" name="Object 49">
                        <a:extLst>
                          <a:ext uri="{FF2B5EF4-FFF2-40B4-BE49-F238E27FC236}">
                            <a16:creationId xmlns:a16="http://schemas.microsoft.com/office/drawing/2014/main" id="{5C78085D-3286-010D-9206-4CA1D2FF79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9188" y="4360863"/>
                        <a:ext cx="1397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94" name="Object 50">
            <a:extLst>
              <a:ext uri="{FF2B5EF4-FFF2-40B4-BE49-F238E27FC236}">
                <a16:creationId xmlns:a16="http://schemas.microsoft.com/office/drawing/2014/main" id="{6008B5A1-8F7E-B5BA-DD75-BFCA016480CE}"/>
              </a:ext>
            </a:extLst>
          </p:cNvPr>
          <p:cNvGraphicFramePr>
            <a:graphicFrameLocks noChangeAspect="1"/>
          </p:cNvGraphicFramePr>
          <p:nvPr/>
        </p:nvGraphicFramePr>
        <p:xfrm>
          <a:off x="4076700" y="5478463"/>
          <a:ext cx="1952625" cy="1228725"/>
        </p:xfrm>
        <a:graphic>
          <a:graphicData uri="http://schemas.openxmlformats.org/presentationml/2006/ole">
            <mc:AlternateContent xmlns:mc="http://schemas.openxmlformats.org/markup-compatibility/2006">
              <mc:Choice xmlns:v="urn:schemas-microsoft-com:vml" Requires="v">
                <p:oleObj name="Equation" r:id="rId14" imgW="889000" imgH="558800" progId="Equation.DSMT4">
                  <p:embed/>
                </p:oleObj>
              </mc:Choice>
              <mc:Fallback>
                <p:oleObj name="Equation" r:id="rId14" imgW="889000" imgH="558800" progId="Equation.DSMT4">
                  <p:embed/>
                  <p:pic>
                    <p:nvPicPr>
                      <p:cNvPr id="6194" name="Object 50">
                        <a:extLst>
                          <a:ext uri="{FF2B5EF4-FFF2-40B4-BE49-F238E27FC236}">
                            <a16:creationId xmlns:a16="http://schemas.microsoft.com/office/drawing/2014/main" id="{6008B5A1-8F7E-B5BA-DD75-BFCA016480C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6700" y="5478463"/>
                        <a:ext cx="19526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4" name="TextBox 1">
            <a:extLst>
              <a:ext uri="{FF2B5EF4-FFF2-40B4-BE49-F238E27FC236}">
                <a16:creationId xmlns:a16="http://schemas.microsoft.com/office/drawing/2014/main" id="{C4110AB8-F867-6A9D-9C55-8A4057C77DB8}"/>
              </a:ext>
            </a:extLst>
          </p:cNvPr>
          <p:cNvSpPr txBox="1">
            <a:spLocks noChangeArrowheads="1"/>
          </p:cNvSpPr>
          <p:nvPr/>
        </p:nvSpPr>
        <p:spPr bwMode="auto">
          <a:xfrm flipH="1">
            <a:off x="355600" y="1520825"/>
            <a:ext cx="965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So what is that velocity?</a:t>
            </a:r>
          </a:p>
        </p:txBody>
      </p:sp>
      <p:sp>
        <p:nvSpPr>
          <p:cNvPr id="225295" name="TextBox 1">
            <a:extLst>
              <a:ext uri="{FF2B5EF4-FFF2-40B4-BE49-F238E27FC236}">
                <a16:creationId xmlns:a16="http://schemas.microsoft.com/office/drawing/2014/main" id="{3D54B3D5-EDD5-29DA-D686-2B0BE5585318}"/>
              </a:ext>
            </a:extLst>
          </p:cNvPr>
          <p:cNvSpPr txBox="1">
            <a:spLocks noChangeArrowheads="1"/>
          </p:cNvSpPr>
          <p:nvPr/>
        </p:nvSpPr>
        <p:spPr bwMode="auto">
          <a:xfrm>
            <a:off x="3644900" y="3170238"/>
            <a:ext cx="29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7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499"/>
                                          </p:stCondLst>
                                        </p:cTn>
                                        <p:tgtEl>
                                          <p:spTgt spid="618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1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19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1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1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19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a:extLst>
              <a:ext uri="{FF2B5EF4-FFF2-40B4-BE49-F238E27FC236}">
                <a16:creationId xmlns:a16="http://schemas.microsoft.com/office/drawing/2014/main" id="{BC968F26-434F-98ED-5DAB-D9C826A44729}"/>
              </a:ext>
            </a:extLst>
          </p:cNvPr>
          <p:cNvSpPr txBox="1">
            <a:spLocks noChangeArrowheads="1"/>
          </p:cNvSpPr>
          <p:nvPr/>
        </p:nvSpPr>
        <p:spPr bwMode="auto">
          <a:xfrm>
            <a:off x="1430338" y="468313"/>
            <a:ext cx="8120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6-4 Satellites and “Weightlessness”</a:t>
            </a:r>
          </a:p>
        </p:txBody>
      </p:sp>
      <p:sp>
        <p:nvSpPr>
          <p:cNvPr id="227331" name="Text Box 3">
            <a:extLst>
              <a:ext uri="{FF2B5EF4-FFF2-40B4-BE49-F238E27FC236}">
                <a16:creationId xmlns:a16="http://schemas.microsoft.com/office/drawing/2014/main" id="{EA24AE1A-6F49-F95D-23FC-965E56D4C53E}"/>
              </a:ext>
            </a:extLst>
          </p:cNvPr>
          <p:cNvSpPr txBox="1">
            <a:spLocks noChangeArrowheads="1"/>
          </p:cNvSpPr>
          <p:nvPr/>
        </p:nvSpPr>
        <p:spPr bwMode="auto">
          <a:xfrm>
            <a:off x="1874838" y="1873250"/>
            <a:ext cx="87931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Objects in orbit are said to experience </a:t>
            </a:r>
            <a:r>
              <a:rPr kumimoji="0" lang="en-US" altLang="en-US" sz="21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weightlessness</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They do have a gravitational force acting on them, though!</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satellite and all its contents are in </a:t>
            </a:r>
            <a:r>
              <a:rPr kumimoji="0" lang="en-US" altLang="en-US" sz="21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free fall</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so there is no </a:t>
            </a:r>
            <a:r>
              <a:rPr kumimoji="0" lang="en-US" altLang="en-US" sz="21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normal force</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This is what leads to the experience of weightlessness.</a:t>
            </a:r>
          </a:p>
        </p:txBody>
      </p:sp>
      <p:pic>
        <p:nvPicPr>
          <p:cNvPr id="227332" name="Picture 5">
            <a:extLst>
              <a:ext uri="{FF2B5EF4-FFF2-40B4-BE49-F238E27FC236}">
                <a16:creationId xmlns:a16="http://schemas.microsoft.com/office/drawing/2014/main" id="{3CDFEE59-F8F4-12DE-98F9-FE37ED745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3683000"/>
            <a:ext cx="177323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6">
            <a:extLst>
              <a:ext uri="{FF2B5EF4-FFF2-40B4-BE49-F238E27FC236}">
                <a16:creationId xmlns:a16="http://schemas.microsoft.com/office/drawing/2014/main" id="{CCF2C941-93E8-BB28-F9D7-DBF7A7FFD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350" y="3581400"/>
            <a:ext cx="177323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4" name="Picture 7">
            <a:extLst>
              <a:ext uri="{FF2B5EF4-FFF2-40B4-BE49-F238E27FC236}">
                <a16:creationId xmlns:a16="http://schemas.microsoft.com/office/drawing/2014/main" id="{5AE2F834-050D-A897-F57C-541DB8AB9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863" y="3581400"/>
            <a:ext cx="1627187"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a:extLst>
              <a:ext uri="{FF2B5EF4-FFF2-40B4-BE49-F238E27FC236}">
                <a16:creationId xmlns:a16="http://schemas.microsoft.com/office/drawing/2014/main" id="{05362733-DDCB-02CC-40E5-82973FFA942B}"/>
              </a:ext>
            </a:extLst>
          </p:cNvPr>
          <p:cNvSpPr>
            <a:spLocks noChangeArrowheads="1"/>
          </p:cNvSpPr>
          <p:nvPr/>
        </p:nvSpPr>
        <p:spPr bwMode="auto">
          <a:xfrm>
            <a:off x="898525" y="2693988"/>
            <a:ext cx="9217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222268"/>
                </a:solidFill>
                <a:effectLst/>
                <a:uLnTx/>
                <a:uFillTx/>
                <a:latin typeface="Comic Sans MS" panose="030F0702030302020204" pitchFamily="66" charset="0"/>
                <a:ea typeface="MS PGothic" panose="020B0600070205080204" pitchFamily="34" charset="-128"/>
              </a:rPr>
              <a:t>29.(II) What will a spring scale read for the weight of a 53-kg woman in an elevator that moves (a) upward with constant speed 5.0 m/s, (b) downward with constant speed 5.0 m/s, (c) upward with acceleration 0.33 g, (d) downward with acceleration 0.33 g, and (e) in free fall?</a:t>
            </a:r>
          </a:p>
        </p:txBody>
      </p:sp>
      <p:sp>
        <p:nvSpPr>
          <p:cNvPr id="229379" name="Title 2">
            <a:extLst>
              <a:ext uri="{FF2B5EF4-FFF2-40B4-BE49-F238E27FC236}">
                <a16:creationId xmlns:a16="http://schemas.microsoft.com/office/drawing/2014/main" id="{0BD0E541-9467-A5ED-52F9-F4989A3F1E3B}"/>
              </a:ext>
            </a:extLst>
          </p:cNvPr>
          <p:cNvSpPr>
            <a:spLocks noGrp="1" noChangeArrowheads="1"/>
          </p:cNvSpPr>
          <p:nvPr>
            <p:ph type="title"/>
          </p:nvPr>
        </p:nvSpPr>
        <p:spPr/>
        <p:txBody>
          <a:bodyPr/>
          <a:lstStyle/>
          <a:p>
            <a:r>
              <a:rPr lang="en-US" altLang="en-US"/>
              <a:t>Problem 29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5">
            <a:extLst>
              <a:ext uri="{FF2B5EF4-FFF2-40B4-BE49-F238E27FC236}">
                <a16:creationId xmlns:a16="http://schemas.microsoft.com/office/drawing/2014/main" id="{FA57212B-C007-12CA-1D67-DF2734C49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30"/>
          <a:stretch>
            <a:fillRect/>
          </a:stretch>
        </p:blipFill>
        <p:spPr bwMode="auto">
          <a:xfrm>
            <a:off x="9331325" y="1808163"/>
            <a:ext cx="247332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2">
            <a:extLst>
              <a:ext uri="{FF2B5EF4-FFF2-40B4-BE49-F238E27FC236}">
                <a16:creationId xmlns:a16="http://schemas.microsoft.com/office/drawing/2014/main" id="{636C8DD3-933F-1EA5-BE50-CBF3B122C4A8}"/>
              </a:ext>
            </a:extLst>
          </p:cNvPr>
          <p:cNvSpPr txBox="1">
            <a:spLocks noChangeArrowheads="1"/>
          </p:cNvSpPr>
          <p:nvPr/>
        </p:nvSpPr>
        <p:spPr bwMode="auto">
          <a:xfrm>
            <a:off x="1352550" y="-104775"/>
            <a:ext cx="9088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a:ln>
                  <a:noFill/>
                </a:ln>
                <a:solidFill>
                  <a:srgbClr val="19194D"/>
                </a:solidFill>
                <a:effectLst/>
                <a:uLnTx/>
                <a:uFillTx/>
                <a:latin typeface="Comic Sans MS" panose="030F0702030302020204" pitchFamily="66" charset="0"/>
                <a:ea typeface="MS PGothic" panose="020B0600070205080204" pitchFamily="34" charset="-128"/>
                <a:cs typeface="Arial" panose="020B0604020202020204" pitchFamily="34" charset="0"/>
              </a:rPr>
              <a:t>Highway Curves: Banked and Unbanked</a:t>
            </a:r>
          </a:p>
        </p:txBody>
      </p:sp>
      <p:sp>
        <p:nvSpPr>
          <p:cNvPr id="150532" name="Text Box 4">
            <a:extLst>
              <a:ext uri="{FF2B5EF4-FFF2-40B4-BE49-F238E27FC236}">
                <a16:creationId xmlns:a16="http://schemas.microsoft.com/office/drawing/2014/main" id="{351DB299-EF6B-F787-9F60-3229A67FC039}"/>
              </a:ext>
            </a:extLst>
          </p:cNvPr>
          <p:cNvSpPr txBox="1">
            <a:spLocks noChangeArrowheads="1"/>
          </p:cNvSpPr>
          <p:nvPr/>
        </p:nvSpPr>
        <p:spPr bwMode="auto">
          <a:xfrm>
            <a:off x="565150" y="1565275"/>
            <a:ext cx="8826500" cy="666750"/>
          </a:xfrm>
          <a:prstGeom prst="rect">
            <a:avLst/>
          </a:prstGeom>
          <a:noFill/>
          <a:ln>
            <a:noFill/>
          </a:ln>
        </p:spPr>
        <p:txBody>
          <a:bodyPr>
            <a:spAutoFit/>
          </a:bodyPr>
          <a:lstStyle>
            <a:lvl1pPr defTabSz="457200">
              <a:defRPr>
                <a:solidFill>
                  <a:schemeClr val="tx1"/>
                </a:solidFill>
                <a:latin typeface="Comic Sans MS" charset="0"/>
                <a:ea typeface="MS PGothic" charset="0"/>
                <a:cs typeface="MS PGothic" charset="0"/>
              </a:defRPr>
            </a:lvl1pPr>
            <a:lvl2pPr marL="742950" indent="-285750" defTabSz="457200">
              <a:defRPr>
                <a:solidFill>
                  <a:schemeClr val="tx1"/>
                </a:solidFill>
                <a:latin typeface="Comic Sans MS" charset="0"/>
                <a:ea typeface="MS PGothic" charset="0"/>
                <a:cs typeface="MS PGothic" charset="0"/>
              </a:defRPr>
            </a:lvl2pPr>
            <a:lvl3pPr marL="1143000" indent="-228600" defTabSz="457200">
              <a:defRPr>
                <a:solidFill>
                  <a:schemeClr val="tx1"/>
                </a:solidFill>
                <a:latin typeface="Comic Sans MS" charset="0"/>
                <a:ea typeface="MS PGothic" charset="0"/>
                <a:cs typeface="MS PGothic" charset="0"/>
              </a:defRPr>
            </a:lvl3pPr>
            <a:lvl4pPr marL="1600200" indent="-228600" defTabSz="457200">
              <a:defRPr>
                <a:solidFill>
                  <a:schemeClr val="tx1"/>
                </a:solidFill>
                <a:latin typeface="Comic Sans MS" charset="0"/>
                <a:ea typeface="MS PGothic" charset="0"/>
                <a:cs typeface="MS PGothic" charset="0"/>
              </a:defRPr>
            </a:lvl4pPr>
            <a:lvl5pPr marL="2057400" indent="-228600" defTabSz="457200">
              <a:defRPr>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omic Sans MS" charset="0"/>
                <a:ea typeface="MS PGothic" charset="0"/>
                <a:cs typeface="MS PGothic"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733" b="1" i="0" u="none" strike="noStrike" kern="1200" cap="none" spc="0" normalizeH="0" baseline="0" noProof="0" dirty="0">
                <a:ln>
                  <a:noFill/>
                </a:ln>
                <a:solidFill>
                  <a:srgbClr val="333399"/>
                </a:solidFill>
                <a:effectLst/>
                <a:uLnTx/>
                <a:uFillTx/>
                <a:latin typeface="Comic Sans MS" charset="0"/>
                <a:ea typeface="MS PGothic" charset="0"/>
                <a:cs typeface="Arial" charset="0"/>
              </a:rPr>
              <a:t>Example 5-14: Skidding on a curve.</a:t>
            </a:r>
          </a:p>
        </p:txBody>
      </p:sp>
      <p:sp>
        <p:nvSpPr>
          <p:cNvPr id="132101" name="Text Box 6">
            <a:extLst>
              <a:ext uri="{FF2B5EF4-FFF2-40B4-BE49-F238E27FC236}">
                <a16:creationId xmlns:a16="http://schemas.microsoft.com/office/drawing/2014/main" id="{31E852A5-63D5-5088-4645-F5BE4229FBCC}"/>
              </a:ext>
            </a:extLst>
          </p:cNvPr>
          <p:cNvSpPr txBox="1">
            <a:spLocks noChangeArrowheads="1"/>
          </p:cNvSpPr>
          <p:nvPr/>
        </p:nvSpPr>
        <p:spPr bwMode="auto">
          <a:xfrm>
            <a:off x="565150" y="2579688"/>
            <a:ext cx="8969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 1000-kg car rounds a curve on a flat road of radius 50 m at a speed of 15 m/s (54 km/h). Will the car follow the curve, or will it skid? Assume: (a) the pavement is dry and the coefficient of static friction is </a:t>
            </a:r>
            <a:r>
              <a:rPr kumimoji="0" lang="el-GR" altLang="en-US" sz="3200" b="0" i="1"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32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a:t>
            </a: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 0.60; (b) the pavement is icy and </a:t>
            </a:r>
            <a:r>
              <a:rPr kumimoji="0" lang="el-GR" altLang="en-US" sz="3200" b="0" i="1"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32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a:t>
            </a: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 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id="{02ACFDAC-E455-9926-5346-6A37F0A0DBDE}"/>
              </a:ext>
            </a:extLst>
          </p:cNvPr>
          <p:cNvSpPr txBox="1">
            <a:spLocks noChangeArrowheads="1"/>
          </p:cNvSpPr>
          <p:nvPr/>
        </p:nvSpPr>
        <p:spPr bwMode="auto">
          <a:xfrm>
            <a:off x="2781300" y="857250"/>
            <a:ext cx="674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6-4 Satellites and “Weightlessness”</a:t>
            </a:r>
          </a:p>
        </p:txBody>
      </p:sp>
      <p:sp>
        <p:nvSpPr>
          <p:cNvPr id="230403" name="Text Box 3">
            <a:extLst>
              <a:ext uri="{FF2B5EF4-FFF2-40B4-BE49-F238E27FC236}">
                <a16:creationId xmlns:a16="http://schemas.microsoft.com/office/drawing/2014/main" id="{29567167-106C-5343-87FA-834245985C97}"/>
              </a:ext>
            </a:extLst>
          </p:cNvPr>
          <p:cNvSpPr txBox="1">
            <a:spLocks noChangeArrowheads="1"/>
          </p:cNvSpPr>
          <p:nvPr/>
        </p:nvSpPr>
        <p:spPr bwMode="auto">
          <a:xfrm>
            <a:off x="1927225" y="2087563"/>
            <a:ext cx="83105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More properly, this effect is called </a:t>
            </a:r>
            <a:r>
              <a:rPr kumimoji="0" lang="en-US" altLang="en-US" sz="21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apparent</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weightlessness, because the gravitational force still exists. It can be experienced on Earth as well, but only briefly:</a:t>
            </a:r>
          </a:p>
        </p:txBody>
      </p:sp>
      <p:pic>
        <p:nvPicPr>
          <p:cNvPr id="230404" name="Picture 8">
            <a:extLst>
              <a:ext uri="{FF2B5EF4-FFF2-40B4-BE49-F238E27FC236}">
                <a16:creationId xmlns:a16="http://schemas.microsoft.com/office/drawing/2014/main" id="{927FCDB5-780E-AC60-F2AD-544544771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12"/>
          <a:stretch>
            <a:fillRect/>
          </a:stretch>
        </p:blipFill>
        <p:spPr bwMode="auto">
          <a:xfrm>
            <a:off x="2495550" y="3487738"/>
            <a:ext cx="66230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a:extLst>
              <a:ext uri="{FF2B5EF4-FFF2-40B4-BE49-F238E27FC236}">
                <a16:creationId xmlns:a16="http://schemas.microsoft.com/office/drawing/2014/main" id="{630B4F8A-EF01-53ED-ABCF-AA16D5A82061}"/>
              </a:ext>
            </a:extLst>
          </p:cNvPr>
          <p:cNvSpPr txBox="1">
            <a:spLocks noChangeArrowheads="1"/>
          </p:cNvSpPr>
          <p:nvPr/>
        </p:nvSpPr>
        <p:spPr bwMode="auto">
          <a:xfrm>
            <a:off x="1222375" y="320675"/>
            <a:ext cx="9550400" cy="1241425"/>
          </a:xfrm>
          <a:prstGeom prst="rect">
            <a:avLst/>
          </a:prstGeom>
          <a:noFill/>
          <a:ln>
            <a:noFill/>
          </a:ln>
        </p:spPr>
        <p:txBody>
          <a:bodyPr>
            <a:spAutoFit/>
          </a:bodyPr>
          <a:lstStyle>
            <a:lvl1pPr defTabSz="457200">
              <a:defRPr>
                <a:solidFill>
                  <a:schemeClr val="tx1"/>
                </a:solidFill>
                <a:latin typeface="Comic Sans MS" charset="0"/>
                <a:ea typeface="MS PGothic" charset="0"/>
                <a:cs typeface="MS PGothic" charset="0"/>
              </a:defRPr>
            </a:lvl1pPr>
            <a:lvl2pPr marL="742950" indent="-285750" defTabSz="457200">
              <a:defRPr>
                <a:solidFill>
                  <a:schemeClr val="tx1"/>
                </a:solidFill>
                <a:latin typeface="Comic Sans MS" charset="0"/>
                <a:ea typeface="MS PGothic" charset="0"/>
                <a:cs typeface="MS PGothic" charset="0"/>
              </a:defRPr>
            </a:lvl2pPr>
            <a:lvl3pPr marL="1143000" indent="-228600" defTabSz="457200">
              <a:defRPr>
                <a:solidFill>
                  <a:schemeClr val="tx1"/>
                </a:solidFill>
                <a:latin typeface="Comic Sans MS" charset="0"/>
                <a:ea typeface="MS PGothic" charset="0"/>
                <a:cs typeface="MS PGothic" charset="0"/>
              </a:defRPr>
            </a:lvl3pPr>
            <a:lvl4pPr marL="1600200" indent="-228600" defTabSz="457200">
              <a:defRPr>
                <a:solidFill>
                  <a:schemeClr val="tx1"/>
                </a:solidFill>
                <a:latin typeface="Comic Sans MS" charset="0"/>
                <a:ea typeface="MS PGothic" charset="0"/>
                <a:cs typeface="MS PGothic" charset="0"/>
              </a:defRPr>
            </a:lvl4pPr>
            <a:lvl5pPr marL="2057400" indent="-228600" defTabSz="457200">
              <a:defRPr>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omic Sans MS" charset="0"/>
                <a:ea typeface="MS PGothic" charset="0"/>
                <a:cs typeface="MS PGothic"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733" b="1" i="0" u="none" strike="noStrike" kern="1200" cap="none" spc="0" normalizeH="0" baseline="0" noProof="0" dirty="0">
                <a:ln>
                  <a:noFill/>
                </a:ln>
                <a:solidFill>
                  <a:srgbClr val="000000"/>
                </a:solidFill>
                <a:effectLst/>
                <a:uLnTx/>
                <a:uFillTx/>
                <a:latin typeface="Comic Sans MS" charset="0"/>
                <a:ea typeface="MS PGothic" charset="0"/>
              </a:rPr>
              <a:t>Velocity-Dependent Forces: Drag and Terminal Velocity</a:t>
            </a:r>
          </a:p>
        </p:txBody>
      </p:sp>
      <p:sp>
        <p:nvSpPr>
          <p:cNvPr id="134147" name="Text Box 5">
            <a:extLst>
              <a:ext uri="{FF2B5EF4-FFF2-40B4-BE49-F238E27FC236}">
                <a16:creationId xmlns:a16="http://schemas.microsoft.com/office/drawing/2014/main" id="{D734B867-A69E-65CC-E6DD-C2114D515885}"/>
              </a:ext>
            </a:extLst>
          </p:cNvPr>
          <p:cNvSpPr txBox="1">
            <a:spLocks noChangeArrowheads="1"/>
          </p:cNvSpPr>
          <p:nvPr/>
        </p:nvSpPr>
        <p:spPr bwMode="auto">
          <a:xfrm>
            <a:off x="1106488" y="1885950"/>
            <a:ext cx="107473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When an object moves through a fluid, it experiences a drag force that depends on the velocity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V</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of the object.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F</a:t>
            </a:r>
            <a:r>
              <a:rPr kumimoji="0" lang="en-US" altLang="en-US" sz="2800" b="0" i="0" u="none" strike="noStrike" kern="1200" cap="none" spc="0" normalizeH="0" baseline="-25000" noProof="0">
                <a:ln>
                  <a:noFill/>
                </a:ln>
                <a:solidFill>
                  <a:srgbClr val="FF0000"/>
                </a:solidFill>
                <a:effectLst/>
                <a:uLnTx/>
                <a:uFillTx/>
                <a:latin typeface="Comic Sans MS" panose="030F0702030302020204" pitchFamily="66" charset="0"/>
                <a:ea typeface="MS PGothic" panose="020B0600070205080204" pitchFamily="34" charset="-128"/>
              </a:rPr>
              <a:t>D</a:t>
            </a:r>
            <a:r>
              <a:rPr kumimoji="0" lang="en-US" altLang="en-US" sz="28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-b</a:t>
            </a:r>
            <a:r>
              <a:rPr kumimoji="0" lang="en-US" altLang="en-US" sz="4000" b="0"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v</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 is a constant that depends on the viscosity, size and shape of the object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For small velocities,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force is approximately proportional to the velocity</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for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higher speeds, the force is approximately proportional to the square of the velocity.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B5BEA737-3352-F6B7-642B-3CDD0DB4B9CB}"/>
              </a:ext>
            </a:extLst>
          </p:cNvPr>
          <p:cNvSpPr txBox="1">
            <a:spLocks noChangeArrowheads="1"/>
          </p:cNvSpPr>
          <p:nvPr/>
        </p:nvSpPr>
        <p:spPr bwMode="auto">
          <a:xfrm>
            <a:off x="2724150" y="165100"/>
            <a:ext cx="6743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6-1</a:t>
            </a: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Law of Universal Gravitation</a:t>
            </a:r>
          </a:p>
        </p:txBody>
      </p:sp>
      <p:sp>
        <p:nvSpPr>
          <p:cNvPr id="137219" name="Text Box 4">
            <a:extLst>
              <a:ext uri="{FF2B5EF4-FFF2-40B4-BE49-F238E27FC236}">
                <a16:creationId xmlns:a16="http://schemas.microsoft.com/office/drawing/2014/main" id="{3608A4A4-6BFB-D343-21EF-5543F6C28FFA}"/>
              </a:ext>
            </a:extLst>
          </p:cNvPr>
          <p:cNvSpPr txBox="1">
            <a:spLocks noChangeArrowheads="1"/>
          </p:cNvSpPr>
          <p:nvPr/>
        </p:nvSpPr>
        <p:spPr bwMode="auto">
          <a:xfrm>
            <a:off x="1517650" y="1663700"/>
            <a:ext cx="83581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the force of gravity is being exerted on objects on Earth, what is the </a:t>
            </a: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origin</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that force?</a:t>
            </a:r>
          </a:p>
        </p:txBody>
      </p:sp>
      <p:sp>
        <p:nvSpPr>
          <p:cNvPr id="137220" name="Text Box 5">
            <a:extLst>
              <a:ext uri="{FF2B5EF4-FFF2-40B4-BE49-F238E27FC236}">
                <a16:creationId xmlns:a16="http://schemas.microsoft.com/office/drawing/2014/main" id="{471B801C-B727-9632-0933-46773CAB3C86}"/>
              </a:ext>
            </a:extLst>
          </p:cNvPr>
          <p:cNvSpPr txBox="1">
            <a:spLocks noChangeArrowheads="1"/>
          </p:cNvSpPr>
          <p:nvPr/>
        </p:nvSpPr>
        <p:spPr bwMode="auto">
          <a:xfrm>
            <a:off x="6096000" y="3481388"/>
            <a:ext cx="46053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realization was that the force must come from the </a:t>
            </a: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Earth</a:t>
            </a: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 further realized that this force must be what keeps the </a:t>
            </a: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Moon</a:t>
            </a:r>
            <a:r>
              <a:rPr kumimoji="0" lang="en-US" altLang="en-US" sz="24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 its orbit.</a:t>
            </a:r>
          </a:p>
        </p:txBody>
      </p:sp>
      <p:pic>
        <p:nvPicPr>
          <p:cNvPr id="137221" name="Picture 6">
            <a:extLst>
              <a:ext uri="{FF2B5EF4-FFF2-40B4-BE49-F238E27FC236}">
                <a16:creationId xmlns:a16="http://schemas.microsoft.com/office/drawing/2014/main" id="{21935384-1DA7-5C85-B1D3-DA0ADE0CB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917825"/>
            <a:ext cx="3071812"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4854BB8E-D068-9221-4A70-AF552007202A}"/>
              </a:ext>
            </a:extLst>
          </p:cNvPr>
          <p:cNvSpPr txBox="1">
            <a:spLocks noChangeArrowheads="1"/>
          </p:cNvSpPr>
          <p:nvPr/>
        </p:nvSpPr>
        <p:spPr bwMode="auto">
          <a:xfrm>
            <a:off x="2427288" y="241300"/>
            <a:ext cx="6743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Law of Universal Gravitation</a:t>
            </a:r>
          </a:p>
        </p:txBody>
      </p:sp>
      <p:sp>
        <p:nvSpPr>
          <p:cNvPr id="139267" name="Text Box 3">
            <a:extLst>
              <a:ext uri="{FF2B5EF4-FFF2-40B4-BE49-F238E27FC236}">
                <a16:creationId xmlns:a16="http://schemas.microsoft.com/office/drawing/2014/main" id="{BBA7B079-6A21-F148-348A-9017F37DCABD}"/>
              </a:ext>
            </a:extLst>
          </p:cNvPr>
          <p:cNvSpPr txBox="1">
            <a:spLocks noChangeArrowheads="1"/>
          </p:cNvSpPr>
          <p:nvPr/>
        </p:nvSpPr>
        <p:spPr bwMode="auto">
          <a:xfrm>
            <a:off x="498475" y="1508125"/>
            <a:ext cx="11156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gravitational force on you is : the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Earth</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exerts a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downward</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force on you, and you exert an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upward</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force on the Earth.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When there is such a </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disparity in masses, the reaction force is undetectable, </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but for bodies more equal in mass it can be </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significant.</a:t>
            </a:r>
          </a:p>
        </p:txBody>
      </p:sp>
      <p:pic>
        <p:nvPicPr>
          <p:cNvPr id="139268" name="Picture 5">
            <a:extLst>
              <a:ext uri="{FF2B5EF4-FFF2-40B4-BE49-F238E27FC236}">
                <a16:creationId xmlns:a16="http://schemas.microsoft.com/office/drawing/2014/main" id="{70501E86-3DC4-34CA-B643-7C40C955B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3616325"/>
            <a:ext cx="3516312"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a:extLst>
              <a:ext uri="{FF2B5EF4-FFF2-40B4-BE49-F238E27FC236}">
                <a16:creationId xmlns:a16="http://schemas.microsoft.com/office/drawing/2014/main" id="{6AE94282-79B0-4D2F-F706-4BD331C6E325}"/>
              </a:ext>
            </a:extLst>
          </p:cNvPr>
          <p:cNvSpPr txBox="1">
            <a:spLocks noChangeArrowheads="1"/>
          </p:cNvSpPr>
          <p:nvPr/>
        </p:nvSpPr>
        <p:spPr bwMode="auto">
          <a:xfrm>
            <a:off x="2252663" y="165100"/>
            <a:ext cx="6743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161645"/>
                </a:solidFill>
                <a:effectLst/>
                <a:uLnTx/>
                <a:uFillTx/>
                <a:latin typeface="Comic Sans MS" panose="030F0702030302020204" pitchFamily="66" charset="0"/>
                <a:ea typeface="MS PGothic" panose="020B0600070205080204" pitchFamily="34" charset="-128"/>
                <a:cs typeface="Arial" panose="020B0604020202020204" pitchFamily="34" charset="0"/>
              </a:rPr>
              <a:t>Newton’s Law of Universal Gravitation</a:t>
            </a:r>
          </a:p>
        </p:txBody>
      </p:sp>
      <p:sp>
        <p:nvSpPr>
          <p:cNvPr id="141315" name="Text Box 3">
            <a:extLst>
              <a:ext uri="{FF2B5EF4-FFF2-40B4-BE49-F238E27FC236}">
                <a16:creationId xmlns:a16="http://schemas.microsoft.com/office/drawing/2014/main" id="{5B23C979-77B0-1DA7-8FF1-5224A172A42C}"/>
              </a:ext>
            </a:extLst>
          </p:cNvPr>
          <p:cNvSpPr txBox="1">
            <a:spLocks noChangeArrowheads="1"/>
          </p:cNvSpPr>
          <p:nvPr/>
        </p:nvSpPr>
        <p:spPr bwMode="auto">
          <a:xfrm>
            <a:off x="1312863" y="1543050"/>
            <a:ext cx="100425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Therefore, the gravitational force must be </a:t>
            </a: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proportional to </a:t>
            </a:r>
            <a:r>
              <a:rPr kumimoji="0" lang="en-US" altLang="en-US" sz="2000" b="1"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both</a:t>
            </a: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masses.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By observing planetary orbits, Newton also concluded that the gravitational force </a:t>
            </a: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must decrease as the </a:t>
            </a:r>
            <a:r>
              <a:rPr kumimoji="0" lang="en-US" altLang="en-US" sz="2000" b="1"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inverse</a:t>
            </a: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the </a:t>
            </a:r>
            <a:r>
              <a:rPr kumimoji="0" lang="en-US" altLang="en-US" sz="2000" b="1"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square</a:t>
            </a: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the distance between the masses.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In its final form, the law of universal gravitation reads:</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Where G is the universal constant</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r </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the distance between the center </a:t>
            </a:r>
            <a:r>
              <a:rPr kumimoji="0" lang="en-US" altLang="en-US" sz="20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of the objects</a:t>
            </a:r>
            <a:endParaRPr kumimoji="0" lang="en-US" altLang="en-US" sz="2000" b="0" i="0" u="none" strike="noStrike" kern="1200" cap="none" spc="0" normalizeH="0" baseline="3000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pic>
        <p:nvPicPr>
          <p:cNvPr id="141316" name="Picture 9" descr="eq_page_141">
            <a:extLst>
              <a:ext uri="{FF2B5EF4-FFF2-40B4-BE49-F238E27FC236}">
                <a16:creationId xmlns:a16="http://schemas.microsoft.com/office/drawing/2014/main" id="{4249F6D8-92B2-DD9B-9A1B-43DFC0187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3541713"/>
            <a:ext cx="22637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10" descr="eq_page_141_1">
            <a:extLst>
              <a:ext uri="{FF2B5EF4-FFF2-40B4-BE49-F238E27FC236}">
                <a16:creationId xmlns:a16="http://schemas.microsoft.com/office/drawing/2014/main" id="{A0323AAC-D1EB-2249-04EB-23085760F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3687763"/>
            <a:ext cx="4494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CF7B4088-DA7E-34B7-C14F-A317746DD5A6}"/>
              </a:ext>
            </a:extLst>
          </p:cNvPr>
          <p:cNvSpPr>
            <a:spLocks noGrp="1" noChangeArrowheads="1"/>
          </p:cNvSpPr>
          <p:nvPr>
            <p:ph type="body" idx="1"/>
          </p:nvPr>
        </p:nvSpPr>
        <p:spPr>
          <a:xfrm>
            <a:off x="2905125" y="2143125"/>
            <a:ext cx="5829300" cy="3086100"/>
          </a:xfrm>
        </p:spPr>
        <p:txBody>
          <a:bodyPr/>
          <a:lstStyle/>
          <a:p>
            <a:pPr marL="398463" indent="-398463" eaLnBrk="1" hangingPunct="1">
              <a:lnSpc>
                <a:spcPct val="90000"/>
              </a:lnSpc>
              <a:buFontTx/>
              <a:buNone/>
            </a:pPr>
            <a:r>
              <a:rPr lang="en-US" altLang="en-US" sz="2800"/>
              <a:t>What is the earth</a:t>
            </a:r>
            <a:r>
              <a:rPr lang="ja-JP" altLang="en-US" sz="2800"/>
              <a:t>’</a:t>
            </a:r>
            <a:r>
              <a:rPr lang="en-US" altLang="ja-JP" sz="2800"/>
              <a:t>s period about the sun?</a:t>
            </a:r>
          </a:p>
          <a:p>
            <a:pPr marL="398463" indent="-398463" eaLnBrk="1" hangingPunct="1">
              <a:lnSpc>
                <a:spcPct val="90000"/>
              </a:lnSpc>
              <a:buFontTx/>
              <a:buAutoNum type="alphaUcParenR"/>
            </a:pPr>
            <a:r>
              <a:rPr lang="en-US" altLang="en-US" sz="2800"/>
              <a:t>24 hours</a:t>
            </a:r>
          </a:p>
          <a:p>
            <a:pPr marL="398463" indent="-398463" eaLnBrk="1" hangingPunct="1">
              <a:lnSpc>
                <a:spcPct val="90000"/>
              </a:lnSpc>
              <a:buFontTx/>
              <a:buAutoNum type="alphaUcParenR"/>
            </a:pPr>
            <a:r>
              <a:rPr lang="en-US" altLang="en-US" sz="2800"/>
              <a:t>28 days</a:t>
            </a:r>
          </a:p>
          <a:p>
            <a:pPr marL="398463" indent="-398463" eaLnBrk="1" hangingPunct="1">
              <a:lnSpc>
                <a:spcPct val="90000"/>
              </a:lnSpc>
              <a:buFontTx/>
              <a:buAutoNum type="alphaUcParenR"/>
            </a:pPr>
            <a:r>
              <a:rPr lang="en-US" altLang="en-US" sz="2800"/>
              <a:t>365 days </a:t>
            </a:r>
          </a:p>
          <a:p>
            <a:pPr marL="398463" indent="-398463" eaLnBrk="1" hangingPunct="1"/>
            <a:endParaRPr lang="en-US" altLang="en-US"/>
          </a:p>
          <a:p>
            <a:pPr marL="398463" indent="-398463" eaLnBrk="1" hangingPunct="1">
              <a:buFontTx/>
              <a:buNone/>
            </a:pPr>
            <a:endParaRPr lang="en-US" altLang="en-US"/>
          </a:p>
          <a:p>
            <a:pPr marL="398463" indent="-398463" eaLnBrk="1" hangingPunct="1">
              <a:buFontTx/>
              <a:buNone/>
            </a:pPr>
            <a:endParaRPr lang="en-US" altLang="en-US"/>
          </a:p>
        </p:txBody>
      </p:sp>
      <p:sp>
        <p:nvSpPr>
          <p:cNvPr id="207875" name="Rectangle 3">
            <a:extLst>
              <a:ext uri="{FF2B5EF4-FFF2-40B4-BE49-F238E27FC236}">
                <a16:creationId xmlns:a16="http://schemas.microsoft.com/office/drawing/2014/main" id="{D8263FB2-8D95-0E95-347D-F45BE6FA249C}"/>
              </a:ext>
            </a:extLst>
          </p:cNvPr>
          <p:cNvSpPr>
            <a:spLocks noGrp="1" noChangeArrowheads="1"/>
          </p:cNvSpPr>
          <p:nvPr>
            <p:ph type="title"/>
          </p:nvPr>
        </p:nvSpPr>
        <p:spPr>
          <a:xfrm rot="5400000">
            <a:off x="7874794" y="3166269"/>
            <a:ext cx="3390900" cy="900112"/>
          </a:xfrm>
          <a:noFill/>
        </p:spPr>
        <p:txBody>
          <a:bodyPr/>
          <a:lstStyle/>
          <a:p>
            <a:pPr eaLnBrk="1" hangingPunct="1"/>
            <a:r>
              <a:rPr lang="en-US" altLang="en-US" sz="4000"/>
              <a:t>Question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3">
            <a:extLst>
              <a:ext uri="{FF2B5EF4-FFF2-40B4-BE49-F238E27FC236}">
                <a16:creationId xmlns:a16="http://schemas.microsoft.com/office/drawing/2014/main" id="{D27F7359-DE78-9B73-1D63-51E8F3C58274}"/>
              </a:ext>
            </a:extLst>
          </p:cNvPr>
          <p:cNvSpPr txBox="1">
            <a:spLocks noChangeArrowheads="1"/>
          </p:cNvSpPr>
          <p:nvPr/>
        </p:nvSpPr>
        <p:spPr bwMode="auto">
          <a:xfrm>
            <a:off x="2076450" y="280988"/>
            <a:ext cx="6743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Law of Universal Gravitation</a:t>
            </a:r>
          </a:p>
        </p:txBody>
      </p:sp>
      <p:sp>
        <p:nvSpPr>
          <p:cNvPr id="209923" name="Text Box 6">
            <a:extLst>
              <a:ext uri="{FF2B5EF4-FFF2-40B4-BE49-F238E27FC236}">
                <a16:creationId xmlns:a16="http://schemas.microsoft.com/office/drawing/2014/main" id="{7E42BA8B-702D-2834-40E7-699BF0611686}"/>
              </a:ext>
            </a:extLst>
          </p:cNvPr>
          <p:cNvSpPr txBox="1">
            <a:spLocks noChangeArrowheads="1"/>
          </p:cNvSpPr>
          <p:nvPr/>
        </p:nvSpPr>
        <p:spPr bwMode="auto">
          <a:xfrm>
            <a:off x="1427163" y="2009775"/>
            <a:ext cx="98107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6-1: Can you attract another person gravitationally?</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50-kg person and a 70-kg person are sitting on a bench close to each other. Estimate the magnitude of the gravitational force each exerts on the other.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a:extLst>
              <a:ext uri="{FF2B5EF4-FFF2-40B4-BE49-F238E27FC236}">
                <a16:creationId xmlns:a16="http://schemas.microsoft.com/office/drawing/2014/main" id="{78327865-CE9A-DEF7-7DC6-38D719A07994}"/>
              </a:ext>
            </a:extLst>
          </p:cNvPr>
          <p:cNvSpPr txBox="1">
            <a:spLocks noChangeArrowheads="1"/>
          </p:cNvSpPr>
          <p:nvPr/>
        </p:nvSpPr>
        <p:spPr bwMode="auto">
          <a:xfrm>
            <a:off x="2524125" y="157163"/>
            <a:ext cx="6743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6.2 Vector Form of Newton’s Universal Gravitation</a:t>
            </a:r>
          </a:p>
        </p:txBody>
      </p:sp>
      <p:sp>
        <p:nvSpPr>
          <p:cNvPr id="211971" name="Text Box 4">
            <a:extLst>
              <a:ext uri="{FF2B5EF4-FFF2-40B4-BE49-F238E27FC236}">
                <a16:creationId xmlns:a16="http://schemas.microsoft.com/office/drawing/2014/main" id="{5BAF5756-7783-3D02-D4C5-30AD8020A5AF}"/>
              </a:ext>
            </a:extLst>
          </p:cNvPr>
          <p:cNvSpPr txBox="1">
            <a:spLocks noChangeArrowheads="1"/>
          </p:cNvSpPr>
          <p:nvPr/>
        </p:nvSpPr>
        <p:spPr bwMode="auto">
          <a:xfrm>
            <a:off x="1876425" y="181292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In vector form,</a:t>
            </a:r>
          </a:p>
        </p:txBody>
      </p:sp>
      <p:pic>
        <p:nvPicPr>
          <p:cNvPr id="211972" name="Picture 5">
            <a:extLst>
              <a:ext uri="{FF2B5EF4-FFF2-40B4-BE49-F238E27FC236}">
                <a16:creationId xmlns:a16="http://schemas.microsoft.com/office/drawing/2014/main" id="{FFB00EEF-5EF7-BEE4-C2F5-349104C2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3529013"/>
            <a:ext cx="3160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Text Box 7">
            <a:extLst>
              <a:ext uri="{FF2B5EF4-FFF2-40B4-BE49-F238E27FC236}">
                <a16:creationId xmlns:a16="http://schemas.microsoft.com/office/drawing/2014/main" id="{EE69E9D7-008B-A2FE-6845-B181E3EB8B07}"/>
              </a:ext>
            </a:extLst>
          </p:cNvPr>
          <p:cNvSpPr txBox="1">
            <a:spLocks noChangeArrowheads="1"/>
          </p:cNvSpPr>
          <p:nvPr/>
        </p:nvSpPr>
        <p:spPr bwMode="auto">
          <a:xfrm>
            <a:off x="1558925" y="4284663"/>
            <a:ext cx="5116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figure gives the directions of the displacement and force vectors.</a:t>
            </a:r>
          </a:p>
        </p:txBody>
      </p:sp>
      <p:pic>
        <p:nvPicPr>
          <p:cNvPr id="211974" name="Picture 8" descr="eq_page_143">
            <a:extLst>
              <a:ext uri="{FF2B5EF4-FFF2-40B4-BE49-F238E27FC236}">
                <a16:creationId xmlns:a16="http://schemas.microsoft.com/office/drawing/2014/main" id="{2E1699B9-3D01-65EB-398A-73BD3E5E1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2743200"/>
            <a:ext cx="45275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rgbClr val="99CC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TotalTime>
  <Words>1545</Words>
  <Application>Microsoft Office PowerPoint</Application>
  <PresentationFormat>Widescreen</PresentationFormat>
  <Paragraphs>105</Paragraphs>
  <Slides>20</Slides>
  <Notes>14</Notes>
  <HiddenSlides>0</HiddenSlides>
  <MMClips>0</MMClips>
  <ScaleCrop>false</ScaleCrop>
  <HeadingPairs>
    <vt:vector size="8" baseType="variant">
      <vt:variant>
        <vt:lpstr>Fonts Used</vt:lpstr>
      </vt:variant>
      <vt:variant>
        <vt:i4>5</vt:i4>
      </vt:variant>
      <vt:variant>
        <vt:lpstr>Theme</vt:lpstr>
      </vt:variant>
      <vt:variant>
        <vt:i4>14</vt:i4>
      </vt:variant>
      <vt:variant>
        <vt:lpstr>Embedded OLE Servers</vt:lpstr>
      </vt:variant>
      <vt:variant>
        <vt:i4>2</vt:i4>
      </vt:variant>
      <vt:variant>
        <vt:lpstr>Slide Titles</vt:lpstr>
      </vt:variant>
      <vt:variant>
        <vt:i4>20</vt:i4>
      </vt:variant>
    </vt:vector>
  </HeadingPairs>
  <TitlesOfParts>
    <vt:vector size="41" baseType="lpstr">
      <vt:lpstr>MS PGothic</vt:lpstr>
      <vt:lpstr>Aptos</vt:lpstr>
      <vt:lpstr>Arial</vt:lpstr>
      <vt:lpstr>Calibri</vt:lpstr>
      <vt:lpstr>Comic Sans MS</vt:lpstr>
      <vt:lpstr>12_Blank Presentation</vt:lpstr>
      <vt:lpstr>1_Office Theme</vt:lpstr>
      <vt:lpstr>15_Blank Presentation</vt:lpstr>
      <vt:lpstr>16_Blank Presentation</vt:lpstr>
      <vt:lpstr>17_Blank Presentation</vt:lpstr>
      <vt:lpstr>18_Blank Presentation</vt:lpstr>
      <vt:lpstr>20_Blank Presentation</vt:lpstr>
      <vt:lpstr>4_Blank Presentation</vt:lpstr>
      <vt:lpstr>5_Blank Presentation</vt:lpstr>
      <vt:lpstr>21_Blank Presentation</vt:lpstr>
      <vt:lpstr>22_Blank Presentation</vt:lpstr>
      <vt:lpstr>25_Blank Presentation</vt:lpstr>
      <vt:lpstr>23_Blank Presentation</vt:lpstr>
      <vt:lpstr>24_Blank Presentation</vt:lpstr>
      <vt:lpstr>Microsoft 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lpstr>PowerPoint Presentation</vt:lpstr>
      <vt:lpstr>Problem 8</vt:lpstr>
      <vt:lpstr>PowerPoint Presentation</vt:lpstr>
      <vt:lpstr>PowerPoint Presentation</vt:lpstr>
      <vt:lpstr>PowerPoint Presentation</vt:lpstr>
      <vt:lpstr>PowerPoint Presentation</vt:lpstr>
      <vt:lpstr>PowerPoint Presentation</vt:lpstr>
      <vt:lpstr>Newton’s Law of Universal Gravitation and satellites</vt:lpstr>
      <vt:lpstr>PowerPoint Presentation</vt:lpstr>
      <vt:lpstr>Problem 29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Amir, Fatima Zohra</dc:creator>
  <cp:lastModifiedBy>Amir, Fatima Zohra</cp:lastModifiedBy>
  <cp:revision>1</cp:revision>
  <cp:lastPrinted>2025-10-06T16:58:27Z</cp:lastPrinted>
  <dcterms:created xsi:type="dcterms:W3CDTF">2025-10-06T16:54:23Z</dcterms:created>
  <dcterms:modified xsi:type="dcterms:W3CDTF">2025-10-06T17:24:26Z</dcterms:modified>
</cp:coreProperties>
</file>