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Lst>
  <p:notesMasterIdLst>
    <p:notesMasterId r:id="rId12"/>
  </p:notesMasterIdLst>
  <p:sldIdLst>
    <p:sldId id="268" r:id="rId5"/>
    <p:sldId id="282" r:id="rId6"/>
    <p:sldId id="283" r:id="rId7"/>
    <p:sldId id="284" r:id="rId8"/>
    <p:sldId id="285" r:id="rId9"/>
    <p:sldId id="286" r:id="rId10"/>
    <p:sldId id="28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166AD0-F928-4D7C-84DB-606B98726D0B}" type="datetimeFigureOut">
              <a:rPr lang="en-US" smtClean="0"/>
              <a:t>9/12/2025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EAA149-5F70-4CDE-B14B-BE944271AA83}" type="slidenum">
              <a:rPr lang="en-US" smtClean="0"/>
              <a:t>‹#›</a:t>
            </a:fld>
            <a:endParaRPr lang="en-US"/>
          </a:p>
        </p:txBody>
      </p:sp>
    </p:spTree>
    <p:extLst>
      <p:ext uri="{BB962C8B-B14F-4D97-AF65-F5344CB8AC3E}">
        <p14:creationId xmlns:p14="http://schemas.microsoft.com/office/powerpoint/2010/main" val="838340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a:extLst>
              <a:ext uri="{FF2B5EF4-FFF2-40B4-BE49-F238E27FC236}">
                <a16:creationId xmlns:a16="http://schemas.microsoft.com/office/drawing/2014/main" id="{1B9307DC-34C6-AD49-549A-A2987386E95A}"/>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1063625">
              <a:defRPr>
                <a:solidFill>
                  <a:schemeClr val="tx1"/>
                </a:solidFill>
                <a:latin typeface="Century Gothic" panose="020B0502020202020204" pitchFamily="34" charset="0"/>
              </a:defRPr>
            </a:lvl1pPr>
            <a:lvl2pPr marL="758825" indent="-290513" defTabSz="1063625">
              <a:defRPr>
                <a:solidFill>
                  <a:schemeClr val="tx1"/>
                </a:solidFill>
                <a:latin typeface="Century Gothic" panose="020B0502020202020204" pitchFamily="34" charset="0"/>
              </a:defRPr>
            </a:lvl2pPr>
            <a:lvl3pPr marL="1166813" indent="-231775" defTabSz="1063625">
              <a:defRPr>
                <a:solidFill>
                  <a:schemeClr val="tx1"/>
                </a:solidFill>
                <a:latin typeface="Century Gothic" panose="020B0502020202020204" pitchFamily="34" charset="0"/>
              </a:defRPr>
            </a:lvl3pPr>
            <a:lvl4pPr marL="1635125" indent="-231775" defTabSz="1063625">
              <a:defRPr>
                <a:solidFill>
                  <a:schemeClr val="tx1"/>
                </a:solidFill>
                <a:latin typeface="Century Gothic" panose="020B0502020202020204" pitchFamily="34" charset="0"/>
              </a:defRPr>
            </a:lvl4pPr>
            <a:lvl5pPr marL="2103438" indent="-231775" defTabSz="1063625">
              <a:defRPr>
                <a:solidFill>
                  <a:schemeClr val="tx1"/>
                </a:solidFill>
                <a:latin typeface="Century Gothic" panose="020B0502020202020204" pitchFamily="34" charset="0"/>
              </a:defRPr>
            </a:lvl5pPr>
            <a:lvl6pPr marL="2560638" indent="-231775" defTabSz="1063625" eaLnBrk="0" fontAlgn="base" hangingPunct="0">
              <a:spcBef>
                <a:spcPct val="0"/>
              </a:spcBef>
              <a:spcAft>
                <a:spcPct val="0"/>
              </a:spcAft>
              <a:defRPr>
                <a:solidFill>
                  <a:schemeClr val="tx1"/>
                </a:solidFill>
                <a:latin typeface="Century Gothic" panose="020B0502020202020204" pitchFamily="34" charset="0"/>
              </a:defRPr>
            </a:lvl6pPr>
            <a:lvl7pPr marL="3017838" indent="-231775" defTabSz="1063625" eaLnBrk="0" fontAlgn="base" hangingPunct="0">
              <a:spcBef>
                <a:spcPct val="0"/>
              </a:spcBef>
              <a:spcAft>
                <a:spcPct val="0"/>
              </a:spcAft>
              <a:defRPr>
                <a:solidFill>
                  <a:schemeClr val="tx1"/>
                </a:solidFill>
                <a:latin typeface="Century Gothic" panose="020B0502020202020204" pitchFamily="34" charset="0"/>
              </a:defRPr>
            </a:lvl7pPr>
            <a:lvl8pPr marL="3475038" indent="-231775" defTabSz="1063625" eaLnBrk="0" fontAlgn="base" hangingPunct="0">
              <a:spcBef>
                <a:spcPct val="0"/>
              </a:spcBef>
              <a:spcAft>
                <a:spcPct val="0"/>
              </a:spcAft>
              <a:defRPr>
                <a:solidFill>
                  <a:schemeClr val="tx1"/>
                </a:solidFill>
                <a:latin typeface="Century Gothic" panose="020B0502020202020204" pitchFamily="34" charset="0"/>
              </a:defRPr>
            </a:lvl8pPr>
            <a:lvl9pPr marL="3932238" indent="-231775" defTabSz="1063625" eaLnBrk="0" fontAlgn="base" hangingPunct="0">
              <a:spcBef>
                <a:spcPct val="0"/>
              </a:spcBef>
              <a:spcAft>
                <a:spcPct val="0"/>
              </a:spcAft>
              <a:defRPr>
                <a:solidFill>
                  <a:schemeClr val="tx1"/>
                </a:solidFill>
                <a:latin typeface="Century Gothic" panose="020B0502020202020204" pitchFamily="34" charset="0"/>
              </a:defRPr>
            </a:lvl9pPr>
          </a:lstStyle>
          <a:p>
            <a:pPr marL="0" marR="0" lvl="0" indent="0" algn="r" defTabSz="1063625" rtl="0" eaLnBrk="1" fontAlgn="base" latinLnBrk="0" hangingPunct="1">
              <a:lnSpc>
                <a:spcPct val="100000"/>
              </a:lnSpc>
              <a:spcBef>
                <a:spcPct val="0"/>
              </a:spcBef>
              <a:spcAft>
                <a:spcPct val="0"/>
              </a:spcAft>
              <a:buClrTx/>
              <a:buSzTx/>
              <a:buFontTx/>
              <a:buNone/>
              <a:tabLst/>
              <a:defRPr/>
            </a:pPr>
            <a:fld id="{E47E269F-BE00-45A2-86AB-940CDE43DD1C}"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1063625" rtl="0" eaLnBrk="1" fontAlgn="base" latinLnBrk="0" hangingPunct="1">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140291" name="Rectangle 1026">
            <a:extLst>
              <a:ext uri="{FF2B5EF4-FFF2-40B4-BE49-F238E27FC236}">
                <a16:creationId xmlns:a16="http://schemas.microsoft.com/office/drawing/2014/main" id="{2D78B899-BA80-EF62-ABDD-54291E2C0CC6}"/>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0292" name="Rectangle 1027">
            <a:extLst>
              <a:ext uri="{FF2B5EF4-FFF2-40B4-BE49-F238E27FC236}">
                <a16:creationId xmlns:a16="http://schemas.microsoft.com/office/drawing/2014/main" id="{42202C03-7ACD-651D-6EEE-71CB352E3DF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a:extLst>
              <a:ext uri="{FF2B5EF4-FFF2-40B4-BE49-F238E27FC236}">
                <a16:creationId xmlns:a16="http://schemas.microsoft.com/office/drawing/2014/main" id="{B31537CB-785F-0199-4D0A-E914429E73E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1063625">
              <a:defRPr>
                <a:solidFill>
                  <a:schemeClr val="tx1"/>
                </a:solidFill>
                <a:latin typeface="Century Gothic" panose="020B0502020202020204" pitchFamily="34" charset="0"/>
              </a:defRPr>
            </a:lvl1pPr>
            <a:lvl2pPr marL="758825" indent="-290513" defTabSz="1063625">
              <a:defRPr>
                <a:solidFill>
                  <a:schemeClr val="tx1"/>
                </a:solidFill>
                <a:latin typeface="Century Gothic" panose="020B0502020202020204" pitchFamily="34" charset="0"/>
              </a:defRPr>
            </a:lvl2pPr>
            <a:lvl3pPr marL="1166813" indent="-231775" defTabSz="1063625">
              <a:defRPr>
                <a:solidFill>
                  <a:schemeClr val="tx1"/>
                </a:solidFill>
                <a:latin typeface="Century Gothic" panose="020B0502020202020204" pitchFamily="34" charset="0"/>
              </a:defRPr>
            </a:lvl3pPr>
            <a:lvl4pPr marL="1635125" indent="-231775" defTabSz="1063625">
              <a:defRPr>
                <a:solidFill>
                  <a:schemeClr val="tx1"/>
                </a:solidFill>
                <a:latin typeface="Century Gothic" panose="020B0502020202020204" pitchFamily="34" charset="0"/>
              </a:defRPr>
            </a:lvl4pPr>
            <a:lvl5pPr marL="2103438" indent="-231775" defTabSz="1063625">
              <a:defRPr>
                <a:solidFill>
                  <a:schemeClr val="tx1"/>
                </a:solidFill>
                <a:latin typeface="Century Gothic" panose="020B0502020202020204" pitchFamily="34" charset="0"/>
              </a:defRPr>
            </a:lvl5pPr>
            <a:lvl6pPr marL="2560638" indent="-231775" defTabSz="1063625" eaLnBrk="0" fontAlgn="base" hangingPunct="0">
              <a:spcBef>
                <a:spcPct val="0"/>
              </a:spcBef>
              <a:spcAft>
                <a:spcPct val="0"/>
              </a:spcAft>
              <a:defRPr>
                <a:solidFill>
                  <a:schemeClr val="tx1"/>
                </a:solidFill>
                <a:latin typeface="Century Gothic" panose="020B0502020202020204" pitchFamily="34" charset="0"/>
              </a:defRPr>
            </a:lvl6pPr>
            <a:lvl7pPr marL="3017838" indent="-231775" defTabSz="1063625" eaLnBrk="0" fontAlgn="base" hangingPunct="0">
              <a:spcBef>
                <a:spcPct val="0"/>
              </a:spcBef>
              <a:spcAft>
                <a:spcPct val="0"/>
              </a:spcAft>
              <a:defRPr>
                <a:solidFill>
                  <a:schemeClr val="tx1"/>
                </a:solidFill>
                <a:latin typeface="Century Gothic" panose="020B0502020202020204" pitchFamily="34" charset="0"/>
              </a:defRPr>
            </a:lvl7pPr>
            <a:lvl8pPr marL="3475038" indent="-231775" defTabSz="1063625" eaLnBrk="0" fontAlgn="base" hangingPunct="0">
              <a:spcBef>
                <a:spcPct val="0"/>
              </a:spcBef>
              <a:spcAft>
                <a:spcPct val="0"/>
              </a:spcAft>
              <a:defRPr>
                <a:solidFill>
                  <a:schemeClr val="tx1"/>
                </a:solidFill>
                <a:latin typeface="Century Gothic" panose="020B0502020202020204" pitchFamily="34" charset="0"/>
              </a:defRPr>
            </a:lvl8pPr>
            <a:lvl9pPr marL="3932238" indent="-231775" defTabSz="1063625" eaLnBrk="0" fontAlgn="base" hangingPunct="0">
              <a:spcBef>
                <a:spcPct val="0"/>
              </a:spcBef>
              <a:spcAft>
                <a:spcPct val="0"/>
              </a:spcAft>
              <a:defRPr>
                <a:solidFill>
                  <a:schemeClr val="tx1"/>
                </a:solidFill>
                <a:latin typeface="Century Gothic" panose="020B0502020202020204" pitchFamily="34" charset="0"/>
              </a:defRPr>
            </a:lvl9pPr>
          </a:lstStyle>
          <a:p>
            <a:pPr marL="0" marR="0" lvl="0" indent="0" algn="r" defTabSz="1063625" rtl="0" eaLnBrk="1" fontAlgn="base" latinLnBrk="0" hangingPunct="1">
              <a:lnSpc>
                <a:spcPct val="100000"/>
              </a:lnSpc>
              <a:spcBef>
                <a:spcPct val="0"/>
              </a:spcBef>
              <a:spcAft>
                <a:spcPct val="0"/>
              </a:spcAft>
              <a:buClrTx/>
              <a:buSzTx/>
              <a:buFontTx/>
              <a:buNone/>
              <a:tabLst/>
              <a:defRPr/>
            </a:pPr>
            <a:fld id="{C0E1056D-FA0D-44B5-83F3-22003D60BC53}"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1063625" rtl="0" eaLnBrk="1" fontAlgn="base" latinLnBrk="0" hangingPunct="1">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
        <p:nvSpPr>
          <p:cNvPr id="142339" name="Rectangle 2">
            <a:extLst>
              <a:ext uri="{FF2B5EF4-FFF2-40B4-BE49-F238E27FC236}">
                <a16:creationId xmlns:a16="http://schemas.microsoft.com/office/drawing/2014/main" id="{EC6D0662-4940-7D9B-5DC7-079D92E13FE1}"/>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2340" name="Rectangle 3">
            <a:extLst>
              <a:ext uri="{FF2B5EF4-FFF2-40B4-BE49-F238E27FC236}">
                <a16:creationId xmlns:a16="http://schemas.microsoft.com/office/drawing/2014/main" id="{4324F029-94BB-855E-E395-E23E669B27CD}"/>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7">
            <a:extLst>
              <a:ext uri="{FF2B5EF4-FFF2-40B4-BE49-F238E27FC236}">
                <a16:creationId xmlns:a16="http://schemas.microsoft.com/office/drawing/2014/main" id="{5A75FDE8-4266-7D94-2E63-E2C557A1387E}"/>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1063625">
              <a:defRPr>
                <a:solidFill>
                  <a:schemeClr val="tx1"/>
                </a:solidFill>
                <a:latin typeface="Century Gothic" panose="020B0502020202020204" pitchFamily="34" charset="0"/>
              </a:defRPr>
            </a:lvl1pPr>
            <a:lvl2pPr marL="758825" indent="-290513" defTabSz="1063625">
              <a:defRPr>
                <a:solidFill>
                  <a:schemeClr val="tx1"/>
                </a:solidFill>
                <a:latin typeface="Century Gothic" panose="020B0502020202020204" pitchFamily="34" charset="0"/>
              </a:defRPr>
            </a:lvl2pPr>
            <a:lvl3pPr marL="1166813" indent="-231775" defTabSz="1063625">
              <a:defRPr>
                <a:solidFill>
                  <a:schemeClr val="tx1"/>
                </a:solidFill>
                <a:latin typeface="Century Gothic" panose="020B0502020202020204" pitchFamily="34" charset="0"/>
              </a:defRPr>
            </a:lvl3pPr>
            <a:lvl4pPr marL="1635125" indent="-231775" defTabSz="1063625">
              <a:defRPr>
                <a:solidFill>
                  <a:schemeClr val="tx1"/>
                </a:solidFill>
                <a:latin typeface="Century Gothic" panose="020B0502020202020204" pitchFamily="34" charset="0"/>
              </a:defRPr>
            </a:lvl4pPr>
            <a:lvl5pPr marL="2103438" indent="-231775" defTabSz="1063625">
              <a:defRPr>
                <a:solidFill>
                  <a:schemeClr val="tx1"/>
                </a:solidFill>
                <a:latin typeface="Century Gothic" panose="020B0502020202020204" pitchFamily="34" charset="0"/>
              </a:defRPr>
            </a:lvl5pPr>
            <a:lvl6pPr marL="2560638" indent="-231775" defTabSz="1063625" eaLnBrk="0" fontAlgn="base" hangingPunct="0">
              <a:spcBef>
                <a:spcPct val="0"/>
              </a:spcBef>
              <a:spcAft>
                <a:spcPct val="0"/>
              </a:spcAft>
              <a:defRPr>
                <a:solidFill>
                  <a:schemeClr val="tx1"/>
                </a:solidFill>
                <a:latin typeface="Century Gothic" panose="020B0502020202020204" pitchFamily="34" charset="0"/>
              </a:defRPr>
            </a:lvl6pPr>
            <a:lvl7pPr marL="3017838" indent="-231775" defTabSz="1063625" eaLnBrk="0" fontAlgn="base" hangingPunct="0">
              <a:spcBef>
                <a:spcPct val="0"/>
              </a:spcBef>
              <a:spcAft>
                <a:spcPct val="0"/>
              </a:spcAft>
              <a:defRPr>
                <a:solidFill>
                  <a:schemeClr val="tx1"/>
                </a:solidFill>
                <a:latin typeface="Century Gothic" panose="020B0502020202020204" pitchFamily="34" charset="0"/>
              </a:defRPr>
            </a:lvl7pPr>
            <a:lvl8pPr marL="3475038" indent="-231775" defTabSz="1063625" eaLnBrk="0" fontAlgn="base" hangingPunct="0">
              <a:spcBef>
                <a:spcPct val="0"/>
              </a:spcBef>
              <a:spcAft>
                <a:spcPct val="0"/>
              </a:spcAft>
              <a:defRPr>
                <a:solidFill>
                  <a:schemeClr val="tx1"/>
                </a:solidFill>
                <a:latin typeface="Century Gothic" panose="020B0502020202020204" pitchFamily="34" charset="0"/>
              </a:defRPr>
            </a:lvl8pPr>
            <a:lvl9pPr marL="3932238" indent="-231775" defTabSz="1063625" eaLnBrk="0" fontAlgn="base" hangingPunct="0">
              <a:spcBef>
                <a:spcPct val="0"/>
              </a:spcBef>
              <a:spcAft>
                <a:spcPct val="0"/>
              </a:spcAft>
              <a:defRPr>
                <a:solidFill>
                  <a:schemeClr val="tx1"/>
                </a:solidFill>
                <a:latin typeface="Century Gothic" panose="020B0502020202020204" pitchFamily="34" charset="0"/>
              </a:defRPr>
            </a:lvl9pPr>
          </a:lstStyle>
          <a:p>
            <a:pPr marL="0" marR="0" lvl="0" indent="0" algn="r" defTabSz="1063625" rtl="0" eaLnBrk="1" fontAlgn="base" latinLnBrk="0" hangingPunct="1">
              <a:lnSpc>
                <a:spcPct val="100000"/>
              </a:lnSpc>
              <a:spcBef>
                <a:spcPct val="0"/>
              </a:spcBef>
              <a:spcAft>
                <a:spcPct val="0"/>
              </a:spcAft>
              <a:buClrTx/>
              <a:buSzTx/>
              <a:buFontTx/>
              <a:buNone/>
              <a:tabLst/>
              <a:defRPr/>
            </a:pPr>
            <a:fld id="{D5289B53-FD5F-486E-B299-E7091CF9E96F}" type="slidenum">
              <a:rPr kumimoji="0" lang="en-US" altLang="en-US" sz="1200" b="0" i="0" u="none" strike="noStrike" kern="1200" cap="none" spc="0" normalizeH="0" baseline="0" noProof="0" smtClean="0">
                <a:ln>
                  <a:noFill/>
                </a:ln>
                <a:solidFill>
                  <a:srgbClr val="000000"/>
                </a:solidFill>
                <a:effectLst/>
                <a:uLnTx/>
                <a:uFillTx/>
                <a:latin typeface="Arial" panose="020B0604020202020204" pitchFamily="34" charset="0"/>
                <a:ea typeface="MS PGothic" panose="020B0600070205080204" pitchFamily="34" charset="-128"/>
                <a:cs typeface="+mn-cs"/>
              </a:rPr>
              <a:pPr marL="0" marR="0" lvl="0" indent="0" algn="r" defTabSz="1063625" rtl="0" eaLnBrk="1" fontAlgn="base" latinLnBrk="0" hangingPunct="1">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S PGothic" panose="020B0600070205080204" pitchFamily="34"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92F88622-4F06-BB9C-AC20-DD5589144FF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439227B9-9BDF-F03A-C524-FDEF231480F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DFC96DF-B70D-FC36-6AD6-15801786C28C}"/>
              </a:ext>
            </a:extLst>
          </p:cNvPr>
          <p:cNvSpPr>
            <a:spLocks noGrp="1" noChangeArrowheads="1"/>
          </p:cNvSpPr>
          <p:nvPr>
            <p:ph type="sldNum" sz="quarter" idx="12"/>
          </p:nvPr>
        </p:nvSpPr>
        <p:spPr/>
        <p:txBody>
          <a:bodyPr/>
          <a:lstStyle>
            <a:lvl1pPr>
              <a:defRPr/>
            </a:lvl1pPr>
          </a:lstStyle>
          <a:p>
            <a:pPr>
              <a:defRPr/>
            </a:pPr>
            <a:fld id="{BDF1111D-ADC4-44AE-B96B-1E6E4DCBC793}" type="slidenum">
              <a:rPr lang="en-US" altLang="en-US"/>
              <a:pPr>
                <a:defRPr/>
              </a:pPr>
              <a:t>‹#›</a:t>
            </a:fld>
            <a:endParaRPr lang="en-US" altLang="en-US"/>
          </a:p>
        </p:txBody>
      </p:sp>
    </p:spTree>
    <p:extLst>
      <p:ext uri="{BB962C8B-B14F-4D97-AF65-F5344CB8AC3E}">
        <p14:creationId xmlns:p14="http://schemas.microsoft.com/office/powerpoint/2010/main" val="339931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8DA8E7F-126C-FBD5-FCE3-ACA552E0991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1ED35B29-630A-7692-9FAE-3ECC1FA730B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82176D61-D865-EAC3-79DD-614EB51DF4D7}"/>
              </a:ext>
            </a:extLst>
          </p:cNvPr>
          <p:cNvSpPr>
            <a:spLocks noGrp="1" noChangeArrowheads="1"/>
          </p:cNvSpPr>
          <p:nvPr>
            <p:ph type="sldNum" sz="quarter" idx="12"/>
          </p:nvPr>
        </p:nvSpPr>
        <p:spPr/>
        <p:txBody>
          <a:bodyPr/>
          <a:lstStyle>
            <a:lvl1pPr>
              <a:defRPr/>
            </a:lvl1pPr>
          </a:lstStyle>
          <a:p>
            <a:pPr>
              <a:defRPr/>
            </a:pPr>
            <a:fld id="{A352D1B5-6EE6-4BEB-9EFE-85A746962F00}" type="slidenum">
              <a:rPr lang="en-US" altLang="en-US"/>
              <a:pPr>
                <a:defRPr/>
              </a:pPr>
              <a:t>‹#›</a:t>
            </a:fld>
            <a:endParaRPr lang="en-US" altLang="en-US"/>
          </a:p>
        </p:txBody>
      </p:sp>
    </p:spTree>
    <p:extLst>
      <p:ext uri="{BB962C8B-B14F-4D97-AF65-F5344CB8AC3E}">
        <p14:creationId xmlns:p14="http://schemas.microsoft.com/office/powerpoint/2010/main" val="3192306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0968" y="190500"/>
            <a:ext cx="2696633" cy="584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1067" y="190500"/>
            <a:ext cx="78867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AB8A6B0C-D7B7-BA75-8120-70C0673B2BD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73F51D6-C381-11C6-258B-E802C505CBF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D03A7AF7-E1D9-7898-0B7E-882406A4ED7D}"/>
              </a:ext>
            </a:extLst>
          </p:cNvPr>
          <p:cNvSpPr>
            <a:spLocks noGrp="1" noChangeArrowheads="1"/>
          </p:cNvSpPr>
          <p:nvPr>
            <p:ph type="sldNum" sz="quarter" idx="12"/>
          </p:nvPr>
        </p:nvSpPr>
        <p:spPr/>
        <p:txBody>
          <a:bodyPr/>
          <a:lstStyle>
            <a:lvl1pPr>
              <a:defRPr/>
            </a:lvl1pPr>
          </a:lstStyle>
          <a:p>
            <a:pPr>
              <a:defRPr/>
            </a:pPr>
            <a:fld id="{C7A27160-3ACD-4D08-9A7F-3F4016F5F9B0}" type="slidenum">
              <a:rPr lang="en-US" altLang="en-US"/>
              <a:pPr>
                <a:defRPr/>
              </a:pPr>
              <a:t>‹#›</a:t>
            </a:fld>
            <a:endParaRPr lang="en-US" altLang="en-US"/>
          </a:p>
        </p:txBody>
      </p:sp>
    </p:spTree>
    <p:extLst>
      <p:ext uri="{BB962C8B-B14F-4D97-AF65-F5344CB8AC3E}">
        <p14:creationId xmlns:p14="http://schemas.microsoft.com/office/powerpoint/2010/main" val="3992113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94A0D821-8104-237D-23D1-81E07849989D}"/>
              </a:ext>
            </a:extLst>
          </p:cNvPr>
          <p:cNvSpPr>
            <a:spLocks noGrp="1" noChangeArrowheads="1"/>
          </p:cNvSpPr>
          <p:nvPr>
            <p:ph type="ftr" sz="quarter" idx="10"/>
          </p:nvPr>
        </p:nvSpPr>
        <p:spPr/>
        <p:txBody>
          <a:bodyPr/>
          <a:lstStyle>
            <a:lvl1pPr defTabSz="914400">
              <a:defRPr/>
            </a:lvl1pPr>
          </a:lstStyle>
          <a:p>
            <a:pPr>
              <a:defRPr/>
            </a:pPr>
            <a:endParaRPr lang="en-US"/>
          </a:p>
        </p:txBody>
      </p:sp>
      <p:sp>
        <p:nvSpPr>
          <p:cNvPr id="8" name="Rectangle 6">
            <a:extLst>
              <a:ext uri="{FF2B5EF4-FFF2-40B4-BE49-F238E27FC236}">
                <a16:creationId xmlns:a16="http://schemas.microsoft.com/office/drawing/2014/main" id="{7B6E884A-2BCC-DAB5-4F4E-0726BADABA47}"/>
              </a:ext>
            </a:extLst>
          </p:cNvPr>
          <p:cNvSpPr>
            <a:spLocks noGrp="1" noChangeArrowheads="1"/>
          </p:cNvSpPr>
          <p:nvPr>
            <p:ph type="sldNum" sz="quarter" idx="11"/>
          </p:nvPr>
        </p:nvSpPr>
        <p:spPr/>
        <p:txBody>
          <a:bodyPr/>
          <a:lstStyle>
            <a:lvl1pPr>
              <a:defRPr/>
            </a:lvl1pPr>
          </a:lstStyle>
          <a:p>
            <a:pPr>
              <a:defRPr/>
            </a:pPr>
            <a:fld id="{AFAD4982-E180-431D-9C32-F237AD561757}" type="slidenum">
              <a:rPr lang="en-US" altLang="en-US"/>
              <a:pPr>
                <a:defRPr/>
              </a:pPr>
              <a:t>‹#›</a:t>
            </a:fld>
            <a:endParaRPr lang="en-US" altLang="en-US"/>
          </a:p>
        </p:txBody>
      </p:sp>
    </p:spTree>
    <p:extLst>
      <p:ext uri="{BB962C8B-B14F-4D97-AF65-F5344CB8AC3E}">
        <p14:creationId xmlns:p14="http://schemas.microsoft.com/office/powerpoint/2010/main" val="24927189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AAED89B-2AD3-77C1-443D-64EDCE0C90C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9F442657-DE4B-6B40-E337-D2B18794829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FC064E30-CFEB-75B5-224E-900109FD00E8}"/>
              </a:ext>
            </a:extLst>
          </p:cNvPr>
          <p:cNvSpPr>
            <a:spLocks noGrp="1" noChangeArrowheads="1"/>
          </p:cNvSpPr>
          <p:nvPr>
            <p:ph type="sldNum" sz="quarter" idx="12"/>
          </p:nvPr>
        </p:nvSpPr>
        <p:spPr/>
        <p:txBody>
          <a:bodyPr/>
          <a:lstStyle>
            <a:lvl1pPr>
              <a:defRPr/>
            </a:lvl1pPr>
          </a:lstStyle>
          <a:p>
            <a:pPr>
              <a:defRPr/>
            </a:pPr>
            <a:fld id="{7E251852-496C-4CCF-A7A2-80765069E9E9}" type="slidenum">
              <a:rPr lang="en-US" altLang="en-US"/>
              <a:pPr>
                <a:defRPr/>
              </a:pPr>
              <a:t>‹#›</a:t>
            </a:fld>
            <a:endParaRPr lang="en-US" altLang="en-US"/>
          </a:p>
        </p:txBody>
      </p:sp>
    </p:spTree>
    <p:extLst>
      <p:ext uri="{BB962C8B-B14F-4D97-AF65-F5344CB8AC3E}">
        <p14:creationId xmlns:p14="http://schemas.microsoft.com/office/powerpoint/2010/main" val="2810266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F95D2E7B-D1C4-1BEB-DD72-EAF39DE85AD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28C3779A-789A-9975-93CD-82EEAAB4E16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284B4F74-5D26-597B-BC83-BCE66331AC7F}"/>
              </a:ext>
            </a:extLst>
          </p:cNvPr>
          <p:cNvSpPr>
            <a:spLocks noGrp="1" noChangeArrowheads="1"/>
          </p:cNvSpPr>
          <p:nvPr>
            <p:ph type="sldNum" sz="quarter" idx="12"/>
          </p:nvPr>
        </p:nvSpPr>
        <p:spPr/>
        <p:txBody>
          <a:bodyPr/>
          <a:lstStyle>
            <a:lvl1pPr>
              <a:defRPr/>
            </a:lvl1pPr>
          </a:lstStyle>
          <a:p>
            <a:pPr>
              <a:defRPr/>
            </a:pPr>
            <a:fld id="{9B56581F-13BB-4ABD-B277-D78D7BFDA705}" type="slidenum">
              <a:rPr lang="en-US" altLang="en-US"/>
              <a:pPr>
                <a:defRPr/>
              </a:pPr>
              <a:t>‹#›</a:t>
            </a:fld>
            <a:endParaRPr lang="en-US" altLang="en-US"/>
          </a:p>
        </p:txBody>
      </p:sp>
    </p:spTree>
    <p:extLst>
      <p:ext uri="{BB962C8B-B14F-4D97-AF65-F5344CB8AC3E}">
        <p14:creationId xmlns:p14="http://schemas.microsoft.com/office/powerpoint/2010/main" val="7493366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7472AA8A-3B17-92A1-A9AF-494591283B1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FC0A41FC-BD76-DE31-F2FA-82B46336813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A21A92D-40E2-D78A-3169-5BBA243588AF}"/>
              </a:ext>
            </a:extLst>
          </p:cNvPr>
          <p:cNvSpPr>
            <a:spLocks noGrp="1" noChangeArrowheads="1"/>
          </p:cNvSpPr>
          <p:nvPr>
            <p:ph type="sldNum" sz="quarter" idx="12"/>
          </p:nvPr>
        </p:nvSpPr>
        <p:spPr/>
        <p:txBody>
          <a:bodyPr/>
          <a:lstStyle>
            <a:lvl1pPr>
              <a:defRPr/>
            </a:lvl1pPr>
          </a:lstStyle>
          <a:p>
            <a:pPr>
              <a:defRPr/>
            </a:pPr>
            <a:fld id="{647DA216-1208-4104-910A-8D6D02DDA561}" type="slidenum">
              <a:rPr lang="en-US" altLang="en-US"/>
              <a:pPr>
                <a:defRPr/>
              </a:pPr>
              <a:t>‹#›</a:t>
            </a:fld>
            <a:endParaRPr lang="en-US" altLang="en-US"/>
          </a:p>
        </p:txBody>
      </p:sp>
    </p:spTree>
    <p:extLst>
      <p:ext uri="{BB962C8B-B14F-4D97-AF65-F5344CB8AC3E}">
        <p14:creationId xmlns:p14="http://schemas.microsoft.com/office/powerpoint/2010/main" val="4264456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28463A-6DCF-D15A-FA61-BDADB68B9D2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E4696635-0025-A8BD-4FDE-1093C623362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0557A219-F7CE-0646-0773-F3A1732FE200}"/>
              </a:ext>
            </a:extLst>
          </p:cNvPr>
          <p:cNvSpPr>
            <a:spLocks noGrp="1" noChangeArrowheads="1"/>
          </p:cNvSpPr>
          <p:nvPr>
            <p:ph type="sldNum" sz="quarter" idx="12"/>
          </p:nvPr>
        </p:nvSpPr>
        <p:spPr/>
        <p:txBody>
          <a:bodyPr/>
          <a:lstStyle>
            <a:lvl1pPr>
              <a:defRPr/>
            </a:lvl1pPr>
          </a:lstStyle>
          <a:p>
            <a:pPr>
              <a:defRPr/>
            </a:pPr>
            <a:fld id="{0522A100-9314-4353-A9B6-4C5FE34E4AC8}" type="slidenum">
              <a:rPr lang="en-US" altLang="en-US"/>
              <a:pPr>
                <a:defRPr/>
              </a:pPr>
              <a:t>‹#›</a:t>
            </a:fld>
            <a:endParaRPr lang="en-US" altLang="en-US"/>
          </a:p>
        </p:txBody>
      </p:sp>
    </p:spTree>
    <p:extLst>
      <p:ext uri="{BB962C8B-B14F-4D97-AF65-F5344CB8AC3E}">
        <p14:creationId xmlns:p14="http://schemas.microsoft.com/office/powerpoint/2010/main" val="1539576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A0E2F5C3-8CD0-D77D-C60C-0C47640383A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3D6178AD-9BBF-0AF4-A20D-91D5DDB3C20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D1C00481-3EA4-178A-9D13-A1F356C38AE1}"/>
              </a:ext>
            </a:extLst>
          </p:cNvPr>
          <p:cNvSpPr>
            <a:spLocks noGrp="1" noChangeArrowheads="1"/>
          </p:cNvSpPr>
          <p:nvPr>
            <p:ph type="sldNum" sz="quarter" idx="12"/>
          </p:nvPr>
        </p:nvSpPr>
        <p:spPr/>
        <p:txBody>
          <a:bodyPr/>
          <a:lstStyle>
            <a:lvl1pPr>
              <a:defRPr/>
            </a:lvl1pPr>
          </a:lstStyle>
          <a:p>
            <a:pPr>
              <a:defRPr/>
            </a:pPr>
            <a:fld id="{FAF7D9C9-D0A4-4A84-88E8-6218252DEF82}" type="slidenum">
              <a:rPr lang="en-US" altLang="en-US"/>
              <a:pPr>
                <a:defRPr/>
              </a:pPr>
              <a:t>‹#›</a:t>
            </a:fld>
            <a:endParaRPr lang="en-US" altLang="en-US"/>
          </a:p>
        </p:txBody>
      </p:sp>
    </p:spTree>
    <p:extLst>
      <p:ext uri="{BB962C8B-B14F-4D97-AF65-F5344CB8AC3E}">
        <p14:creationId xmlns:p14="http://schemas.microsoft.com/office/powerpoint/2010/main" val="41954270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A76E39B-6813-3C7A-8677-0CAFFB7176A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F44A9B97-B0A5-24FC-4DB4-4121CBDAC9D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F934D1DB-E027-EE0B-FA09-8A31CB9E97B3}"/>
              </a:ext>
            </a:extLst>
          </p:cNvPr>
          <p:cNvSpPr>
            <a:spLocks noGrp="1" noChangeArrowheads="1"/>
          </p:cNvSpPr>
          <p:nvPr>
            <p:ph type="sldNum" sz="quarter" idx="12"/>
          </p:nvPr>
        </p:nvSpPr>
        <p:spPr/>
        <p:txBody>
          <a:bodyPr/>
          <a:lstStyle>
            <a:lvl1pPr>
              <a:defRPr/>
            </a:lvl1pPr>
          </a:lstStyle>
          <a:p>
            <a:pPr>
              <a:defRPr/>
            </a:pPr>
            <a:fld id="{B2FC85DB-A1BE-45D7-A812-9EC99D84ADE4}" type="slidenum">
              <a:rPr lang="en-US" altLang="en-US"/>
              <a:pPr>
                <a:defRPr/>
              </a:pPr>
              <a:t>‹#›</a:t>
            </a:fld>
            <a:endParaRPr lang="en-US" altLang="en-US"/>
          </a:p>
        </p:txBody>
      </p:sp>
    </p:spTree>
    <p:extLst>
      <p:ext uri="{BB962C8B-B14F-4D97-AF65-F5344CB8AC3E}">
        <p14:creationId xmlns:p14="http://schemas.microsoft.com/office/powerpoint/2010/main" val="17017043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DA0AC335-C36D-F6F3-6B56-75CC65A9CDE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5D682B7D-736A-47EC-6064-28157CE899D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7383459D-AADF-7370-8944-3C733F587C99}"/>
              </a:ext>
            </a:extLst>
          </p:cNvPr>
          <p:cNvSpPr>
            <a:spLocks noGrp="1" noChangeArrowheads="1"/>
          </p:cNvSpPr>
          <p:nvPr>
            <p:ph type="sldNum" sz="quarter" idx="12"/>
          </p:nvPr>
        </p:nvSpPr>
        <p:spPr/>
        <p:txBody>
          <a:bodyPr/>
          <a:lstStyle>
            <a:lvl1pPr>
              <a:defRPr/>
            </a:lvl1pPr>
          </a:lstStyle>
          <a:p>
            <a:pPr>
              <a:defRPr/>
            </a:pPr>
            <a:fld id="{1FDA0B6C-3C4E-4132-AB68-74A67E8B79E6}" type="slidenum">
              <a:rPr lang="en-US" altLang="en-US"/>
              <a:pPr>
                <a:defRPr/>
              </a:pPr>
              <a:t>‹#›</a:t>
            </a:fld>
            <a:endParaRPr lang="en-US" altLang="en-US"/>
          </a:p>
        </p:txBody>
      </p:sp>
    </p:spTree>
    <p:extLst>
      <p:ext uri="{BB962C8B-B14F-4D97-AF65-F5344CB8AC3E}">
        <p14:creationId xmlns:p14="http://schemas.microsoft.com/office/powerpoint/2010/main" val="2850297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7B86D56-3C80-4576-20A1-74904836E05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5E489CA9-4FB2-D928-1FBC-7FB8F89B554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89F19362-670B-2D47-D277-4B5D5E7D0CB1}"/>
              </a:ext>
            </a:extLst>
          </p:cNvPr>
          <p:cNvSpPr>
            <a:spLocks noGrp="1" noChangeArrowheads="1"/>
          </p:cNvSpPr>
          <p:nvPr>
            <p:ph type="sldNum" sz="quarter" idx="12"/>
          </p:nvPr>
        </p:nvSpPr>
        <p:spPr/>
        <p:txBody>
          <a:bodyPr/>
          <a:lstStyle>
            <a:lvl1pPr>
              <a:defRPr/>
            </a:lvl1pPr>
          </a:lstStyle>
          <a:p>
            <a:pPr>
              <a:defRPr/>
            </a:pPr>
            <a:fld id="{C526C8D9-E147-434D-8000-3CEE39873710}" type="slidenum">
              <a:rPr lang="en-US" altLang="en-US"/>
              <a:pPr>
                <a:defRPr/>
              </a:pPr>
              <a:t>‹#›</a:t>
            </a:fld>
            <a:endParaRPr lang="en-US" altLang="en-US"/>
          </a:p>
        </p:txBody>
      </p:sp>
    </p:spTree>
    <p:extLst>
      <p:ext uri="{BB962C8B-B14F-4D97-AF65-F5344CB8AC3E}">
        <p14:creationId xmlns:p14="http://schemas.microsoft.com/office/powerpoint/2010/main" val="1085167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08107C26-3DEA-C313-D9FE-B0AC344D8F9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C2EC0854-9397-93D2-74BD-D3A9A633792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C5EA96D3-3AD9-E0C6-F000-68DB49A76721}"/>
              </a:ext>
            </a:extLst>
          </p:cNvPr>
          <p:cNvSpPr>
            <a:spLocks noGrp="1" noChangeArrowheads="1"/>
          </p:cNvSpPr>
          <p:nvPr>
            <p:ph type="sldNum" sz="quarter" idx="12"/>
          </p:nvPr>
        </p:nvSpPr>
        <p:spPr/>
        <p:txBody>
          <a:bodyPr/>
          <a:lstStyle>
            <a:lvl1pPr>
              <a:defRPr/>
            </a:lvl1pPr>
          </a:lstStyle>
          <a:p>
            <a:pPr>
              <a:defRPr/>
            </a:pPr>
            <a:fld id="{8DD22AB5-75B8-4CD3-A811-828B6AD8C982}" type="slidenum">
              <a:rPr lang="en-US" altLang="en-US"/>
              <a:pPr>
                <a:defRPr/>
              </a:pPr>
              <a:t>‹#›</a:t>
            </a:fld>
            <a:endParaRPr lang="en-US" altLang="en-US"/>
          </a:p>
        </p:txBody>
      </p:sp>
    </p:spTree>
    <p:extLst>
      <p:ext uri="{BB962C8B-B14F-4D97-AF65-F5344CB8AC3E}">
        <p14:creationId xmlns:p14="http://schemas.microsoft.com/office/powerpoint/2010/main" val="14897813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AD67AF7C-7AA8-0383-89DC-A4FA9FA48998}"/>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DEA49665-2650-AF34-98BE-622A0DFCCBB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F5F8BA63-28B4-80BB-12C1-E4C679DBAA45}"/>
              </a:ext>
            </a:extLst>
          </p:cNvPr>
          <p:cNvSpPr>
            <a:spLocks noGrp="1" noChangeArrowheads="1"/>
          </p:cNvSpPr>
          <p:nvPr>
            <p:ph type="sldNum" sz="quarter" idx="12"/>
          </p:nvPr>
        </p:nvSpPr>
        <p:spPr/>
        <p:txBody>
          <a:bodyPr/>
          <a:lstStyle>
            <a:lvl1pPr>
              <a:defRPr/>
            </a:lvl1pPr>
          </a:lstStyle>
          <a:p>
            <a:pPr>
              <a:defRPr/>
            </a:pPr>
            <a:fld id="{DF67935E-F50A-4C5C-B364-10430C6D9D21}" type="slidenum">
              <a:rPr lang="en-US" altLang="en-US"/>
              <a:pPr>
                <a:defRPr/>
              </a:pPr>
              <a:t>‹#›</a:t>
            </a:fld>
            <a:endParaRPr lang="en-US" altLang="en-US"/>
          </a:p>
        </p:txBody>
      </p:sp>
    </p:spTree>
    <p:extLst>
      <p:ext uri="{BB962C8B-B14F-4D97-AF65-F5344CB8AC3E}">
        <p14:creationId xmlns:p14="http://schemas.microsoft.com/office/powerpoint/2010/main" val="347606046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269E50B-8A77-3C48-2C9D-B5DC5EE3D7B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8933B946-B1C2-673E-2DAB-1302CC90CE8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01057D40-3616-3754-F6EC-86EDC07C27B8}"/>
              </a:ext>
            </a:extLst>
          </p:cNvPr>
          <p:cNvSpPr>
            <a:spLocks noGrp="1" noChangeArrowheads="1"/>
          </p:cNvSpPr>
          <p:nvPr>
            <p:ph type="sldNum" sz="quarter" idx="12"/>
          </p:nvPr>
        </p:nvSpPr>
        <p:spPr/>
        <p:txBody>
          <a:bodyPr/>
          <a:lstStyle>
            <a:lvl1pPr>
              <a:defRPr/>
            </a:lvl1pPr>
          </a:lstStyle>
          <a:p>
            <a:pPr>
              <a:defRPr/>
            </a:pPr>
            <a:fld id="{3CA9A4A0-9E95-409F-BB4F-F73E6B99071B}" type="slidenum">
              <a:rPr lang="en-US" altLang="en-US"/>
              <a:pPr>
                <a:defRPr/>
              </a:pPr>
              <a:t>‹#›</a:t>
            </a:fld>
            <a:endParaRPr lang="en-US" altLang="en-US"/>
          </a:p>
        </p:txBody>
      </p:sp>
    </p:spTree>
    <p:extLst>
      <p:ext uri="{BB962C8B-B14F-4D97-AF65-F5344CB8AC3E}">
        <p14:creationId xmlns:p14="http://schemas.microsoft.com/office/powerpoint/2010/main" val="2608401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0968" y="190500"/>
            <a:ext cx="2696633" cy="584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1067" y="190500"/>
            <a:ext cx="78867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70C12C2D-3BF1-C202-FF2E-48FC05BE9DD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C56673E7-36E0-890E-5C78-943FE28E501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CB2D641B-00B4-EB8D-243E-65A821C3D95D}"/>
              </a:ext>
            </a:extLst>
          </p:cNvPr>
          <p:cNvSpPr>
            <a:spLocks noGrp="1" noChangeArrowheads="1"/>
          </p:cNvSpPr>
          <p:nvPr>
            <p:ph type="sldNum" sz="quarter" idx="12"/>
          </p:nvPr>
        </p:nvSpPr>
        <p:spPr/>
        <p:txBody>
          <a:bodyPr/>
          <a:lstStyle>
            <a:lvl1pPr>
              <a:defRPr/>
            </a:lvl1pPr>
          </a:lstStyle>
          <a:p>
            <a:pPr>
              <a:defRPr/>
            </a:pPr>
            <a:fld id="{7E7B09EA-CB80-40C2-9193-C0372EBD7F35}" type="slidenum">
              <a:rPr lang="en-US" altLang="en-US"/>
              <a:pPr>
                <a:defRPr/>
              </a:pPr>
              <a:t>‹#›</a:t>
            </a:fld>
            <a:endParaRPr lang="en-US" altLang="en-US"/>
          </a:p>
        </p:txBody>
      </p:sp>
    </p:spTree>
    <p:extLst>
      <p:ext uri="{BB962C8B-B14F-4D97-AF65-F5344CB8AC3E}">
        <p14:creationId xmlns:p14="http://schemas.microsoft.com/office/powerpoint/2010/main" val="2841124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34EB6518-21AF-B7BE-EF95-0BEE3A7386A5}"/>
              </a:ext>
            </a:extLst>
          </p:cNvPr>
          <p:cNvSpPr>
            <a:spLocks noGrp="1" noChangeArrowheads="1"/>
          </p:cNvSpPr>
          <p:nvPr>
            <p:ph type="ftr" sz="quarter" idx="10"/>
          </p:nvPr>
        </p:nvSpPr>
        <p:spPr/>
        <p:txBody>
          <a:bodyPr/>
          <a:lstStyle>
            <a:lvl1pPr defTabSz="914400">
              <a:defRPr/>
            </a:lvl1pPr>
          </a:lstStyle>
          <a:p>
            <a:pPr>
              <a:defRPr/>
            </a:pPr>
            <a:endParaRPr lang="en-US"/>
          </a:p>
        </p:txBody>
      </p:sp>
      <p:sp>
        <p:nvSpPr>
          <p:cNvPr id="8" name="Rectangle 6">
            <a:extLst>
              <a:ext uri="{FF2B5EF4-FFF2-40B4-BE49-F238E27FC236}">
                <a16:creationId xmlns:a16="http://schemas.microsoft.com/office/drawing/2014/main" id="{7BC6362F-1040-8E46-C01F-EB7BD4284743}"/>
              </a:ext>
            </a:extLst>
          </p:cNvPr>
          <p:cNvSpPr>
            <a:spLocks noGrp="1" noChangeArrowheads="1"/>
          </p:cNvSpPr>
          <p:nvPr>
            <p:ph type="sldNum" sz="quarter" idx="11"/>
          </p:nvPr>
        </p:nvSpPr>
        <p:spPr/>
        <p:txBody>
          <a:bodyPr/>
          <a:lstStyle>
            <a:lvl1pPr>
              <a:defRPr/>
            </a:lvl1pPr>
          </a:lstStyle>
          <a:p>
            <a:pPr>
              <a:defRPr/>
            </a:pPr>
            <a:fld id="{8B7F31FB-5E38-40D3-9A1F-AA1A01A3F200}" type="slidenum">
              <a:rPr lang="en-US" altLang="en-US"/>
              <a:pPr>
                <a:defRPr/>
              </a:pPr>
              <a:t>‹#›</a:t>
            </a:fld>
            <a:endParaRPr lang="en-US" altLang="en-US"/>
          </a:p>
        </p:txBody>
      </p:sp>
    </p:spTree>
    <p:extLst>
      <p:ext uri="{BB962C8B-B14F-4D97-AF65-F5344CB8AC3E}">
        <p14:creationId xmlns:p14="http://schemas.microsoft.com/office/powerpoint/2010/main" val="9788521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0BB642BD-63A9-0E9A-71A6-8D27C484DC4F}"/>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2CAD2CFC-67D4-E59A-5697-3519F41270D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9D292266-85BA-FD5B-CE21-98B5E93D1D57}"/>
              </a:ext>
            </a:extLst>
          </p:cNvPr>
          <p:cNvSpPr>
            <a:spLocks noGrp="1" noChangeArrowheads="1"/>
          </p:cNvSpPr>
          <p:nvPr>
            <p:ph type="sldNum" sz="quarter" idx="12"/>
          </p:nvPr>
        </p:nvSpPr>
        <p:spPr/>
        <p:txBody>
          <a:bodyPr/>
          <a:lstStyle>
            <a:lvl1pPr>
              <a:defRPr/>
            </a:lvl1pPr>
          </a:lstStyle>
          <a:p>
            <a:pPr>
              <a:defRPr/>
            </a:pPr>
            <a:fld id="{91331E8C-B16B-46D8-8397-9E181B225CC2}" type="slidenum">
              <a:rPr lang="en-US" altLang="en-US"/>
              <a:pPr>
                <a:defRPr/>
              </a:pPr>
              <a:t>‹#›</a:t>
            </a:fld>
            <a:endParaRPr lang="en-US" altLang="en-US"/>
          </a:p>
        </p:txBody>
      </p:sp>
    </p:spTree>
    <p:extLst>
      <p:ext uri="{BB962C8B-B14F-4D97-AF65-F5344CB8AC3E}">
        <p14:creationId xmlns:p14="http://schemas.microsoft.com/office/powerpoint/2010/main" val="28285390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D369AEE2-FB85-C5CA-C03F-33937BD6B88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7B4C3AF7-A361-37DE-4FF5-A993C93039A2}"/>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A3CA0CFD-DB53-C88E-81BB-F1C6B1A9A338}"/>
              </a:ext>
            </a:extLst>
          </p:cNvPr>
          <p:cNvSpPr>
            <a:spLocks noGrp="1" noChangeArrowheads="1"/>
          </p:cNvSpPr>
          <p:nvPr>
            <p:ph type="sldNum" sz="quarter" idx="12"/>
          </p:nvPr>
        </p:nvSpPr>
        <p:spPr/>
        <p:txBody>
          <a:bodyPr/>
          <a:lstStyle>
            <a:lvl1pPr>
              <a:defRPr/>
            </a:lvl1pPr>
          </a:lstStyle>
          <a:p>
            <a:pPr>
              <a:defRPr/>
            </a:pPr>
            <a:fld id="{0C430EBA-9CDB-4A51-975C-5F73D380D3DC}" type="slidenum">
              <a:rPr lang="en-US" altLang="en-US"/>
              <a:pPr>
                <a:defRPr/>
              </a:pPr>
              <a:t>‹#›</a:t>
            </a:fld>
            <a:endParaRPr lang="en-US" altLang="en-US"/>
          </a:p>
        </p:txBody>
      </p:sp>
    </p:spTree>
    <p:extLst>
      <p:ext uri="{BB962C8B-B14F-4D97-AF65-F5344CB8AC3E}">
        <p14:creationId xmlns:p14="http://schemas.microsoft.com/office/powerpoint/2010/main" val="17830655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045FD29B-782F-5C33-FC2A-3659A58A795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74760DBB-E02C-1DD0-EDB5-F86ECC31673A}"/>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3781919B-F40D-42E7-8DFD-0067ED7A654A}"/>
              </a:ext>
            </a:extLst>
          </p:cNvPr>
          <p:cNvSpPr>
            <a:spLocks noGrp="1" noChangeArrowheads="1"/>
          </p:cNvSpPr>
          <p:nvPr>
            <p:ph type="sldNum" sz="quarter" idx="12"/>
          </p:nvPr>
        </p:nvSpPr>
        <p:spPr/>
        <p:txBody>
          <a:bodyPr/>
          <a:lstStyle>
            <a:lvl1pPr>
              <a:defRPr/>
            </a:lvl1pPr>
          </a:lstStyle>
          <a:p>
            <a:pPr>
              <a:defRPr/>
            </a:pPr>
            <a:fld id="{BE1A5147-441A-4B4E-9A9F-0421EB0B6ADB}" type="slidenum">
              <a:rPr lang="en-US" altLang="en-US"/>
              <a:pPr>
                <a:defRPr/>
              </a:pPr>
              <a:t>‹#›</a:t>
            </a:fld>
            <a:endParaRPr lang="en-US" altLang="en-US"/>
          </a:p>
        </p:txBody>
      </p:sp>
    </p:spTree>
    <p:extLst>
      <p:ext uri="{BB962C8B-B14F-4D97-AF65-F5344CB8AC3E}">
        <p14:creationId xmlns:p14="http://schemas.microsoft.com/office/powerpoint/2010/main" val="36200285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888F4C9-C7ED-A07C-4CF2-65AB9D3FA3C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AEB83249-17E6-5A38-5D7E-C17AA76BAD2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49A62B7C-241B-1013-8F2C-C4DA6540143A}"/>
              </a:ext>
            </a:extLst>
          </p:cNvPr>
          <p:cNvSpPr>
            <a:spLocks noGrp="1" noChangeArrowheads="1"/>
          </p:cNvSpPr>
          <p:nvPr>
            <p:ph type="sldNum" sz="quarter" idx="12"/>
          </p:nvPr>
        </p:nvSpPr>
        <p:spPr/>
        <p:txBody>
          <a:bodyPr/>
          <a:lstStyle>
            <a:lvl1pPr>
              <a:defRPr/>
            </a:lvl1pPr>
          </a:lstStyle>
          <a:p>
            <a:pPr>
              <a:defRPr/>
            </a:pPr>
            <a:fld id="{DEEA9871-AD50-4FB5-B249-2DC27AC216DD}" type="slidenum">
              <a:rPr lang="en-US" altLang="en-US"/>
              <a:pPr>
                <a:defRPr/>
              </a:pPr>
              <a:t>‹#›</a:t>
            </a:fld>
            <a:endParaRPr lang="en-US" altLang="en-US"/>
          </a:p>
        </p:txBody>
      </p:sp>
    </p:spTree>
    <p:extLst>
      <p:ext uri="{BB962C8B-B14F-4D97-AF65-F5344CB8AC3E}">
        <p14:creationId xmlns:p14="http://schemas.microsoft.com/office/powerpoint/2010/main" val="142993775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CD51943-8770-C25D-F657-899DEE3B1C4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83229D86-EBC7-04FB-D90E-EF93F76CB71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A8F52EA2-3128-E24F-544E-03BC2DE75389}"/>
              </a:ext>
            </a:extLst>
          </p:cNvPr>
          <p:cNvSpPr>
            <a:spLocks noGrp="1" noChangeArrowheads="1"/>
          </p:cNvSpPr>
          <p:nvPr>
            <p:ph type="sldNum" sz="quarter" idx="12"/>
          </p:nvPr>
        </p:nvSpPr>
        <p:spPr/>
        <p:txBody>
          <a:bodyPr/>
          <a:lstStyle>
            <a:lvl1pPr>
              <a:defRPr/>
            </a:lvl1pPr>
          </a:lstStyle>
          <a:p>
            <a:pPr>
              <a:defRPr/>
            </a:pPr>
            <a:fld id="{1AA1C984-5956-4EC1-801D-CB122FA08942}" type="slidenum">
              <a:rPr lang="en-US" altLang="en-US"/>
              <a:pPr>
                <a:defRPr/>
              </a:pPr>
              <a:t>‹#›</a:t>
            </a:fld>
            <a:endParaRPr lang="en-US" altLang="en-US"/>
          </a:p>
        </p:txBody>
      </p:sp>
    </p:spTree>
    <p:extLst>
      <p:ext uri="{BB962C8B-B14F-4D97-AF65-F5344CB8AC3E}">
        <p14:creationId xmlns:p14="http://schemas.microsoft.com/office/powerpoint/2010/main" val="2308475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14CBF9F7-0A17-85C2-D7AE-7FDCB43F6EB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70A4EAA4-E52C-DE8D-6CD6-3DDF1CE74BA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FF39ECE9-35F3-30F0-635B-781237D2D543}"/>
              </a:ext>
            </a:extLst>
          </p:cNvPr>
          <p:cNvSpPr>
            <a:spLocks noGrp="1" noChangeArrowheads="1"/>
          </p:cNvSpPr>
          <p:nvPr>
            <p:ph type="sldNum" sz="quarter" idx="12"/>
          </p:nvPr>
        </p:nvSpPr>
        <p:spPr/>
        <p:txBody>
          <a:bodyPr/>
          <a:lstStyle>
            <a:lvl1pPr>
              <a:defRPr/>
            </a:lvl1pPr>
          </a:lstStyle>
          <a:p>
            <a:pPr>
              <a:defRPr/>
            </a:pPr>
            <a:fld id="{9E8FD1BC-8CDF-4EA4-B657-0DDD345502DA}" type="slidenum">
              <a:rPr lang="en-US" altLang="en-US"/>
              <a:pPr>
                <a:defRPr/>
              </a:pPr>
              <a:t>‹#›</a:t>
            </a:fld>
            <a:endParaRPr lang="en-US" altLang="en-US"/>
          </a:p>
        </p:txBody>
      </p:sp>
    </p:spTree>
    <p:extLst>
      <p:ext uri="{BB962C8B-B14F-4D97-AF65-F5344CB8AC3E}">
        <p14:creationId xmlns:p14="http://schemas.microsoft.com/office/powerpoint/2010/main" val="2088216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575D0FB0-AE8F-C7F4-47E2-1C9433B3991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B86E634B-6C48-0D6C-1593-CD8F898D0461}"/>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0882EADF-CB47-E54D-F468-F9B5276345C0}"/>
              </a:ext>
            </a:extLst>
          </p:cNvPr>
          <p:cNvSpPr>
            <a:spLocks noGrp="1" noChangeArrowheads="1"/>
          </p:cNvSpPr>
          <p:nvPr>
            <p:ph type="sldNum" sz="quarter" idx="12"/>
          </p:nvPr>
        </p:nvSpPr>
        <p:spPr/>
        <p:txBody>
          <a:bodyPr/>
          <a:lstStyle>
            <a:lvl1pPr>
              <a:defRPr/>
            </a:lvl1pPr>
          </a:lstStyle>
          <a:p>
            <a:pPr>
              <a:defRPr/>
            </a:pPr>
            <a:fld id="{4ECB62B3-B781-4C80-BB5E-34773213762A}" type="slidenum">
              <a:rPr lang="en-US" altLang="en-US"/>
              <a:pPr>
                <a:defRPr/>
              </a:pPr>
              <a:t>‹#›</a:t>
            </a:fld>
            <a:endParaRPr lang="en-US" altLang="en-US"/>
          </a:p>
        </p:txBody>
      </p:sp>
    </p:spTree>
    <p:extLst>
      <p:ext uri="{BB962C8B-B14F-4D97-AF65-F5344CB8AC3E}">
        <p14:creationId xmlns:p14="http://schemas.microsoft.com/office/powerpoint/2010/main" val="257333067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1056646-44F3-939B-9B13-1CDA8897FA1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AFF63990-ECDF-8EA2-0220-4F851ECE1C1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262A690B-72F2-A8A5-AC30-D89FE6643B19}"/>
              </a:ext>
            </a:extLst>
          </p:cNvPr>
          <p:cNvSpPr>
            <a:spLocks noGrp="1" noChangeArrowheads="1"/>
          </p:cNvSpPr>
          <p:nvPr>
            <p:ph type="sldNum" sz="quarter" idx="12"/>
          </p:nvPr>
        </p:nvSpPr>
        <p:spPr/>
        <p:txBody>
          <a:bodyPr/>
          <a:lstStyle>
            <a:lvl1pPr>
              <a:defRPr/>
            </a:lvl1pPr>
          </a:lstStyle>
          <a:p>
            <a:pPr>
              <a:defRPr/>
            </a:pPr>
            <a:fld id="{BA9FD152-4BB9-4DCE-8EAB-BA06E34C346B}" type="slidenum">
              <a:rPr lang="en-US" altLang="en-US"/>
              <a:pPr>
                <a:defRPr/>
              </a:pPr>
              <a:t>‹#›</a:t>
            </a:fld>
            <a:endParaRPr lang="en-US" altLang="en-US"/>
          </a:p>
        </p:txBody>
      </p:sp>
    </p:spTree>
    <p:extLst>
      <p:ext uri="{BB962C8B-B14F-4D97-AF65-F5344CB8AC3E}">
        <p14:creationId xmlns:p14="http://schemas.microsoft.com/office/powerpoint/2010/main" val="33911955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F26A56F-EB3F-984F-2DD4-A8B9EB28E31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DD811867-0DFE-A97C-5926-2FDC5B2A0260}"/>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250BD0A1-E773-6746-3646-72F3C2413DBB}"/>
              </a:ext>
            </a:extLst>
          </p:cNvPr>
          <p:cNvSpPr>
            <a:spLocks noGrp="1" noChangeArrowheads="1"/>
          </p:cNvSpPr>
          <p:nvPr>
            <p:ph type="sldNum" sz="quarter" idx="12"/>
          </p:nvPr>
        </p:nvSpPr>
        <p:spPr/>
        <p:txBody>
          <a:bodyPr/>
          <a:lstStyle>
            <a:lvl1pPr>
              <a:defRPr/>
            </a:lvl1pPr>
          </a:lstStyle>
          <a:p>
            <a:pPr>
              <a:defRPr/>
            </a:pPr>
            <a:fld id="{2CFADE78-E35C-4FFF-B1F4-38ADC7837149}" type="slidenum">
              <a:rPr lang="en-US" altLang="en-US"/>
              <a:pPr>
                <a:defRPr/>
              </a:pPr>
              <a:t>‹#›</a:t>
            </a:fld>
            <a:endParaRPr lang="en-US" altLang="en-US"/>
          </a:p>
        </p:txBody>
      </p:sp>
    </p:spTree>
    <p:extLst>
      <p:ext uri="{BB962C8B-B14F-4D97-AF65-F5344CB8AC3E}">
        <p14:creationId xmlns:p14="http://schemas.microsoft.com/office/powerpoint/2010/main" val="375224119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4D0FA082-DF72-A289-25D7-9C9F9BFEECBF}"/>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9C3B961B-0DF4-790F-6EBA-4014164A0BB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3F22B539-8FC0-37E1-FA07-4800BB8FF7F9}"/>
              </a:ext>
            </a:extLst>
          </p:cNvPr>
          <p:cNvSpPr>
            <a:spLocks noGrp="1" noChangeArrowheads="1"/>
          </p:cNvSpPr>
          <p:nvPr>
            <p:ph type="sldNum" sz="quarter" idx="12"/>
          </p:nvPr>
        </p:nvSpPr>
        <p:spPr/>
        <p:txBody>
          <a:bodyPr/>
          <a:lstStyle>
            <a:lvl1pPr>
              <a:defRPr/>
            </a:lvl1pPr>
          </a:lstStyle>
          <a:p>
            <a:pPr>
              <a:defRPr/>
            </a:pPr>
            <a:fld id="{E4242ADF-8791-490F-BC6F-7DD3278601B7}" type="slidenum">
              <a:rPr lang="en-US" altLang="en-US"/>
              <a:pPr>
                <a:defRPr/>
              </a:pPr>
              <a:t>‹#›</a:t>
            </a:fld>
            <a:endParaRPr lang="en-US" altLang="en-US"/>
          </a:p>
        </p:txBody>
      </p:sp>
    </p:spTree>
    <p:extLst>
      <p:ext uri="{BB962C8B-B14F-4D97-AF65-F5344CB8AC3E}">
        <p14:creationId xmlns:p14="http://schemas.microsoft.com/office/powerpoint/2010/main" val="39209028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FE1E1B8-5A90-AA70-4651-7A2B4F4D96F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069984D3-3311-388A-C3A3-2960F9FBBF8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039FF340-2739-18CD-CE3A-6C20A094F880}"/>
              </a:ext>
            </a:extLst>
          </p:cNvPr>
          <p:cNvSpPr>
            <a:spLocks noGrp="1" noChangeArrowheads="1"/>
          </p:cNvSpPr>
          <p:nvPr>
            <p:ph type="sldNum" sz="quarter" idx="12"/>
          </p:nvPr>
        </p:nvSpPr>
        <p:spPr/>
        <p:txBody>
          <a:bodyPr/>
          <a:lstStyle>
            <a:lvl1pPr>
              <a:defRPr/>
            </a:lvl1pPr>
          </a:lstStyle>
          <a:p>
            <a:pPr>
              <a:defRPr/>
            </a:pPr>
            <a:fld id="{F0D17203-D8EA-4CEE-A2B8-C4AE41357279}" type="slidenum">
              <a:rPr lang="en-US" altLang="en-US"/>
              <a:pPr>
                <a:defRPr/>
              </a:pPr>
              <a:t>‹#›</a:t>
            </a:fld>
            <a:endParaRPr lang="en-US" altLang="en-US"/>
          </a:p>
        </p:txBody>
      </p:sp>
    </p:spTree>
    <p:extLst>
      <p:ext uri="{BB962C8B-B14F-4D97-AF65-F5344CB8AC3E}">
        <p14:creationId xmlns:p14="http://schemas.microsoft.com/office/powerpoint/2010/main" val="23165952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0968" y="190500"/>
            <a:ext cx="2696633" cy="584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1067" y="190500"/>
            <a:ext cx="78867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54EB906-9B14-3192-B310-35D4F469EEA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0FDD337B-F411-4185-D2E5-2A4951E69001}"/>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9806AC1D-A91C-9410-456E-CFD289E65DF2}"/>
              </a:ext>
            </a:extLst>
          </p:cNvPr>
          <p:cNvSpPr>
            <a:spLocks noGrp="1" noChangeArrowheads="1"/>
          </p:cNvSpPr>
          <p:nvPr>
            <p:ph type="sldNum" sz="quarter" idx="12"/>
          </p:nvPr>
        </p:nvSpPr>
        <p:spPr/>
        <p:txBody>
          <a:bodyPr/>
          <a:lstStyle>
            <a:lvl1pPr>
              <a:defRPr/>
            </a:lvl1pPr>
          </a:lstStyle>
          <a:p>
            <a:pPr>
              <a:defRPr/>
            </a:pPr>
            <a:fld id="{7107D0C7-DAB8-40ED-B1B0-7621E030ADF3}" type="slidenum">
              <a:rPr lang="en-US" altLang="en-US"/>
              <a:pPr>
                <a:defRPr/>
              </a:pPr>
              <a:t>‹#›</a:t>
            </a:fld>
            <a:endParaRPr lang="en-US" altLang="en-US"/>
          </a:p>
        </p:txBody>
      </p:sp>
    </p:spTree>
    <p:extLst>
      <p:ext uri="{BB962C8B-B14F-4D97-AF65-F5344CB8AC3E}">
        <p14:creationId xmlns:p14="http://schemas.microsoft.com/office/powerpoint/2010/main" val="185074704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7CA2A200-1E9B-BCDB-5EFC-09B463F84A46}"/>
              </a:ext>
            </a:extLst>
          </p:cNvPr>
          <p:cNvSpPr>
            <a:spLocks noGrp="1" noChangeArrowheads="1"/>
          </p:cNvSpPr>
          <p:nvPr>
            <p:ph type="ftr" sz="quarter" idx="10"/>
          </p:nvPr>
        </p:nvSpPr>
        <p:spPr/>
        <p:txBody>
          <a:bodyPr/>
          <a:lstStyle>
            <a:lvl1pPr defTabSz="914400">
              <a:defRPr/>
            </a:lvl1pPr>
          </a:lstStyle>
          <a:p>
            <a:pPr>
              <a:defRPr/>
            </a:pPr>
            <a:endParaRPr lang="en-US"/>
          </a:p>
        </p:txBody>
      </p:sp>
      <p:sp>
        <p:nvSpPr>
          <p:cNvPr id="8" name="Rectangle 6">
            <a:extLst>
              <a:ext uri="{FF2B5EF4-FFF2-40B4-BE49-F238E27FC236}">
                <a16:creationId xmlns:a16="http://schemas.microsoft.com/office/drawing/2014/main" id="{F25F20D8-9E91-8A36-9994-486BDC987A39}"/>
              </a:ext>
            </a:extLst>
          </p:cNvPr>
          <p:cNvSpPr>
            <a:spLocks noGrp="1" noChangeArrowheads="1"/>
          </p:cNvSpPr>
          <p:nvPr>
            <p:ph type="sldNum" sz="quarter" idx="11"/>
          </p:nvPr>
        </p:nvSpPr>
        <p:spPr/>
        <p:txBody>
          <a:bodyPr/>
          <a:lstStyle>
            <a:lvl1pPr>
              <a:defRPr/>
            </a:lvl1pPr>
          </a:lstStyle>
          <a:p>
            <a:pPr>
              <a:defRPr/>
            </a:pPr>
            <a:fld id="{62CB975A-9DC2-4142-806B-E7E6D5CE4345}" type="slidenum">
              <a:rPr lang="en-US" altLang="en-US"/>
              <a:pPr>
                <a:defRPr/>
              </a:pPr>
              <a:t>‹#›</a:t>
            </a:fld>
            <a:endParaRPr lang="en-US" altLang="en-US"/>
          </a:p>
        </p:txBody>
      </p:sp>
    </p:spTree>
    <p:extLst>
      <p:ext uri="{BB962C8B-B14F-4D97-AF65-F5344CB8AC3E}">
        <p14:creationId xmlns:p14="http://schemas.microsoft.com/office/powerpoint/2010/main" val="11374698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B9501997-D3A9-F240-8763-F4E998EC8F6B}"/>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07C9AE1E-47C9-5F3C-EB60-7843F490F60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EB11B11B-38C3-F88A-96D9-B59E2AA13374}"/>
              </a:ext>
            </a:extLst>
          </p:cNvPr>
          <p:cNvSpPr>
            <a:spLocks noGrp="1" noChangeArrowheads="1"/>
          </p:cNvSpPr>
          <p:nvPr>
            <p:ph type="sldNum" sz="quarter" idx="12"/>
          </p:nvPr>
        </p:nvSpPr>
        <p:spPr/>
        <p:txBody>
          <a:bodyPr/>
          <a:lstStyle>
            <a:lvl1pPr>
              <a:defRPr/>
            </a:lvl1pPr>
          </a:lstStyle>
          <a:p>
            <a:pPr>
              <a:defRPr/>
            </a:pPr>
            <a:fld id="{F4C28744-0F2C-437C-A335-2B21D54D0484}" type="slidenum">
              <a:rPr lang="en-US" altLang="en-US"/>
              <a:pPr>
                <a:defRPr/>
              </a:pPr>
              <a:t>‹#›</a:t>
            </a:fld>
            <a:endParaRPr lang="en-US" altLang="en-US"/>
          </a:p>
        </p:txBody>
      </p:sp>
    </p:spTree>
    <p:extLst>
      <p:ext uri="{BB962C8B-B14F-4D97-AF65-F5344CB8AC3E}">
        <p14:creationId xmlns:p14="http://schemas.microsoft.com/office/powerpoint/2010/main" val="356774608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4A97BCC2-001B-28D9-0462-21CCD833A9D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BF8FA29E-62B7-9638-063E-67CDB28C4E2E}"/>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6D2431C8-91A7-5ECC-7F24-EA739AA82AE0}"/>
              </a:ext>
            </a:extLst>
          </p:cNvPr>
          <p:cNvSpPr>
            <a:spLocks noGrp="1" noChangeArrowheads="1"/>
          </p:cNvSpPr>
          <p:nvPr>
            <p:ph type="sldNum" sz="quarter" idx="12"/>
          </p:nvPr>
        </p:nvSpPr>
        <p:spPr/>
        <p:txBody>
          <a:bodyPr/>
          <a:lstStyle>
            <a:lvl1pPr>
              <a:defRPr/>
            </a:lvl1pPr>
          </a:lstStyle>
          <a:p>
            <a:pPr>
              <a:defRPr/>
            </a:pPr>
            <a:fld id="{988AAC5C-4BA7-4B6F-A12F-B61158BB8C0B}" type="slidenum">
              <a:rPr lang="en-US" altLang="en-US"/>
              <a:pPr>
                <a:defRPr/>
              </a:pPr>
              <a:t>‹#›</a:t>
            </a:fld>
            <a:endParaRPr lang="en-US" altLang="en-US"/>
          </a:p>
        </p:txBody>
      </p:sp>
    </p:spTree>
    <p:extLst>
      <p:ext uri="{BB962C8B-B14F-4D97-AF65-F5344CB8AC3E}">
        <p14:creationId xmlns:p14="http://schemas.microsoft.com/office/powerpoint/2010/main" val="370539740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4DFF6EF3-E103-6AE2-015C-FC37A6780F1A}"/>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EE1AC913-D24F-F43F-CC17-69B51920C0E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9A81B1E5-AA4D-06A6-A7C5-AAA6B7BD6DC5}"/>
              </a:ext>
            </a:extLst>
          </p:cNvPr>
          <p:cNvSpPr>
            <a:spLocks noGrp="1" noChangeArrowheads="1"/>
          </p:cNvSpPr>
          <p:nvPr>
            <p:ph type="sldNum" sz="quarter" idx="12"/>
          </p:nvPr>
        </p:nvSpPr>
        <p:spPr/>
        <p:txBody>
          <a:bodyPr/>
          <a:lstStyle>
            <a:lvl1pPr>
              <a:defRPr/>
            </a:lvl1pPr>
          </a:lstStyle>
          <a:p>
            <a:pPr>
              <a:defRPr/>
            </a:pPr>
            <a:fld id="{C0B16220-6CCC-41EF-8052-7EC28CD52147}" type="slidenum">
              <a:rPr lang="en-US" altLang="en-US"/>
              <a:pPr>
                <a:defRPr/>
              </a:pPr>
              <a:t>‹#›</a:t>
            </a:fld>
            <a:endParaRPr lang="en-US" altLang="en-US"/>
          </a:p>
        </p:txBody>
      </p:sp>
    </p:spTree>
    <p:extLst>
      <p:ext uri="{BB962C8B-B14F-4D97-AF65-F5344CB8AC3E}">
        <p14:creationId xmlns:p14="http://schemas.microsoft.com/office/powerpoint/2010/main" val="3505636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4277432-47AB-CDF4-F0E2-86F9D8A8BEE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E2C8CDBB-D3AC-88AF-2693-576FDBD82CC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6BA2519D-79A2-2884-E7CA-E27D2BDDEAE0}"/>
              </a:ext>
            </a:extLst>
          </p:cNvPr>
          <p:cNvSpPr>
            <a:spLocks noGrp="1" noChangeArrowheads="1"/>
          </p:cNvSpPr>
          <p:nvPr>
            <p:ph type="sldNum" sz="quarter" idx="12"/>
          </p:nvPr>
        </p:nvSpPr>
        <p:spPr/>
        <p:txBody>
          <a:bodyPr/>
          <a:lstStyle>
            <a:lvl1pPr>
              <a:defRPr/>
            </a:lvl1pPr>
          </a:lstStyle>
          <a:p>
            <a:pPr>
              <a:defRPr/>
            </a:pPr>
            <a:fld id="{1AC180B7-C6A7-40E4-8D67-418A4392E423}" type="slidenum">
              <a:rPr lang="en-US" altLang="en-US"/>
              <a:pPr>
                <a:defRPr/>
              </a:pPr>
              <a:t>‹#›</a:t>
            </a:fld>
            <a:endParaRPr lang="en-US" altLang="en-US"/>
          </a:p>
        </p:txBody>
      </p:sp>
    </p:spTree>
    <p:extLst>
      <p:ext uri="{BB962C8B-B14F-4D97-AF65-F5344CB8AC3E}">
        <p14:creationId xmlns:p14="http://schemas.microsoft.com/office/powerpoint/2010/main" val="83179691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177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A1AF6A2-22A8-9E28-98D5-BDD00B13808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7AEB7590-D872-20ED-7EA7-993BDB457BC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AAD55C25-FFEA-49BE-E8EF-F7DE7098392F}"/>
              </a:ext>
            </a:extLst>
          </p:cNvPr>
          <p:cNvSpPr>
            <a:spLocks noGrp="1" noChangeArrowheads="1"/>
          </p:cNvSpPr>
          <p:nvPr>
            <p:ph type="sldNum" sz="quarter" idx="12"/>
          </p:nvPr>
        </p:nvSpPr>
        <p:spPr/>
        <p:txBody>
          <a:bodyPr/>
          <a:lstStyle>
            <a:lvl1pPr>
              <a:defRPr/>
            </a:lvl1pPr>
          </a:lstStyle>
          <a:p>
            <a:pPr>
              <a:defRPr/>
            </a:pPr>
            <a:fld id="{0DAD7C1E-8FE1-4A8C-BD77-ECD7595FC311}" type="slidenum">
              <a:rPr lang="en-US" altLang="en-US"/>
              <a:pPr>
                <a:defRPr/>
              </a:pPr>
              <a:t>‹#›</a:t>
            </a:fld>
            <a:endParaRPr lang="en-US" altLang="en-US"/>
          </a:p>
        </p:txBody>
      </p:sp>
    </p:spTree>
    <p:extLst>
      <p:ext uri="{BB962C8B-B14F-4D97-AF65-F5344CB8AC3E}">
        <p14:creationId xmlns:p14="http://schemas.microsoft.com/office/powerpoint/2010/main" val="8452789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283D2677-A0D1-0931-3FFB-E05F58F6C2A6}"/>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80711617-F955-88DF-47B3-AA7EDE40C019}"/>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69B5A130-7716-599D-AE8F-29AC543FF020}"/>
              </a:ext>
            </a:extLst>
          </p:cNvPr>
          <p:cNvSpPr>
            <a:spLocks noGrp="1" noChangeArrowheads="1"/>
          </p:cNvSpPr>
          <p:nvPr>
            <p:ph type="sldNum" sz="quarter" idx="12"/>
          </p:nvPr>
        </p:nvSpPr>
        <p:spPr/>
        <p:txBody>
          <a:bodyPr/>
          <a:lstStyle>
            <a:lvl1pPr>
              <a:defRPr/>
            </a:lvl1pPr>
          </a:lstStyle>
          <a:p>
            <a:pPr>
              <a:defRPr/>
            </a:pPr>
            <a:fld id="{0CE17275-683A-450B-81E4-EB18721220BA}" type="slidenum">
              <a:rPr lang="en-US" altLang="en-US"/>
              <a:pPr>
                <a:defRPr/>
              </a:pPr>
              <a:t>‹#›</a:t>
            </a:fld>
            <a:endParaRPr lang="en-US" altLang="en-US"/>
          </a:p>
        </p:txBody>
      </p:sp>
    </p:spTree>
    <p:extLst>
      <p:ext uri="{BB962C8B-B14F-4D97-AF65-F5344CB8AC3E}">
        <p14:creationId xmlns:p14="http://schemas.microsoft.com/office/powerpoint/2010/main" val="2448810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2796BDF0-0762-2CE1-C539-AF0D6ED65AE5}"/>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BAF4B38F-918B-A0B3-3116-DE9F6CA8A0FF}"/>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7C6D4BB4-677C-6AA0-59D8-F44AC14C5B8A}"/>
              </a:ext>
            </a:extLst>
          </p:cNvPr>
          <p:cNvSpPr>
            <a:spLocks noGrp="1" noChangeArrowheads="1"/>
          </p:cNvSpPr>
          <p:nvPr>
            <p:ph type="sldNum" sz="quarter" idx="12"/>
          </p:nvPr>
        </p:nvSpPr>
        <p:spPr/>
        <p:txBody>
          <a:bodyPr/>
          <a:lstStyle>
            <a:lvl1pPr>
              <a:defRPr/>
            </a:lvl1pPr>
          </a:lstStyle>
          <a:p>
            <a:pPr>
              <a:defRPr/>
            </a:pPr>
            <a:fld id="{635763D1-8099-46A7-936B-BF529843DC2C}" type="slidenum">
              <a:rPr lang="en-US" altLang="en-US"/>
              <a:pPr>
                <a:defRPr/>
              </a:pPr>
              <a:t>‹#›</a:t>
            </a:fld>
            <a:endParaRPr lang="en-US" altLang="en-US"/>
          </a:p>
        </p:txBody>
      </p:sp>
    </p:spTree>
    <p:extLst>
      <p:ext uri="{BB962C8B-B14F-4D97-AF65-F5344CB8AC3E}">
        <p14:creationId xmlns:p14="http://schemas.microsoft.com/office/powerpoint/2010/main" val="134546974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EF4BA175-BAAC-1AD1-9BCB-CBC962E5599E}"/>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F278DC2C-969F-3716-DE9F-FC7D744399B3}"/>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A135AC5F-E8AB-FEE9-D52D-5F2EAC576F8E}"/>
              </a:ext>
            </a:extLst>
          </p:cNvPr>
          <p:cNvSpPr>
            <a:spLocks noGrp="1" noChangeArrowheads="1"/>
          </p:cNvSpPr>
          <p:nvPr>
            <p:ph type="sldNum" sz="quarter" idx="12"/>
          </p:nvPr>
        </p:nvSpPr>
        <p:spPr/>
        <p:txBody>
          <a:bodyPr/>
          <a:lstStyle>
            <a:lvl1pPr>
              <a:defRPr/>
            </a:lvl1pPr>
          </a:lstStyle>
          <a:p>
            <a:pPr>
              <a:defRPr/>
            </a:pPr>
            <a:fld id="{9B327C3F-2045-4775-A9AD-C060FA6FFE58}" type="slidenum">
              <a:rPr lang="en-US" altLang="en-US"/>
              <a:pPr>
                <a:defRPr/>
              </a:pPr>
              <a:t>‹#›</a:t>
            </a:fld>
            <a:endParaRPr lang="en-US" altLang="en-US"/>
          </a:p>
        </p:txBody>
      </p:sp>
    </p:spTree>
    <p:extLst>
      <p:ext uri="{BB962C8B-B14F-4D97-AF65-F5344CB8AC3E}">
        <p14:creationId xmlns:p14="http://schemas.microsoft.com/office/powerpoint/2010/main" val="329602137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5127A172-D3FC-8794-66FA-885A180FC16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9B18E0E6-941E-61F6-1D1A-767616FA1206}"/>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B110CCEC-605B-02AB-E309-9ED0CFA735EC}"/>
              </a:ext>
            </a:extLst>
          </p:cNvPr>
          <p:cNvSpPr>
            <a:spLocks noGrp="1" noChangeArrowheads="1"/>
          </p:cNvSpPr>
          <p:nvPr>
            <p:ph type="sldNum" sz="quarter" idx="12"/>
          </p:nvPr>
        </p:nvSpPr>
        <p:spPr/>
        <p:txBody>
          <a:bodyPr/>
          <a:lstStyle>
            <a:lvl1pPr>
              <a:defRPr/>
            </a:lvl1pPr>
          </a:lstStyle>
          <a:p>
            <a:pPr>
              <a:defRPr/>
            </a:pPr>
            <a:fld id="{8AEA73DE-CBE3-414E-8620-7DC914BD6793}" type="slidenum">
              <a:rPr lang="en-US" altLang="en-US"/>
              <a:pPr>
                <a:defRPr/>
              </a:pPr>
              <a:t>‹#›</a:t>
            </a:fld>
            <a:endParaRPr lang="en-US" altLang="en-US"/>
          </a:p>
        </p:txBody>
      </p:sp>
    </p:spTree>
    <p:extLst>
      <p:ext uri="{BB962C8B-B14F-4D97-AF65-F5344CB8AC3E}">
        <p14:creationId xmlns:p14="http://schemas.microsoft.com/office/powerpoint/2010/main" val="84104210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979BAA2C-76DC-482D-64EB-B7D8B53F1414}"/>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326B48DC-9BB4-E676-7B88-CAC6C12FA1EC}"/>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B9D61CF7-B911-F7F5-F711-AE59D7B572BA}"/>
              </a:ext>
            </a:extLst>
          </p:cNvPr>
          <p:cNvSpPr>
            <a:spLocks noGrp="1" noChangeArrowheads="1"/>
          </p:cNvSpPr>
          <p:nvPr>
            <p:ph type="sldNum" sz="quarter" idx="12"/>
          </p:nvPr>
        </p:nvSpPr>
        <p:spPr/>
        <p:txBody>
          <a:bodyPr/>
          <a:lstStyle>
            <a:lvl1pPr>
              <a:defRPr/>
            </a:lvl1pPr>
          </a:lstStyle>
          <a:p>
            <a:pPr>
              <a:defRPr/>
            </a:pPr>
            <a:fld id="{2367CB7F-D427-4935-96EE-F3461020C36F}" type="slidenum">
              <a:rPr lang="en-US" altLang="en-US"/>
              <a:pPr>
                <a:defRPr/>
              </a:pPr>
              <a:t>‹#›</a:t>
            </a:fld>
            <a:endParaRPr lang="en-US" altLang="en-US"/>
          </a:p>
        </p:txBody>
      </p:sp>
    </p:spTree>
    <p:extLst>
      <p:ext uri="{BB962C8B-B14F-4D97-AF65-F5344CB8AC3E}">
        <p14:creationId xmlns:p14="http://schemas.microsoft.com/office/powerpoint/2010/main" val="275318674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6BD44960-E05C-45C7-2F12-FB1D619EF050}"/>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EA4A3911-56A6-C3B8-FA01-A75168C3DC3D}"/>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00DF51B6-0855-396D-3C89-A667F9C8C27A}"/>
              </a:ext>
            </a:extLst>
          </p:cNvPr>
          <p:cNvSpPr>
            <a:spLocks noGrp="1" noChangeArrowheads="1"/>
          </p:cNvSpPr>
          <p:nvPr>
            <p:ph type="sldNum" sz="quarter" idx="12"/>
          </p:nvPr>
        </p:nvSpPr>
        <p:spPr/>
        <p:txBody>
          <a:bodyPr/>
          <a:lstStyle>
            <a:lvl1pPr>
              <a:defRPr/>
            </a:lvl1pPr>
          </a:lstStyle>
          <a:p>
            <a:pPr>
              <a:defRPr/>
            </a:pPr>
            <a:fld id="{8EE3BADA-B793-4052-9451-6D15CF98685F}" type="slidenum">
              <a:rPr lang="en-US" altLang="en-US"/>
              <a:pPr>
                <a:defRPr/>
              </a:pPr>
              <a:t>‹#›</a:t>
            </a:fld>
            <a:endParaRPr lang="en-US" altLang="en-US"/>
          </a:p>
        </p:txBody>
      </p:sp>
    </p:spTree>
    <p:extLst>
      <p:ext uri="{BB962C8B-B14F-4D97-AF65-F5344CB8AC3E}">
        <p14:creationId xmlns:p14="http://schemas.microsoft.com/office/powerpoint/2010/main" val="17036124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580968" y="190500"/>
            <a:ext cx="2696633" cy="5842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91067" y="190500"/>
            <a:ext cx="7886700" cy="584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3F4672E5-0A4C-2874-AFFA-74B0DC5D7F02}"/>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5" name="Rectangle 5">
            <a:extLst>
              <a:ext uri="{FF2B5EF4-FFF2-40B4-BE49-F238E27FC236}">
                <a16:creationId xmlns:a16="http://schemas.microsoft.com/office/drawing/2014/main" id="{3CD8B19B-036E-271F-993C-E3FD1847319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6" name="Rectangle 6">
            <a:extLst>
              <a:ext uri="{FF2B5EF4-FFF2-40B4-BE49-F238E27FC236}">
                <a16:creationId xmlns:a16="http://schemas.microsoft.com/office/drawing/2014/main" id="{B8477264-3830-6FFC-055C-947AE6AEAA72}"/>
              </a:ext>
            </a:extLst>
          </p:cNvPr>
          <p:cNvSpPr>
            <a:spLocks noGrp="1" noChangeArrowheads="1"/>
          </p:cNvSpPr>
          <p:nvPr>
            <p:ph type="sldNum" sz="quarter" idx="12"/>
          </p:nvPr>
        </p:nvSpPr>
        <p:spPr/>
        <p:txBody>
          <a:bodyPr/>
          <a:lstStyle>
            <a:lvl1pPr>
              <a:defRPr/>
            </a:lvl1pPr>
          </a:lstStyle>
          <a:p>
            <a:pPr>
              <a:defRPr/>
            </a:pPr>
            <a:fld id="{F585095C-8C57-4D90-8C84-C6B4A344653E}" type="slidenum">
              <a:rPr lang="en-US" altLang="en-US"/>
              <a:pPr>
                <a:defRPr/>
              </a:pPr>
              <a:t>‹#›</a:t>
            </a:fld>
            <a:endParaRPr lang="en-US" altLang="en-US"/>
          </a:p>
        </p:txBody>
      </p:sp>
    </p:spTree>
    <p:extLst>
      <p:ext uri="{BB962C8B-B14F-4D97-AF65-F5344CB8AC3E}">
        <p14:creationId xmlns:p14="http://schemas.microsoft.com/office/powerpoint/2010/main" val="15710008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4638"/>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98137CF4-E47A-2044-EBE8-560AA651F24D}"/>
              </a:ext>
            </a:extLst>
          </p:cNvPr>
          <p:cNvSpPr>
            <a:spLocks noGrp="1" noChangeArrowheads="1"/>
          </p:cNvSpPr>
          <p:nvPr>
            <p:ph type="ftr" sz="quarter" idx="10"/>
          </p:nvPr>
        </p:nvSpPr>
        <p:spPr/>
        <p:txBody>
          <a:bodyPr/>
          <a:lstStyle>
            <a:lvl1pPr defTabSz="914400">
              <a:defRPr/>
            </a:lvl1pPr>
          </a:lstStyle>
          <a:p>
            <a:pPr>
              <a:defRPr/>
            </a:pPr>
            <a:endParaRPr lang="en-US"/>
          </a:p>
        </p:txBody>
      </p:sp>
      <p:sp>
        <p:nvSpPr>
          <p:cNvPr id="8" name="Rectangle 6">
            <a:extLst>
              <a:ext uri="{FF2B5EF4-FFF2-40B4-BE49-F238E27FC236}">
                <a16:creationId xmlns:a16="http://schemas.microsoft.com/office/drawing/2014/main" id="{D2326839-2022-8942-42A4-D6891933C4C6}"/>
              </a:ext>
            </a:extLst>
          </p:cNvPr>
          <p:cNvSpPr>
            <a:spLocks noGrp="1" noChangeArrowheads="1"/>
          </p:cNvSpPr>
          <p:nvPr>
            <p:ph type="sldNum" sz="quarter" idx="11"/>
          </p:nvPr>
        </p:nvSpPr>
        <p:spPr/>
        <p:txBody>
          <a:bodyPr/>
          <a:lstStyle>
            <a:lvl1pPr>
              <a:defRPr/>
            </a:lvl1pPr>
          </a:lstStyle>
          <a:p>
            <a:pPr>
              <a:defRPr/>
            </a:pPr>
            <a:fld id="{79DC4F5C-4CAE-4EB4-B19D-728D4F5A3FB0}" type="slidenum">
              <a:rPr lang="en-US" altLang="en-US"/>
              <a:pPr>
                <a:defRPr/>
              </a:pPr>
              <a:t>‹#›</a:t>
            </a:fld>
            <a:endParaRPr lang="en-US" altLang="en-US"/>
          </a:p>
        </p:txBody>
      </p:sp>
    </p:spTree>
    <p:extLst>
      <p:ext uri="{BB962C8B-B14F-4D97-AF65-F5344CB8AC3E}">
        <p14:creationId xmlns:p14="http://schemas.microsoft.com/office/powerpoint/2010/main" val="162608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9C11C285-89CD-EF8A-FEBB-2F4996CE92C3}"/>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8" name="Rectangle 5">
            <a:extLst>
              <a:ext uri="{FF2B5EF4-FFF2-40B4-BE49-F238E27FC236}">
                <a16:creationId xmlns:a16="http://schemas.microsoft.com/office/drawing/2014/main" id="{63A3FC29-013B-AEA3-D353-DD60A806BCD7}"/>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9" name="Rectangle 6">
            <a:extLst>
              <a:ext uri="{FF2B5EF4-FFF2-40B4-BE49-F238E27FC236}">
                <a16:creationId xmlns:a16="http://schemas.microsoft.com/office/drawing/2014/main" id="{8956F4A6-0BA3-AC36-6830-36E3E12D0185}"/>
              </a:ext>
            </a:extLst>
          </p:cNvPr>
          <p:cNvSpPr>
            <a:spLocks noGrp="1" noChangeArrowheads="1"/>
          </p:cNvSpPr>
          <p:nvPr>
            <p:ph type="sldNum" sz="quarter" idx="12"/>
          </p:nvPr>
        </p:nvSpPr>
        <p:spPr/>
        <p:txBody>
          <a:bodyPr/>
          <a:lstStyle>
            <a:lvl1pPr>
              <a:defRPr/>
            </a:lvl1pPr>
          </a:lstStyle>
          <a:p>
            <a:pPr>
              <a:defRPr/>
            </a:pPr>
            <a:fld id="{AFDD24A6-6CE5-42E3-91E3-1DEF5A0997E2}" type="slidenum">
              <a:rPr lang="en-US" altLang="en-US"/>
              <a:pPr>
                <a:defRPr/>
              </a:pPr>
              <a:t>‹#›</a:t>
            </a:fld>
            <a:endParaRPr lang="en-US" altLang="en-US"/>
          </a:p>
        </p:txBody>
      </p:sp>
    </p:spTree>
    <p:extLst>
      <p:ext uri="{BB962C8B-B14F-4D97-AF65-F5344CB8AC3E}">
        <p14:creationId xmlns:p14="http://schemas.microsoft.com/office/powerpoint/2010/main" val="264112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3B980BA-F3D2-89F3-5AC2-146507F94FED}"/>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4" name="Rectangle 5">
            <a:extLst>
              <a:ext uri="{FF2B5EF4-FFF2-40B4-BE49-F238E27FC236}">
                <a16:creationId xmlns:a16="http://schemas.microsoft.com/office/drawing/2014/main" id="{C19D0B6B-11CC-EDE0-F6BB-A12889EC604B}"/>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5" name="Rectangle 6">
            <a:extLst>
              <a:ext uri="{FF2B5EF4-FFF2-40B4-BE49-F238E27FC236}">
                <a16:creationId xmlns:a16="http://schemas.microsoft.com/office/drawing/2014/main" id="{C5970EBD-A227-4B1B-AC80-754A5909ACF4}"/>
              </a:ext>
            </a:extLst>
          </p:cNvPr>
          <p:cNvSpPr>
            <a:spLocks noGrp="1" noChangeArrowheads="1"/>
          </p:cNvSpPr>
          <p:nvPr>
            <p:ph type="sldNum" sz="quarter" idx="12"/>
          </p:nvPr>
        </p:nvSpPr>
        <p:spPr/>
        <p:txBody>
          <a:bodyPr/>
          <a:lstStyle>
            <a:lvl1pPr>
              <a:defRPr/>
            </a:lvl1pPr>
          </a:lstStyle>
          <a:p>
            <a:pPr>
              <a:defRPr/>
            </a:pPr>
            <a:fld id="{76EBE8EC-62BA-4A68-92D6-A6BBA43353EE}" type="slidenum">
              <a:rPr lang="en-US" altLang="en-US"/>
              <a:pPr>
                <a:defRPr/>
              </a:pPr>
              <a:t>‹#›</a:t>
            </a:fld>
            <a:endParaRPr lang="en-US" altLang="en-US"/>
          </a:p>
        </p:txBody>
      </p:sp>
    </p:spTree>
    <p:extLst>
      <p:ext uri="{BB962C8B-B14F-4D97-AF65-F5344CB8AC3E}">
        <p14:creationId xmlns:p14="http://schemas.microsoft.com/office/powerpoint/2010/main" val="4073854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5824D667-AB7F-A03D-66BA-CE549B9ADF1C}"/>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3" name="Rectangle 5">
            <a:extLst>
              <a:ext uri="{FF2B5EF4-FFF2-40B4-BE49-F238E27FC236}">
                <a16:creationId xmlns:a16="http://schemas.microsoft.com/office/drawing/2014/main" id="{50967ED6-6B46-5219-E393-135B625B6B58}"/>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4" name="Rectangle 6">
            <a:extLst>
              <a:ext uri="{FF2B5EF4-FFF2-40B4-BE49-F238E27FC236}">
                <a16:creationId xmlns:a16="http://schemas.microsoft.com/office/drawing/2014/main" id="{F67ECA66-3F28-D4F5-6AE2-15117E64AFF0}"/>
              </a:ext>
            </a:extLst>
          </p:cNvPr>
          <p:cNvSpPr>
            <a:spLocks noGrp="1" noChangeArrowheads="1"/>
          </p:cNvSpPr>
          <p:nvPr>
            <p:ph type="sldNum" sz="quarter" idx="12"/>
          </p:nvPr>
        </p:nvSpPr>
        <p:spPr/>
        <p:txBody>
          <a:bodyPr/>
          <a:lstStyle>
            <a:lvl1pPr>
              <a:defRPr/>
            </a:lvl1pPr>
          </a:lstStyle>
          <a:p>
            <a:pPr>
              <a:defRPr/>
            </a:pPr>
            <a:fld id="{D2DD1526-52C8-4EB4-ADD5-C7E5F3469A47}" type="slidenum">
              <a:rPr lang="en-US" altLang="en-US"/>
              <a:pPr>
                <a:defRPr/>
              </a:pPr>
              <a:t>‹#›</a:t>
            </a:fld>
            <a:endParaRPr lang="en-US" altLang="en-US"/>
          </a:p>
        </p:txBody>
      </p:sp>
    </p:spTree>
    <p:extLst>
      <p:ext uri="{BB962C8B-B14F-4D97-AF65-F5344CB8AC3E}">
        <p14:creationId xmlns:p14="http://schemas.microsoft.com/office/powerpoint/2010/main" val="6631483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203B21BD-BE9B-98E0-25FC-DBD3675EAF09}"/>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2A95622E-8A2F-DB32-A1CB-98E3986600D5}"/>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9BBBAE36-6AB6-E511-ED83-73A4E59472AD}"/>
              </a:ext>
            </a:extLst>
          </p:cNvPr>
          <p:cNvSpPr>
            <a:spLocks noGrp="1" noChangeArrowheads="1"/>
          </p:cNvSpPr>
          <p:nvPr>
            <p:ph type="sldNum" sz="quarter" idx="12"/>
          </p:nvPr>
        </p:nvSpPr>
        <p:spPr/>
        <p:txBody>
          <a:bodyPr/>
          <a:lstStyle>
            <a:lvl1pPr>
              <a:defRPr/>
            </a:lvl1pPr>
          </a:lstStyle>
          <a:p>
            <a:pPr>
              <a:defRPr/>
            </a:pPr>
            <a:fld id="{EFAC1DA7-3A78-42F1-BB33-483F35926EC1}" type="slidenum">
              <a:rPr lang="en-US" altLang="en-US"/>
              <a:pPr>
                <a:defRPr/>
              </a:pPr>
              <a:t>‹#›</a:t>
            </a:fld>
            <a:endParaRPr lang="en-US" altLang="en-US"/>
          </a:p>
        </p:txBody>
      </p:sp>
    </p:spTree>
    <p:extLst>
      <p:ext uri="{BB962C8B-B14F-4D97-AF65-F5344CB8AC3E}">
        <p14:creationId xmlns:p14="http://schemas.microsoft.com/office/powerpoint/2010/main" val="29800671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a:extLst>
              <a:ext uri="{FF2B5EF4-FFF2-40B4-BE49-F238E27FC236}">
                <a16:creationId xmlns:a16="http://schemas.microsoft.com/office/drawing/2014/main" id="{34FBE706-D3A7-6683-F0A1-46410FBA207C}"/>
              </a:ext>
            </a:extLst>
          </p:cNvPr>
          <p:cNvSpPr>
            <a:spLocks noGrp="1" noChangeArrowheads="1"/>
          </p:cNvSpPr>
          <p:nvPr>
            <p:ph type="dt" sz="half" idx="10"/>
          </p:nvPr>
        </p:nvSpPr>
        <p:spPr/>
        <p:txBody>
          <a:bodyPr/>
          <a:lstStyle>
            <a:lvl1pPr eaLnBrk="1" fontAlgn="auto" hangingPunct="1">
              <a:spcBef>
                <a:spcPts val="0"/>
              </a:spcBef>
              <a:spcAft>
                <a:spcPts val="0"/>
              </a:spcAft>
              <a:defRPr/>
            </a:lvl1pPr>
          </a:lstStyle>
          <a:p>
            <a:pPr>
              <a:defRPr/>
            </a:pPr>
            <a:endParaRPr lang="en-US"/>
          </a:p>
        </p:txBody>
      </p:sp>
      <p:sp>
        <p:nvSpPr>
          <p:cNvPr id="6" name="Footer Placeholder 5">
            <a:extLst>
              <a:ext uri="{FF2B5EF4-FFF2-40B4-BE49-F238E27FC236}">
                <a16:creationId xmlns:a16="http://schemas.microsoft.com/office/drawing/2014/main" id="{893B56B7-4AED-E28E-3EB5-94256D98F704}"/>
              </a:ext>
            </a:extLst>
          </p:cNvPr>
          <p:cNvSpPr>
            <a:spLocks noGrp="1" noChangeArrowheads="1"/>
          </p:cNvSpPr>
          <p:nvPr>
            <p:ph type="ftr" sz="quarter" idx="11"/>
          </p:nvPr>
        </p:nvSpPr>
        <p:spPr/>
        <p:txBody>
          <a:bodyPr/>
          <a:lstStyle>
            <a:lvl1pPr eaLnBrk="1" fontAlgn="auto" hangingPunct="1">
              <a:spcBef>
                <a:spcPts val="0"/>
              </a:spcBef>
              <a:spcAft>
                <a:spcPts val="0"/>
              </a:spcAft>
              <a:defRPr/>
            </a:lvl1pPr>
          </a:lstStyle>
          <a:p>
            <a:pPr>
              <a:defRPr/>
            </a:pPr>
            <a:endParaRPr lang="en-US"/>
          </a:p>
        </p:txBody>
      </p:sp>
      <p:sp>
        <p:nvSpPr>
          <p:cNvPr id="7" name="Slide Number Placeholder 6">
            <a:extLst>
              <a:ext uri="{FF2B5EF4-FFF2-40B4-BE49-F238E27FC236}">
                <a16:creationId xmlns:a16="http://schemas.microsoft.com/office/drawing/2014/main" id="{57A6F100-0F42-1FA9-D5E8-21919D032160}"/>
              </a:ext>
            </a:extLst>
          </p:cNvPr>
          <p:cNvSpPr>
            <a:spLocks noGrp="1" noChangeArrowheads="1"/>
          </p:cNvSpPr>
          <p:nvPr>
            <p:ph type="sldNum" sz="quarter" idx="12"/>
          </p:nvPr>
        </p:nvSpPr>
        <p:spPr/>
        <p:txBody>
          <a:bodyPr/>
          <a:lstStyle>
            <a:lvl1pPr>
              <a:defRPr/>
            </a:lvl1pPr>
          </a:lstStyle>
          <a:p>
            <a:pPr>
              <a:defRPr/>
            </a:pPr>
            <a:fld id="{B858C87B-3FAD-4EB4-818D-5CEA127C69EA}" type="slidenum">
              <a:rPr lang="en-US" altLang="en-US"/>
              <a:pPr>
                <a:defRPr/>
              </a:pPr>
              <a:t>‹#›</a:t>
            </a:fld>
            <a:endParaRPr lang="en-US" altLang="en-US"/>
          </a:p>
        </p:txBody>
      </p:sp>
    </p:spTree>
    <p:extLst>
      <p:ext uri="{BB962C8B-B14F-4D97-AF65-F5344CB8AC3E}">
        <p14:creationId xmlns:p14="http://schemas.microsoft.com/office/powerpoint/2010/main" val="369252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2B45C756-C82D-04BA-E8D9-F6DD0FF80634}"/>
              </a:ext>
            </a:extLst>
          </p:cNvPr>
          <p:cNvSpPr>
            <a:spLocks noGrp="1" noChangeArrowheads="1"/>
          </p:cNvSpPr>
          <p:nvPr>
            <p:ph type="title"/>
          </p:nvPr>
        </p:nvSpPr>
        <p:spPr bwMode="auto">
          <a:xfrm>
            <a:off x="490538" y="1905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3075" name="Rectangle 3">
            <a:extLst>
              <a:ext uri="{FF2B5EF4-FFF2-40B4-BE49-F238E27FC236}">
                <a16:creationId xmlns:a16="http://schemas.microsoft.com/office/drawing/2014/main" id="{057D65E1-8162-9C27-72EA-12E970E81426}"/>
              </a:ext>
            </a:extLst>
          </p:cNvPr>
          <p:cNvSpPr>
            <a:spLocks noGrp="1" noChangeArrowheads="1"/>
          </p:cNvSpPr>
          <p:nvPr>
            <p:ph type="body" idx="1"/>
          </p:nvPr>
        </p:nvSpPr>
        <p:spPr bwMode="auto">
          <a:xfrm>
            <a:off x="914400" y="19177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0B16192F-8088-E1FF-E1AA-60F6D34003C1}"/>
              </a:ext>
            </a:extLst>
          </p:cNvPr>
          <p:cNvSpPr>
            <a:spLocks noGrp="1" noChangeArrowheads="1"/>
          </p:cNvSpPr>
          <p:nvPr>
            <p:ph type="dt" sz="half" idx="2"/>
          </p:nvPr>
        </p:nvSpPr>
        <p:spPr bwMode="auto">
          <a:xfrm>
            <a:off x="9144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29" name="Rectangle 5">
            <a:extLst>
              <a:ext uri="{FF2B5EF4-FFF2-40B4-BE49-F238E27FC236}">
                <a16:creationId xmlns:a16="http://schemas.microsoft.com/office/drawing/2014/main" id="{FA7C6FD1-255A-DF41-C5FC-488B115E75A2}"/>
              </a:ext>
            </a:extLst>
          </p:cNvPr>
          <p:cNvSpPr>
            <a:spLocks noGrp="1" noChangeArrowheads="1"/>
          </p:cNvSpPr>
          <p:nvPr>
            <p:ph type="ftr" sz="quarter" idx="3"/>
          </p:nvPr>
        </p:nvSpPr>
        <p:spPr bwMode="auto">
          <a:xfrm>
            <a:off x="4165600" y="61849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30" name="Rectangle 6">
            <a:extLst>
              <a:ext uri="{FF2B5EF4-FFF2-40B4-BE49-F238E27FC236}">
                <a16:creationId xmlns:a16="http://schemas.microsoft.com/office/drawing/2014/main" id="{33B086F2-E708-9484-BCC9-418CD209929A}"/>
              </a:ext>
            </a:extLst>
          </p:cNvPr>
          <p:cNvSpPr>
            <a:spLocks noGrp="1" noChangeArrowheads="1"/>
          </p:cNvSpPr>
          <p:nvPr>
            <p:ph type="sldNum" sz="quarter" idx="4"/>
          </p:nvPr>
        </p:nvSpPr>
        <p:spPr bwMode="auto">
          <a:xfrm>
            <a:off x="87376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Comic Sans MS" panose="030F0702030302020204" pitchFamily="66" charset="0"/>
              </a:defRPr>
            </a:lvl1pPr>
          </a:lstStyle>
          <a:p>
            <a:pPr>
              <a:defRPr/>
            </a:pPr>
            <a:fld id="{F92BD386-2CD4-4B61-9932-8276728AFD84}" type="slidenum">
              <a:rPr lang="en-US" altLang="en-US"/>
              <a:pPr>
                <a:defRPr/>
              </a:pPr>
              <a:t>‹#›</a:t>
            </a:fld>
            <a:endParaRPr lang="en-US" altLang="en-US"/>
          </a:p>
        </p:txBody>
      </p:sp>
      <p:sp>
        <p:nvSpPr>
          <p:cNvPr id="1031" name="AutoShape 7">
            <a:extLst>
              <a:ext uri="{FF2B5EF4-FFF2-40B4-BE49-F238E27FC236}">
                <a16:creationId xmlns:a16="http://schemas.microsoft.com/office/drawing/2014/main" id="{83DAD0FC-80E3-901C-09DF-21E0A5638DFD}"/>
              </a:ext>
            </a:extLst>
          </p:cNvPr>
          <p:cNvSpPr>
            <a:spLocks noChangeArrowheads="1"/>
          </p:cNvSpPr>
          <p:nvPr userDrawn="1"/>
        </p:nvSpPr>
        <p:spPr bwMode="auto">
          <a:xfrm>
            <a:off x="9956800" y="622300"/>
            <a:ext cx="1930400" cy="838200"/>
          </a:xfrm>
          <a:prstGeom prst="rtTriangle">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2" name="Rectangle 8">
            <a:extLst>
              <a:ext uri="{FF2B5EF4-FFF2-40B4-BE49-F238E27FC236}">
                <a16:creationId xmlns:a16="http://schemas.microsoft.com/office/drawing/2014/main" id="{48D1607A-2CE8-2EAB-BE74-73C07424EB9B}"/>
              </a:ext>
            </a:extLst>
          </p:cNvPr>
          <p:cNvSpPr>
            <a:spLocks noChangeArrowheads="1"/>
          </p:cNvSpPr>
          <p:nvPr userDrawn="1"/>
        </p:nvSpPr>
        <p:spPr bwMode="auto">
          <a:xfrm rot="1907285">
            <a:off x="10769600" y="822325"/>
            <a:ext cx="508000" cy="228600"/>
          </a:xfrm>
          <a:prstGeom prst="rect">
            <a:avLst/>
          </a:prstGeom>
          <a:solidFill>
            <a:schemeClr val="folHlink"/>
          </a:solidFill>
          <a:ln w="9525">
            <a:solidFill>
              <a:schemeClr val="folHlink"/>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3081" name="Line 9">
            <a:extLst>
              <a:ext uri="{FF2B5EF4-FFF2-40B4-BE49-F238E27FC236}">
                <a16:creationId xmlns:a16="http://schemas.microsoft.com/office/drawing/2014/main" id="{4DC40229-2743-D0D4-D4A1-1C41ADEAE6E5}"/>
              </a:ext>
            </a:extLst>
          </p:cNvPr>
          <p:cNvSpPr>
            <a:spLocks noChangeShapeType="1"/>
          </p:cNvSpPr>
          <p:nvPr userDrawn="1"/>
        </p:nvSpPr>
        <p:spPr bwMode="auto">
          <a:xfrm flipV="1">
            <a:off x="11104563" y="414338"/>
            <a:ext cx="333375" cy="420687"/>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082" name="Line 10">
            <a:extLst>
              <a:ext uri="{FF2B5EF4-FFF2-40B4-BE49-F238E27FC236}">
                <a16:creationId xmlns:a16="http://schemas.microsoft.com/office/drawing/2014/main" id="{67CC1199-60E2-785E-F26E-681DA3551081}"/>
              </a:ext>
            </a:extLst>
          </p:cNvPr>
          <p:cNvSpPr>
            <a:spLocks noChangeShapeType="1"/>
          </p:cNvSpPr>
          <p:nvPr userDrawn="1"/>
        </p:nvSpPr>
        <p:spPr bwMode="auto">
          <a:xfrm>
            <a:off x="10933113" y="1046163"/>
            <a:ext cx="0" cy="711200"/>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083" name="Line 11">
            <a:extLst>
              <a:ext uri="{FF2B5EF4-FFF2-40B4-BE49-F238E27FC236}">
                <a16:creationId xmlns:a16="http://schemas.microsoft.com/office/drawing/2014/main" id="{52F54BBA-C236-1B19-3D5C-CC06133B1475}"/>
              </a:ext>
            </a:extLst>
          </p:cNvPr>
          <p:cNvSpPr>
            <a:spLocks noChangeShapeType="1"/>
          </p:cNvSpPr>
          <p:nvPr userDrawn="1"/>
        </p:nvSpPr>
        <p:spPr bwMode="auto">
          <a:xfrm flipH="1" flipV="1">
            <a:off x="10280650" y="576263"/>
            <a:ext cx="519113" cy="239712"/>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6" name="Oval 12">
            <a:extLst>
              <a:ext uri="{FF2B5EF4-FFF2-40B4-BE49-F238E27FC236}">
                <a16:creationId xmlns:a16="http://schemas.microsoft.com/office/drawing/2014/main" id="{9FFB2540-949B-449A-DEA4-8BBEB2AFE484}"/>
              </a:ext>
            </a:extLst>
          </p:cNvPr>
          <p:cNvSpPr>
            <a:spLocks noChangeArrowheads="1"/>
          </p:cNvSpPr>
          <p:nvPr userDrawn="1"/>
        </p:nvSpPr>
        <p:spPr bwMode="auto">
          <a:xfrm>
            <a:off x="6096000" y="1412875"/>
            <a:ext cx="1987550" cy="211138"/>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7" name="Oval 13">
            <a:extLst>
              <a:ext uri="{FF2B5EF4-FFF2-40B4-BE49-F238E27FC236}">
                <a16:creationId xmlns:a16="http://schemas.microsoft.com/office/drawing/2014/main" id="{B951DFDB-4025-2DAC-8C2B-8CC435CD8657}"/>
              </a:ext>
            </a:extLst>
          </p:cNvPr>
          <p:cNvSpPr>
            <a:spLocks noChangeArrowheads="1"/>
          </p:cNvSpPr>
          <p:nvPr userDrawn="1"/>
        </p:nvSpPr>
        <p:spPr bwMode="auto">
          <a:xfrm>
            <a:off x="323850" y="1335088"/>
            <a:ext cx="611188" cy="388937"/>
          </a:xfrm>
          <a:prstGeom prst="ellipse">
            <a:avLst/>
          </a:prstGeom>
          <a:solidFill>
            <a:schemeClr va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8" name="Oval 14">
            <a:extLst>
              <a:ext uri="{FF2B5EF4-FFF2-40B4-BE49-F238E27FC236}">
                <a16:creationId xmlns:a16="http://schemas.microsoft.com/office/drawing/2014/main" id="{37BEC76B-5D77-F7C7-41AF-0E95EEA0C6BF}"/>
              </a:ext>
            </a:extLst>
          </p:cNvPr>
          <p:cNvSpPr>
            <a:spLocks noChangeArrowheads="1"/>
          </p:cNvSpPr>
          <p:nvPr userDrawn="1"/>
        </p:nvSpPr>
        <p:spPr bwMode="auto">
          <a:xfrm>
            <a:off x="1174750" y="1446213"/>
            <a:ext cx="4773613" cy="150812"/>
          </a:xfrm>
          <a:prstGeom prst="ellipse">
            <a:avLst/>
          </a:prstGeom>
          <a:solidFill>
            <a:schemeClr val="fo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Tree>
    <p:extLst>
      <p:ext uri="{BB962C8B-B14F-4D97-AF65-F5344CB8AC3E}">
        <p14:creationId xmlns:p14="http://schemas.microsoft.com/office/powerpoint/2010/main" val="10247920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0" fontAlgn="base" hangingPunct="0">
        <a:spcBef>
          <a:spcPct val="0"/>
        </a:spcBef>
        <a:spcAft>
          <a:spcPct val="0"/>
        </a:spcAft>
        <a:defRPr sz="40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2pPr>
      <a:lvl3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3pPr>
      <a:lvl4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4pPr>
      <a:lvl5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5pPr>
      <a:lvl6pPr marL="457200" algn="l" rtl="0" fontAlgn="base">
        <a:spcBef>
          <a:spcPct val="0"/>
        </a:spcBef>
        <a:spcAft>
          <a:spcPct val="0"/>
        </a:spcAft>
        <a:defRPr sz="4000">
          <a:solidFill>
            <a:schemeClr val="tx2"/>
          </a:solidFill>
          <a:latin typeface="Comic Sans MS" charset="0"/>
          <a:ea typeface="ＭＳ Ｐゴシック" charset="0"/>
          <a:cs typeface="ＭＳ Ｐゴシック" charset="0"/>
        </a:defRPr>
      </a:lvl6pPr>
      <a:lvl7pPr marL="914400" algn="l" rtl="0" fontAlgn="base">
        <a:spcBef>
          <a:spcPct val="0"/>
        </a:spcBef>
        <a:spcAft>
          <a:spcPct val="0"/>
        </a:spcAft>
        <a:defRPr sz="4000">
          <a:solidFill>
            <a:schemeClr val="tx2"/>
          </a:solidFill>
          <a:latin typeface="Comic Sans MS" charset="0"/>
          <a:ea typeface="ＭＳ Ｐゴシック" charset="0"/>
          <a:cs typeface="ＭＳ Ｐゴシック" charset="0"/>
        </a:defRPr>
      </a:lvl7pPr>
      <a:lvl8pPr marL="1371600" algn="l" rtl="0" fontAlgn="base">
        <a:spcBef>
          <a:spcPct val="0"/>
        </a:spcBef>
        <a:spcAft>
          <a:spcPct val="0"/>
        </a:spcAft>
        <a:defRPr sz="4000">
          <a:solidFill>
            <a:schemeClr val="tx2"/>
          </a:solidFill>
          <a:latin typeface="Comic Sans MS" charset="0"/>
          <a:ea typeface="ＭＳ Ｐゴシック" charset="0"/>
          <a:cs typeface="ＭＳ Ｐゴシック" charset="0"/>
        </a:defRPr>
      </a:lvl8pPr>
      <a:lvl9pPr marL="1828800" algn="l" rtl="0" fontAlgn="base">
        <a:spcBef>
          <a:spcPct val="0"/>
        </a:spcBef>
        <a:spcAft>
          <a:spcPct val="0"/>
        </a:spcAft>
        <a:defRPr sz="4000">
          <a:solidFill>
            <a:schemeClr val="tx2"/>
          </a:solidFill>
          <a:latin typeface="Comic Sans MS"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65B1533A-B263-AD23-AE07-4688EA3CC7C1}"/>
              </a:ext>
            </a:extLst>
          </p:cNvPr>
          <p:cNvSpPr>
            <a:spLocks noGrp="1" noChangeArrowheads="1"/>
          </p:cNvSpPr>
          <p:nvPr>
            <p:ph type="title"/>
          </p:nvPr>
        </p:nvSpPr>
        <p:spPr bwMode="auto">
          <a:xfrm>
            <a:off x="490538" y="1905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808F18A5-021F-D264-F166-822167679F1B}"/>
              </a:ext>
            </a:extLst>
          </p:cNvPr>
          <p:cNvSpPr>
            <a:spLocks noGrp="1" noChangeArrowheads="1"/>
          </p:cNvSpPr>
          <p:nvPr>
            <p:ph type="body" idx="1"/>
          </p:nvPr>
        </p:nvSpPr>
        <p:spPr bwMode="auto">
          <a:xfrm>
            <a:off x="914400" y="19177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BA74338-00A6-86DF-DF79-344080606997}"/>
              </a:ext>
            </a:extLst>
          </p:cNvPr>
          <p:cNvSpPr>
            <a:spLocks noGrp="1" noChangeArrowheads="1"/>
          </p:cNvSpPr>
          <p:nvPr>
            <p:ph type="dt" sz="half" idx="2"/>
          </p:nvPr>
        </p:nvSpPr>
        <p:spPr bwMode="auto">
          <a:xfrm>
            <a:off x="9144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29" name="Rectangle 5">
            <a:extLst>
              <a:ext uri="{FF2B5EF4-FFF2-40B4-BE49-F238E27FC236}">
                <a16:creationId xmlns:a16="http://schemas.microsoft.com/office/drawing/2014/main" id="{E8917D48-C110-A732-A44A-2249DCAA72E1}"/>
              </a:ext>
            </a:extLst>
          </p:cNvPr>
          <p:cNvSpPr>
            <a:spLocks noGrp="1" noChangeArrowheads="1"/>
          </p:cNvSpPr>
          <p:nvPr>
            <p:ph type="ftr" sz="quarter" idx="3"/>
          </p:nvPr>
        </p:nvSpPr>
        <p:spPr bwMode="auto">
          <a:xfrm>
            <a:off x="4165600" y="61849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30" name="Rectangle 6">
            <a:extLst>
              <a:ext uri="{FF2B5EF4-FFF2-40B4-BE49-F238E27FC236}">
                <a16:creationId xmlns:a16="http://schemas.microsoft.com/office/drawing/2014/main" id="{A6BE1520-584A-B509-7330-45ADCDEDF328}"/>
              </a:ext>
            </a:extLst>
          </p:cNvPr>
          <p:cNvSpPr>
            <a:spLocks noGrp="1" noChangeArrowheads="1"/>
          </p:cNvSpPr>
          <p:nvPr>
            <p:ph type="sldNum" sz="quarter" idx="4"/>
          </p:nvPr>
        </p:nvSpPr>
        <p:spPr bwMode="auto">
          <a:xfrm>
            <a:off x="87376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defRPr>
            </a:lvl1pPr>
          </a:lstStyle>
          <a:p>
            <a:pPr>
              <a:defRPr/>
            </a:pPr>
            <a:fld id="{A34FCBC3-99FE-4B75-A09C-FF40EBD105B3}" type="slidenum">
              <a:rPr lang="en-US" altLang="en-US"/>
              <a:pPr>
                <a:defRPr/>
              </a:pPr>
              <a:t>‹#›</a:t>
            </a:fld>
            <a:endParaRPr lang="en-US" altLang="en-US"/>
          </a:p>
        </p:txBody>
      </p:sp>
      <p:sp>
        <p:nvSpPr>
          <p:cNvPr id="1031" name="AutoShape 7">
            <a:extLst>
              <a:ext uri="{FF2B5EF4-FFF2-40B4-BE49-F238E27FC236}">
                <a16:creationId xmlns:a16="http://schemas.microsoft.com/office/drawing/2014/main" id="{325C92AC-2157-5768-4E5D-AB39A5F0664D}"/>
              </a:ext>
            </a:extLst>
          </p:cNvPr>
          <p:cNvSpPr>
            <a:spLocks noChangeArrowheads="1"/>
          </p:cNvSpPr>
          <p:nvPr userDrawn="1"/>
        </p:nvSpPr>
        <p:spPr bwMode="auto">
          <a:xfrm>
            <a:off x="9956800" y="622300"/>
            <a:ext cx="1930400" cy="838200"/>
          </a:xfrm>
          <a:prstGeom prst="rtTriangle">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2" name="Rectangle 8">
            <a:extLst>
              <a:ext uri="{FF2B5EF4-FFF2-40B4-BE49-F238E27FC236}">
                <a16:creationId xmlns:a16="http://schemas.microsoft.com/office/drawing/2014/main" id="{C084CF01-C8FC-8A82-0811-58ECB687376B}"/>
              </a:ext>
            </a:extLst>
          </p:cNvPr>
          <p:cNvSpPr>
            <a:spLocks noChangeArrowheads="1"/>
          </p:cNvSpPr>
          <p:nvPr userDrawn="1"/>
        </p:nvSpPr>
        <p:spPr bwMode="auto">
          <a:xfrm rot="1907285">
            <a:off x="10769600" y="822325"/>
            <a:ext cx="508000" cy="228600"/>
          </a:xfrm>
          <a:prstGeom prst="rect">
            <a:avLst/>
          </a:prstGeom>
          <a:solidFill>
            <a:schemeClr val="folHlink"/>
          </a:solidFill>
          <a:ln w="9525">
            <a:solidFill>
              <a:schemeClr val="folHlink"/>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4105" name="Line 9">
            <a:extLst>
              <a:ext uri="{FF2B5EF4-FFF2-40B4-BE49-F238E27FC236}">
                <a16:creationId xmlns:a16="http://schemas.microsoft.com/office/drawing/2014/main" id="{B8BCAD5D-838F-EF93-9422-9FEF461E2E65}"/>
              </a:ext>
            </a:extLst>
          </p:cNvPr>
          <p:cNvSpPr>
            <a:spLocks noChangeShapeType="1"/>
          </p:cNvSpPr>
          <p:nvPr userDrawn="1"/>
        </p:nvSpPr>
        <p:spPr bwMode="auto">
          <a:xfrm flipV="1">
            <a:off x="11104563" y="414338"/>
            <a:ext cx="333375" cy="420687"/>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06" name="Line 10">
            <a:extLst>
              <a:ext uri="{FF2B5EF4-FFF2-40B4-BE49-F238E27FC236}">
                <a16:creationId xmlns:a16="http://schemas.microsoft.com/office/drawing/2014/main" id="{DA6D2791-E25E-248D-3DF0-D5ACAFC92284}"/>
              </a:ext>
            </a:extLst>
          </p:cNvPr>
          <p:cNvSpPr>
            <a:spLocks noChangeShapeType="1"/>
          </p:cNvSpPr>
          <p:nvPr userDrawn="1"/>
        </p:nvSpPr>
        <p:spPr bwMode="auto">
          <a:xfrm>
            <a:off x="10933113" y="1046163"/>
            <a:ext cx="0" cy="711200"/>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4107" name="Line 11">
            <a:extLst>
              <a:ext uri="{FF2B5EF4-FFF2-40B4-BE49-F238E27FC236}">
                <a16:creationId xmlns:a16="http://schemas.microsoft.com/office/drawing/2014/main" id="{91D1B68D-425D-20E2-34F9-F524CBA2A1A4}"/>
              </a:ext>
            </a:extLst>
          </p:cNvPr>
          <p:cNvSpPr>
            <a:spLocks noChangeShapeType="1"/>
          </p:cNvSpPr>
          <p:nvPr userDrawn="1"/>
        </p:nvSpPr>
        <p:spPr bwMode="auto">
          <a:xfrm flipH="1" flipV="1">
            <a:off x="10280650" y="576263"/>
            <a:ext cx="519113" cy="239712"/>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6" name="Oval 12">
            <a:extLst>
              <a:ext uri="{FF2B5EF4-FFF2-40B4-BE49-F238E27FC236}">
                <a16:creationId xmlns:a16="http://schemas.microsoft.com/office/drawing/2014/main" id="{CFC448BA-5200-FCEE-4798-54AF56D088DD}"/>
              </a:ext>
            </a:extLst>
          </p:cNvPr>
          <p:cNvSpPr>
            <a:spLocks noChangeArrowheads="1"/>
          </p:cNvSpPr>
          <p:nvPr userDrawn="1"/>
        </p:nvSpPr>
        <p:spPr bwMode="auto">
          <a:xfrm>
            <a:off x="6096000" y="1412875"/>
            <a:ext cx="1987550" cy="211138"/>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7" name="Oval 13">
            <a:extLst>
              <a:ext uri="{FF2B5EF4-FFF2-40B4-BE49-F238E27FC236}">
                <a16:creationId xmlns:a16="http://schemas.microsoft.com/office/drawing/2014/main" id="{E9B820D0-A32D-A083-D823-1FB3C2E1F2B6}"/>
              </a:ext>
            </a:extLst>
          </p:cNvPr>
          <p:cNvSpPr>
            <a:spLocks noChangeArrowheads="1"/>
          </p:cNvSpPr>
          <p:nvPr userDrawn="1"/>
        </p:nvSpPr>
        <p:spPr bwMode="auto">
          <a:xfrm>
            <a:off x="323850" y="1335088"/>
            <a:ext cx="611188" cy="388937"/>
          </a:xfrm>
          <a:prstGeom prst="ellipse">
            <a:avLst/>
          </a:prstGeom>
          <a:solidFill>
            <a:schemeClr va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8" name="Oval 14">
            <a:extLst>
              <a:ext uri="{FF2B5EF4-FFF2-40B4-BE49-F238E27FC236}">
                <a16:creationId xmlns:a16="http://schemas.microsoft.com/office/drawing/2014/main" id="{B17BDFB4-A0BF-D0E0-99B5-30D317591619}"/>
              </a:ext>
            </a:extLst>
          </p:cNvPr>
          <p:cNvSpPr>
            <a:spLocks noChangeArrowheads="1"/>
          </p:cNvSpPr>
          <p:nvPr userDrawn="1"/>
        </p:nvSpPr>
        <p:spPr bwMode="auto">
          <a:xfrm>
            <a:off x="1174750" y="1446213"/>
            <a:ext cx="4773613" cy="150812"/>
          </a:xfrm>
          <a:prstGeom prst="ellipse">
            <a:avLst/>
          </a:prstGeom>
          <a:solidFill>
            <a:schemeClr val="fo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Tree>
    <p:extLst>
      <p:ext uri="{BB962C8B-B14F-4D97-AF65-F5344CB8AC3E}">
        <p14:creationId xmlns:p14="http://schemas.microsoft.com/office/powerpoint/2010/main" val="140010747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xStyles>
    <p:titleStyle>
      <a:lvl1pPr algn="l" rtl="0" eaLnBrk="0" fontAlgn="base" hangingPunct="0">
        <a:spcBef>
          <a:spcPct val="0"/>
        </a:spcBef>
        <a:spcAft>
          <a:spcPct val="0"/>
        </a:spcAft>
        <a:defRPr sz="40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2pPr>
      <a:lvl3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3pPr>
      <a:lvl4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4pPr>
      <a:lvl5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5pPr>
      <a:lvl6pPr marL="457200" algn="l" rtl="0" fontAlgn="base">
        <a:spcBef>
          <a:spcPct val="0"/>
        </a:spcBef>
        <a:spcAft>
          <a:spcPct val="0"/>
        </a:spcAft>
        <a:defRPr sz="4000">
          <a:solidFill>
            <a:schemeClr val="tx2"/>
          </a:solidFill>
          <a:latin typeface="Comic Sans MS" charset="0"/>
          <a:ea typeface="ＭＳ Ｐゴシック" charset="0"/>
          <a:cs typeface="ＭＳ Ｐゴシック" charset="0"/>
        </a:defRPr>
      </a:lvl6pPr>
      <a:lvl7pPr marL="914400" algn="l" rtl="0" fontAlgn="base">
        <a:spcBef>
          <a:spcPct val="0"/>
        </a:spcBef>
        <a:spcAft>
          <a:spcPct val="0"/>
        </a:spcAft>
        <a:defRPr sz="4000">
          <a:solidFill>
            <a:schemeClr val="tx2"/>
          </a:solidFill>
          <a:latin typeface="Comic Sans MS" charset="0"/>
          <a:ea typeface="ＭＳ Ｐゴシック" charset="0"/>
          <a:cs typeface="ＭＳ Ｐゴシック" charset="0"/>
        </a:defRPr>
      </a:lvl7pPr>
      <a:lvl8pPr marL="1371600" algn="l" rtl="0" fontAlgn="base">
        <a:spcBef>
          <a:spcPct val="0"/>
        </a:spcBef>
        <a:spcAft>
          <a:spcPct val="0"/>
        </a:spcAft>
        <a:defRPr sz="4000">
          <a:solidFill>
            <a:schemeClr val="tx2"/>
          </a:solidFill>
          <a:latin typeface="Comic Sans MS" charset="0"/>
          <a:ea typeface="ＭＳ Ｐゴシック" charset="0"/>
          <a:cs typeface="ＭＳ Ｐゴシック" charset="0"/>
        </a:defRPr>
      </a:lvl8pPr>
      <a:lvl9pPr marL="1828800" algn="l" rtl="0" fontAlgn="base">
        <a:spcBef>
          <a:spcPct val="0"/>
        </a:spcBef>
        <a:spcAft>
          <a:spcPct val="0"/>
        </a:spcAft>
        <a:defRPr sz="4000">
          <a:solidFill>
            <a:schemeClr val="tx2"/>
          </a:solidFill>
          <a:latin typeface="Comic Sans MS"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36727CC-8AFA-E4EB-903D-1A3483B72D08}"/>
              </a:ext>
            </a:extLst>
          </p:cNvPr>
          <p:cNvSpPr>
            <a:spLocks noGrp="1" noChangeArrowheads="1"/>
          </p:cNvSpPr>
          <p:nvPr>
            <p:ph type="title"/>
          </p:nvPr>
        </p:nvSpPr>
        <p:spPr bwMode="auto">
          <a:xfrm>
            <a:off x="490538" y="1905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5123" name="Rectangle 3">
            <a:extLst>
              <a:ext uri="{FF2B5EF4-FFF2-40B4-BE49-F238E27FC236}">
                <a16:creationId xmlns:a16="http://schemas.microsoft.com/office/drawing/2014/main" id="{A4F86BA3-33E7-13C6-0B39-EF1101BECD2F}"/>
              </a:ext>
            </a:extLst>
          </p:cNvPr>
          <p:cNvSpPr>
            <a:spLocks noGrp="1" noChangeArrowheads="1"/>
          </p:cNvSpPr>
          <p:nvPr>
            <p:ph type="body" idx="1"/>
          </p:nvPr>
        </p:nvSpPr>
        <p:spPr bwMode="auto">
          <a:xfrm>
            <a:off x="914400" y="19177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00532A0-B066-A0CD-CFAB-FAE9B1186D3D}"/>
              </a:ext>
            </a:extLst>
          </p:cNvPr>
          <p:cNvSpPr>
            <a:spLocks noGrp="1" noChangeArrowheads="1"/>
          </p:cNvSpPr>
          <p:nvPr>
            <p:ph type="dt" sz="half" idx="2"/>
          </p:nvPr>
        </p:nvSpPr>
        <p:spPr bwMode="auto">
          <a:xfrm>
            <a:off x="9144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29" name="Rectangle 5">
            <a:extLst>
              <a:ext uri="{FF2B5EF4-FFF2-40B4-BE49-F238E27FC236}">
                <a16:creationId xmlns:a16="http://schemas.microsoft.com/office/drawing/2014/main" id="{3773ABE7-26CB-D02A-4AA4-79818D0E478C}"/>
              </a:ext>
            </a:extLst>
          </p:cNvPr>
          <p:cNvSpPr>
            <a:spLocks noGrp="1" noChangeArrowheads="1"/>
          </p:cNvSpPr>
          <p:nvPr>
            <p:ph type="ftr" sz="quarter" idx="3"/>
          </p:nvPr>
        </p:nvSpPr>
        <p:spPr bwMode="auto">
          <a:xfrm>
            <a:off x="4165600" y="61849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30" name="Rectangle 6">
            <a:extLst>
              <a:ext uri="{FF2B5EF4-FFF2-40B4-BE49-F238E27FC236}">
                <a16:creationId xmlns:a16="http://schemas.microsoft.com/office/drawing/2014/main" id="{2FE62E5C-8B19-BF56-AE57-23F41546BA61}"/>
              </a:ext>
            </a:extLst>
          </p:cNvPr>
          <p:cNvSpPr>
            <a:spLocks noGrp="1" noChangeArrowheads="1"/>
          </p:cNvSpPr>
          <p:nvPr>
            <p:ph type="sldNum" sz="quarter" idx="4"/>
          </p:nvPr>
        </p:nvSpPr>
        <p:spPr bwMode="auto">
          <a:xfrm>
            <a:off x="87376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defRPr>
            </a:lvl1pPr>
          </a:lstStyle>
          <a:p>
            <a:pPr>
              <a:defRPr/>
            </a:pPr>
            <a:fld id="{66D366B4-EB5E-4B2B-B9A6-12A974892DAF}" type="slidenum">
              <a:rPr lang="en-US" altLang="en-US"/>
              <a:pPr>
                <a:defRPr/>
              </a:pPr>
              <a:t>‹#›</a:t>
            </a:fld>
            <a:endParaRPr lang="en-US" altLang="en-US"/>
          </a:p>
        </p:txBody>
      </p:sp>
      <p:sp>
        <p:nvSpPr>
          <p:cNvPr id="1031" name="AutoShape 7">
            <a:extLst>
              <a:ext uri="{FF2B5EF4-FFF2-40B4-BE49-F238E27FC236}">
                <a16:creationId xmlns:a16="http://schemas.microsoft.com/office/drawing/2014/main" id="{57FED720-9A7B-2A50-22D1-FD5B0DE258FB}"/>
              </a:ext>
            </a:extLst>
          </p:cNvPr>
          <p:cNvSpPr>
            <a:spLocks noChangeArrowheads="1"/>
          </p:cNvSpPr>
          <p:nvPr userDrawn="1"/>
        </p:nvSpPr>
        <p:spPr bwMode="auto">
          <a:xfrm>
            <a:off x="9956800" y="622300"/>
            <a:ext cx="1930400" cy="838200"/>
          </a:xfrm>
          <a:prstGeom prst="rtTriangle">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2" name="Rectangle 8">
            <a:extLst>
              <a:ext uri="{FF2B5EF4-FFF2-40B4-BE49-F238E27FC236}">
                <a16:creationId xmlns:a16="http://schemas.microsoft.com/office/drawing/2014/main" id="{132898F9-186E-3AD2-1F4F-C5F5A342CE36}"/>
              </a:ext>
            </a:extLst>
          </p:cNvPr>
          <p:cNvSpPr>
            <a:spLocks noChangeArrowheads="1"/>
          </p:cNvSpPr>
          <p:nvPr userDrawn="1"/>
        </p:nvSpPr>
        <p:spPr bwMode="auto">
          <a:xfrm rot="1907285">
            <a:off x="10769600" y="822325"/>
            <a:ext cx="508000" cy="228600"/>
          </a:xfrm>
          <a:prstGeom prst="rect">
            <a:avLst/>
          </a:prstGeom>
          <a:solidFill>
            <a:schemeClr val="folHlink"/>
          </a:solidFill>
          <a:ln w="9525">
            <a:solidFill>
              <a:schemeClr val="folHlink"/>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5129" name="Line 9">
            <a:extLst>
              <a:ext uri="{FF2B5EF4-FFF2-40B4-BE49-F238E27FC236}">
                <a16:creationId xmlns:a16="http://schemas.microsoft.com/office/drawing/2014/main" id="{2C891D4A-BF5C-4EBA-A3D4-82B0CECDAA26}"/>
              </a:ext>
            </a:extLst>
          </p:cNvPr>
          <p:cNvSpPr>
            <a:spLocks noChangeShapeType="1"/>
          </p:cNvSpPr>
          <p:nvPr userDrawn="1"/>
        </p:nvSpPr>
        <p:spPr bwMode="auto">
          <a:xfrm flipV="1">
            <a:off x="11104563" y="414338"/>
            <a:ext cx="333375" cy="420687"/>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30" name="Line 10">
            <a:extLst>
              <a:ext uri="{FF2B5EF4-FFF2-40B4-BE49-F238E27FC236}">
                <a16:creationId xmlns:a16="http://schemas.microsoft.com/office/drawing/2014/main" id="{05AF1B66-DB3C-0B8E-8441-C307146F02BD}"/>
              </a:ext>
            </a:extLst>
          </p:cNvPr>
          <p:cNvSpPr>
            <a:spLocks noChangeShapeType="1"/>
          </p:cNvSpPr>
          <p:nvPr userDrawn="1"/>
        </p:nvSpPr>
        <p:spPr bwMode="auto">
          <a:xfrm>
            <a:off x="10933113" y="1046163"/>
            <a:ext cx="0" cy="711200"/>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5131" name="Line 11">
            <a:extLst>
              <a:ext uri="{FF2B5EF4-FFF2-40B4-BE49-F238E27FC236}">
                <a16:creationId xmlns:a16="http://schemas.microsoft.com/office/drawing/2014/main" id="{110CCCF8-CAA7-95E9-5107-E27ADEA5008B}"/>
              </a:ext>
            </a:extLst>
          </p:cNvPr>
          <p:cNvSpPr>
            <a:spLocks noChangeShapeType="1"/>
          </p:cNvSpPr>
          <p:nvPr userDrawn="1"/>
        </p:nvSpPr>
        <p:spPr bwMode="auto">
          <a:xfrm flipH="1" flipV="1">
            <a:off x="10280650" y="576263"/>
            <a:ext cx="519113" cy="239712"/>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6" name="Oval 12">
            <a:extLst>
              <a:ext uri="{FF2B5EF4-FFF2-40B4-BE49-F238E27FC236}">
                <a16:creationId xmlns:a16="http://schemas.microsoft.com/office/drawing/2014/main" id="{19A08198-436C-00E7-E35D-8A2D4715FB55}"/>
              </a:ext>
            </a:extLst>
          </p:cNvPr>
          <p:cNvSpPr>
            <a:spLocks noChangeArrowheads="1"/>
          </p:cNvSpPr>
          <p:nvPr userDrawn="1"/>
        </p:nvSpPr>
        <p:spPr bwMode="auto">
          <a:xfrm>
            <a:off x="6096000" y="1412875"/>
            <a:ext cx="1987550" cy="211138"/>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7" name="Oval 13">
            <a:extLst>
              <a:ext uri="{FF2B5EF4-FFF2-40B4-BE49-F238E27FC236}">
                <a16:creationId xmlns:a16="http://schemas.microsoft.com/office/drawing/2014/main" id="{FE48EB78-A675-6D18-CA19-47FBFEDB0EDE}"/>
              </a:ext>
            </a:extLst>
          </p:cNvPr>
          <p:cNvSpPr>
            <a:spLocks noChangeArrowheads="1"/>
          </p:cNvSpPr>
          <p:nvPr userDrawn="1"/>
        </p:nvSpPr>
        <p:spPr bwMode="auto">
          <a:xfrm>
            <a:off x="323850" y="1335088"/>
            <a:ext cx="611188" cy="388937"/>
          </a:xfrm>
          <a:prstGeom prst="ellipse">
            <a:avLst/>
          </a:prstGeom>
          <a:solidFill>
            <a:schemeClr va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8" name="Oval 14">
            <a:extLst>
              <a:ext uri="{FF2B5EF4-FFF2-40B4-BE49-F238E27FC236}">
                <a16:creationId xmlns:a16="http://schemas.microsoft.com/office/drawing/2014/main" id="{0BDFC763-5EE0-34FC-7FD9-9AE30B04A820}"/>
              </a:ext>
            </a:extLst>
          </p:cNvPr>
          <p:cNvSpPr>
            <a:spLocks noChangeArrowheads="1"/>
          </p:cNvSpPr>
          <p:nvPr userDrawn="1"/>
        </p:nvSpPr>
        <p:spPr bwMode="auto">
          <a:xfrm>
            <a:off x="1174750" y="1446213"/>
            <a:ext cx="4773613" cy="150812"/>
          </a:xfrm>
          <a:prstGeom prst="ellipse">
            <a:avLst/>
          </a:prstGeom>
          <a:solidFill>
            <a:schemeClr val="fo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Tree>
    <p:extLst>
      <p:ext uri="{BB962C8B-B14F-4D97-AF65-F5344CB8AC3E}">
        <p14:creationId xmlns:p14="http://schemas.microsoft.com/office/powerpoint/2010/main" val="3460131329"/>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rtl="0" eaLnBrk="0" fontAlgn="base" hangingPunct="0">
        <a:spcBef>
          <a:spcPct val="0"/>
        </a:spcBef>
        <a:spcAft>
          <a:spcPct val="0"/>
        </a:spcAft>
        <a:defRPr sz="40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2pPr>
      <a:lvl3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3pPr>
      <a:lvl4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4pPr>
      <a:lvl5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5pPr>
      <a:lvl6pPr marL="457200" algn="l" rtl="0" fontAlgn="base">
        <a:spcBef>
          <a:spcPct val="0"/>
        </a:spcBef>
        <a:spcAft>
          <a:spcPct val="0"/>
        </a:spcAft>
        <a:defRPr sz="4000">
          <a:solidFill>
            <a:schemeClr val="tx2"/>
          </a:solidFill>
          <a:latin typeface="Comic Sans MS" charset="0"/>
          <a:ea typeface="ＭＳ Ｐゴシック" charset="0"/>
          <a:cs typeface="ＭＳ Ｐゴシック" charset="0"/>
        </a:defRPr>
      </a:lvl6pPr>
      <a:lvl7pPr marL="914400" algn="l" rtl="0" fontAlgn="base">
        <a:spcBef>
          <a:spcPct val="0"/>
        </a:spcBef>
        <a:spcAft>
          <a:spcPct val="0"/>
        </a:spcAft>
        <a:defRPr sz="4000">
          <a:solidFill>
            <a:schemeClr val="tx2"/>
          </a:solidFill>
          <a:latin typeface="Comic Sans MS" charset="0"/>
          <a:ea typeface="ＭＳ Ｐゴシック" charset="0"/>
          <a:cs typeface="ＭＳ Ｐゴシック" charset="0"/>
        </a:defRPr>
      </a:lvl7pPr>
      <a:lvl8pPr marL="1371600" algn="l" rtl="0" fontAlgn="base">
        <a:spcBef>
          <a:spcPct val="0"/>
        </a:spcBef>
        <a:spcAft>
          <a:spcPct val="0"/>
        </a:spcAft>
        <a:defRPr sz="4000">
          <a:solidFill>
            <a:schemeClr val="tx2"/>
          </a:solidFill>
          <a:latin typeface="Comic Sans MS" charset="0"/>
          <a:ea typeface="ＭＳ Ｐゴシック" charset="0"/>
          <a:cs typeface="ＭＳ Ｐゴシック" charset="0"/>
        </a:defRPr>
      </a:lvl8pPr>
      <a:lvl9pPr marL="1828800" algn="l" rtl="0" fontAlgn="base">
        <a:spcBef>
          <a:spcPct val="0"/>
        </a:spcBef>
        <a:spcAft>
          <a:spcPct val="0"/>
        </a:spcAft>
        <a:defRPr sz="4000">
          <a:solidFill>
            <a:schemeClr val="tx2"/>
          </a:solidFill>
          <a:latin typeface="Comic Sans MS"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89065F18-5839-0BD0-AB89-361A4B98D009}"/>
              </a:ext>
            </a:extLst>
          </p:cNvPr>
          <p:cNvSpPr>
            <a:spLocks noGrp="1" noChangeArrowheads="1"/>
          </p:cNvSpPr>
          <p:nvPr>
            <p:ph type="title"/>
          </p:nvPr>
        </p:nvSpPr>
        <p:spPr bwMode="auto">
          <a:xfrm>
            <a:off x="490538" y="190500"/>
            <a:ext cx="103632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7" name="Rectangle 3">
            <a:extLst>
              <a:ext uri="{FF2B5EF4-FFF2-40B4-BE49-F238E27FC236}">
                <a16:creationId xmlns:a16="http://schemas.microsoft.com/office/drawing/2014/main" id="{4F5648B0-F4D9-1274-FF80-594098B91CBB}"/>
              </a:ext>
            </a:extLst>
          </p:cNvPr>
          <p:cNvSpPr>
            <a:spLocks noGrp="1" noChangeArrowheads="1"/>
          </p:cNvSpPr>
          <p:nvPr>
            <p:ph type="body" idx="1"/>
          </p:nvPr>
        </p:nvSpPr>
        <p:spPr bwMode="auto">
          <a:xfrm>
            <a:off x="914400" y="1917700"/>
            <a:ext cx="10363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FF58069D-00AF-10B5-6B46-5C661FAB04FF}"/>
              </a:ext>
            </a:extLst>
          </p:cNvPr>
          <p:cNvSpPr>
            <a:spLocks noGrp="1" noChangeArrowheads="1"/>
          </p:cNvSpPr>
          <p:nvPr>
            <p:ph type="dt" sz="half" idx="2"/>
          </p:nvPr>
        </p:nvSpPr>
        <p:spPr bwMode="auto">
          <a:xfrm>
            <a:off x="9144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29" name="Rectangle 5">
            <a:extLst>
              <a:ext uri="{FF2B5EF4-FFF2-40B4-BE49-F238E27FC236}">
                <a16:creationId xmlns:a16="http://schemas.microsoft.com/office/drawing/2014/main" id="{5EE74F84-1C16-E17D-4C08-82698957548F}"/>
              </a:ext>
            </a:extLst>
          </p:cNvPr>
          <p:cNvSpPr>
            <a:spLocks noGrp="1" noChangeArrowheads="1"/>
          </p:cNvSpPr>
          <p:nvPr>
            <p:ph type="ftr" sz="quarter" idx="3"/>
          </p:nvPr>
        </p:nvSpPr>
        <p:spPr bwMode="auto">
          <a:xfrm>
            <a:off x="4165600" y="6184900"/>
            <a:ext cx="38608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eaLnBrk="0" fontAlgn="auto" hangingPunct="0">
              <a:spcBef>
                <a:spcPts val="0"/>
              </a:spcBef>
              <a:spcAft>
                <a:spcPts val="0"/>
              </a:spcAft>
              <a:defRPr sz="1400">
                <a:solidFill>
                  <a:srgbClr val="000000"/>
                </a:solidFill>
                <a:latin typeface="+mn-lt"/>
                <a:ea typeface="ＭＳ Ｐゴシック" charset="0"/>
                <a:cs typeface="+mn-cs"/>
              </a:defRPr>
            </a:lvl1pPr>
          </a:lstStyle>
          <a:p>
            <a:pPr>
              <a:defRPr/>
            </a:pPr>
            <a:endParaRPr lang="en-US"/>
          </a:p>
        </p:txBody>
      </p:sp>
      <p:sp>
        <p:nvSpPr>
          <p:cNvPr id="1030" name="Rectangle 6">
            <a:extLst>
              <a:ext uri="{FF2B5EF4-FFF2-40B4-BE49-F238E27FC236}">
                <a16:creationId xmlns:a16="http://schemas.microsoft.com/office/drawing/2014/main" id="{D67AE0CE-7011-A4CE-3E95-BC9128AD6509}"/>
              </a:ext>
            </a:extLst>
          </p:cNvPr>
          <p:cNvSpPr>
            <a:spLocks noGrp="1" noChangeArrowheads="1"/>
          </p:cNvSpPr>
          <p:nvPr>
            <p:ph type="sldNum" sz="quarter" idx="4"/>
          </p:nvPr>
        </p:nvSpPr>
        <p:spPr bwMode="auto">
          <a:xfrm>
            <a:off x="8737600" y="6184900"/>
            <a:ext cx="2540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400">
                <a:solidFill>
                  <a:srgbClr val="000000"/>
                </a:solidFill>
                <a:latin typeface="+mn-lt"/>
              </a:defRPr>
            </a:lvl1pPr>
          </a:lstStyle>
          <a:p>
            <a:pPr>
              <a:defRPr/>
            </a:pPr>
            <a:fld id="{2FE7F1E9-C065-4B0F-8355-539DF648BCD0}" type="slidenum">
              <a:rPr lang="en-US" altLang="en-US"/>
              <a:pPr>
                <a:defRPr/>
              </a:pPr>
              <a:t>‹#›</a:t>
            </a:fld>
            <a:endParaRPr lang="en-US" altLang="en-US"/>
          </a:p>
        </p:txBody>
      </p:sp>
      <p:sp>
        <p:nvSpPr>
          <p:cNvPr id="1031" name="AutoShape 7">
            <a:extLst>
              <a:ext uri="{FF2B5EF4-FFF2-40B4-BE49-F238E27FC236}">
                <a16:creationId xmlns:a16="http://schemas.microsoft.com/office/drawing/2014/main" id="{C4EB824F-C073-6944-E412-D2819A8EFB7B}"/>
              </a:ext>
            </a:extLst>
          </p:cNvPr>
          <p:cNvSpPr>
            <a:spLocks noChangeArrowheads="1"/>
          </p:cNvSpPr>
          <p:nvPr userDrawn="1"/>
        </p:nvSpPr>
        <p:spPr bwMode="auto">
          <a:xfrm>
            <a:off x="9956800" y="622300"/>
            <a:ext cx="1930400" cy="838200"/>
          </a:xfrm>
          <a:prstGeom prst="rtTriangle">
            <a:avLst/>
          </a:prstGeom>
          <a:solidFill>
            <a:schemeClr val="accent1"/>
          </a:solidFill>
          <a:ln w="9525">
            <a:solidFill>
              <a:schemeClr val="tx1"/>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2" name="Rectangle 8">
            <a:extLst>
              <a:ext uri="{FF2B5EF4-FFF2-40B4-BE49-F238E27FC236}">
                <a16:creationId xmlns:a16="http://schemas.microsoft.com/office/drawing/2014/main" id="{959E70C6-E082-D2B5-DB98-0D802356BF5A}"/>
              </a:ext>
            </a:extLst>
          </p:cNvPr>
          <p:cNvSpPr>
            <a:spLocks noChangeArrowheads="1"/>
          </p:cNvSpPr>
          <p:nvPr userDrawn="1"/>
        </p:nvSpPr>
        <p:spPr bwMode="auto">
          <a:xfrm rot="1907285">
            <a:off x="10769600" y="822325"/>
            <a:ext cx="508000" cy="228600"/>
          </a:xfrm>
          <a:prstGeom prst="rect">
            <a:avLst/>
          </a:prstGeom>
          <a:solidFill>
            <a:schemeClr val="folHlink"/>
          </a:solidFill>
          <a:ln w="9525">
            <a:solidFill>
              <a:schemeClr val="folHlink"/>
            </a:solidFill>
            <a:miter lim="800000"/>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6153" name="Line 9">
            <a:extLst>
              <a:ext uri="{FF2B5EF4-FFF2-40B4-BE49-F238E27FC236}">
                <a16:creationId xmlns:a16="http://schemas.microsoft.com/office/drawing/2014/main" id="{CE16694D-D607-98CA-E96E-21196FE3E177}"/>
              </a:ext>
            </a:extLst>
          </p:cNvPr>
          <p:cNvSpPr>
            <a:spLocks noChangeShapeType="1"/>
          </p:cNvSpPr>
          <p:nvPr userDrawn="1"/>
        </p:nvSpPr>
        <p:spPr bwMode="auto">
          <a:xfrm flipV="1">
            <a:off x="11104563" y="414338"/>
            <a:ext cx="333375" cy="420687"/>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4" name="Line 10">
            <a:extLst>
              <a:ext uri="{FF2B5EF4-FFF2-40B4-BE49-F238E27FC236}">
                <a16:creationId xmlns:a16="http://schemas.microsoft.com/office/drawing/2014/main" id="{3FAA71D5-1AD6-CF2B-BA6E-DFD404434AD4}"/>
              </a:ext>
            </a:extLst>
          </p:cNvPr>
          <p:cNvSpPr>
            <a:spLocks noChangeShapeType="1"/>
          </p:cNvSpPr>
          <p:nvPr userDrawn="1"/>
        </p:nvSpPr>
        <p:spPr bwMode="auto">
          <a:xfrm>
            <a:off x="10933113" y="1046163"/>
            <a:ext cx="0" cy="711200"/>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5" name="Line 11">
            <a:extLst>
              <a:ext uri="{FF2B5EF4-FFF2-40B4-BE49-F238E27FC236}">
                <a16:creationId xmlns:a16="http://schemas.microsoft.com/office/drawing/2014/main" id="{63C2BB40-16A2-6CB1-FE6E-C01D0C377EE7}"/>
              </a:ext>
            </a:extLst>
          </p:cNvPr>
          <p:cNvSpPr>
            <a:spLocks noChangeShapeType="1"/>
          </p:cNvSpPr>
          <p:nvPr userDrawn="1"/>
        </p:nvSpPr>
        <p:spPr bwMode="auto">
          <a:xfrm flipH="1" flipV="1">
            <a:off x="10280650" y="576263"/>
            <a:ext cx="519113" cy="239712"/>
          </a:xfrm>
          <a:prstGeom prst="line">
            <a:avLst/>
          </a:prstGeom>
          <a:noFill/>
          <a:ln w="28575">
            <a:solidFill>
              <a:schemeClr val="hlink"/>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1036" name="Oval 12">
            <a:extLst>
              <a:ext uri="{FF2B5EF4-FFF2-40B4-BE49-F238E27FC236}">
                <a16:creationId xmlns:a16="http://schemas.microsoft.com/office/drawing/2014/main" id="{3DAC359B-ABE1-5E70-184A-8608DDC3C923}"/>
              </a:ext>
            </a:extLst>
          </p:cNvPr>
          <p:cNvSpPr>
            <a:spLocks noChangeArrowheads="1"/>
          </p:cNvSpPr>
          <p:nvPr userDrawn="1"/>
        </p:nvSpPr>
        <p:spPr bwMode="auto">
          <a:xfrm>
            <a:off x="6096000" y="1412875"/>
            <a:ext cx="1987550" cy="211138"/>
          </a:xfrm>
          <a:prstGeom prst="ellipse">
            <a:avLst/>
          </a:prstGeom>
          <a:solidFill>
            <a:schemeClr val="accent1"/>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7" name="Oval 13">
            <a:extLst>
              <a:ext uri="{FF2B5EF4-FFF2-40B4-BE49-F238E27FC236}">
                <a16:creationId xmlns:a16="http://schemas.microsoft.com/office/drawing/2014/main" id="{DBAF0DF6-8EDD-E414-C441-F18F0C2E23E6}"/>
              </a:ext>
            </a:extLst>
          </p:cNvPr>
          <p:cNvSpPr>
            <a:spLocks noChangeArrowheads="1"/>
          </p:cNvSpPr>
          <p:nvPr userDrawn="1"/>
        </p:nvSpPr>
        <p:spPr bwMode="auto">
          <a:xfrm>
            <a:off x="323850" y="1335088"/>
            <a:ext cx="611188" cy="388937"/>
          </a:xfrm>
          <a:prstGeom prst="ellipse">
            <a:avLst/>
          </a:prstGeom>
          <a:solidFill>
            <a:schemeClr va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
        <p:nvSpPr>
          <p:cNvPr id="1038" name="Oval 14">
            <a:extLst>
              <a:ext uri="{FF2B5EF4-FFF2-40B4-BE49-F238E27FC236}">
                <a16:creationId xmlns:a16="http://schemas.microsoft.com/office/drawing/2014/main" id="{E25B4102-4EA9-7745-9161-E7AF99991785}"/>
              </a:ext>
            </a:extLst>
          </p:cNvPr>
          <p:cNvSpPr>
            <a:spLocks noChangeArrowheads="1"/>
          </p:cNvSpPr>
          <p:nvPr userDrawn="1"/>
        </p:nvSpPr>
        <p:spPr bwMode="auto">
          <a:xfrm>
            <a:off x="1174750" y="1446213"/>
            <a:ext cx="4773613" cy="150812"/>
          </a:xfrm>
          <a:prstGeom prst="ellipse">
            <a:avLst/>
          </a:prstGeom>
          <a:solidFill>
            <a:schemeClr val="folHlink"/>
          </a:solidFill>
          <a:ln w="9525">
            <a:solidFill>
              <a:schemeClr val="tx1"/>
            </a:solidFill>
            <a:round/>
            <a:headEnd/>
            <a:tailEnd/>
          </a:ln>
        </p:spPr>
        <p:txBody>
          <a:bodyPr wrap="none" anchor="ctr"/>
          <a:lstStyle>
            <a:lvl1pPr>
              <a:defRPr sz="2400">
                <a:solidFill>
                  <a:schemeClr val="tx1"/>
                </a:solidFill>
                <a:latin typeface="Arial" pitchFamily="34" charset="0"/>
                <a:ea typeface="ＭＳ Ｐゴシック" pitchFamily="34" charset="-128"/>
              </a:defRPr>
            </a:lvl1pPr>
            <a:lvl2pPr marL="742950" indent="-285750">
              <a:defRPr sz="2400">
                <a:solidFill>
                  <a:schemeClr val="tx1"/>
                </a:solidFill>
                <a:latin typeface="Arial" pitchFamily="34" charset="0"/>
                <a:ea typeface="ＭＳ Ｐゴシック" pitchFamily="34" charset="-128"/>
              </a:defRPr>
            </a:lvl2pPr>
            <a:lvl3pPr marL="1143000" indent="-228600">
              <a:defRPr sz="2400">
                <a:solidFill>
                  <a:schemeClr val="tx1"/>
                </a:solidFill>
                <a:latin typeface="Arial" pitchFamily="34" charset="0"/>
                <a:ea typeface="ＭＳ Ｐゴシック" pitchFamily="34" charset="-128"/>
              </a:defRPr>
            </a:lvl3pPr>
            <a:lvl4pPr marL="1600200" indent="-228600">
              <a:defRPr sz="2400">
                <a:solidFill>
                  <a:schemeClr val="tx1"/>
                </a:solidFill>
                <a:latin typeface="Arial" pitchFamily="34" charset="0"/>
                <a:ea typeface="ＭＳ Ｐゴシック" pitchFamily="34" charset="-128"/>
              </a:defRPr>
            </a:lvl4pPr>
            <a:lvl5pPr marL="2057400" indent="-228600">
              <a:defRPr sz="2400">
                <a:solidFill>
                  <a:schemeClr val="tx1"/>
                </a:solidFill>
                <a:latin typeface="Arial"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eaLnBrk="1" fontAlgn="auto" hangingPunct="1">
              <a:spcBef>
                <a:spcPts val="0"/>
              </a:spcBef>
              <a:spcAft>
                <a:spcPts val="0"/>
              </a:spcAft>
              <a:defRPr/>
            </a:pPr>
            <a:endParaRPr lang="en-US" altLang="en-US">
              <a:solidFill>
                <a:srgbClr val="000000"/>
              </a:solidFill>
            </a:endParaRPr>
          </a:p>
        </p:txBody>
      </p:sp>
    </p:spTree>
    <p:extLst>
      <p:ext uri="{BB962C8B-B14F-4D97-AF65-F5344CB8AC3E}">
        <p14:creationId xmlns:p14="http://schemas.microsoft.com/office/powerpoint/2010/main" val="179738865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l" rtl="0" eaLnBrk="0" fontAlgn="base" hangingPunct="0">
        <a:spcBef>
          <a:spcPct val="0"/>
        </a:spcBef>
        <a:spcAft>
          <a:spcPct val="0"/>
        </a:spcAft>
        <a:defRPr sz="4000">
          <a:solidFill>
            <a:schemeClr val="tx2"/>
          </a:solidFill>
          <a:latin typeface="+mj-lt"/>
          <a:ea typeface="MS PGothic" panose="020B0600070205080204" pitchFamily="34" charset="-128"/>
          <a:cs typeface="MS PGothic" charset="0"/>
        </a:defRPr>
      </a:lvl1pPr>
      <a:lvl2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2pPr>
      <a:lvl3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3pPr>
      <a:lvl4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4pPr>
      <a:lvl5pPr algn="l" rtl="0" eaLnBrk="0" fontAlgn="base" hangingPunct="0">
        <a:spcBef>
          <a:spcPct val="0"/>
        </a:spcBef>
        <a:spcAft>
          <a:spcPct val="0"/>
        </a:spcAft>
        <a:defRPr sz="4000">
          <a:solidFill>
            <a:schemeClr val="tx2"/>
          </a:solidFill>
          <a:latin typeface="Comic Sans MS" charset="0"/>
          <a:ea typeface="MS PGothic" panose="020B0600070205080204" pitchFamily="34" charset="-128"/>
          <a:cs typeface="MS PGothic" charset="0"/>
        </a:defRPr>
      </a:lvl5pPr>
      <a:lvl6pPr marL="457200" algn="l" rtl="0" fontAlgn="base">
        <a:spcBef>
          <a:spcPct val="0"/>
        </a:spcBef>
        <a:spcAft>
          <a:spcPct val="0"/>
        </a:spcAft>
        <a:defRPr sz="4000">
          <a:solidFill>
            <a:schemeClr val="tx2"/>
          </a:solidFill>
          <a:latin typeface="Comic Sans MS" charset="0"/>
          <a:ea typeface="ＭＳ Ｐゴシック" charset="0"/>
          <a:cs typeface="ＭＳ Ｐゴシック" charset="0"/>
        </a:defRPr>
      </a:lvl6pPr>
      <a:lvl7pPr marL="914400" algn="l" rtl="0" fontAlgn="base">
        <a:spcBef>
          <a:spcPct val="0"/>
        </a:spcBef>
        <a:spcAft>
          <a:spcPct val="0"/>
        </a:spcAft>
        <a:defRPr sz="4000">
          <a:solidFill>
            <a:schemeClr val="tx2"/>
          </a:solidFill>
          <a:latin typeface="Comic Sans MS" charset="0"/>
          <a:ea typeface="ＭＳ Ｐゴシック" charset="0"/>
          <a:cs typeface="ＭＳ Ｐゴシック" charset="0"/>
        </a:defRPr>
      </a:lvl7pPr>
      <a:lvl8pPr marL="1371600" algn="l" rtl="0" fontAlgn="base">
        <a:spcBef>
          <a:spcPct val="0"/>
        </a:spcBef>
        <a:spcAft>
          <a:spcPct val="0"/>
        </a:spcAft>
        <a:defRPr sz="4000">
          <a:solidFill>
            <a:schemeClr val="tx2"/>
          </a:solidFill>
          <a:latin typeface="Comic Sans MS" charset="0"/>
          <a:ea typeface="ＭＳ Ｐゴシック" charset="0"/>
          <a:cs typeface="ＭＳ Ｐゴシック" charset="0"/>
        </a:defRPr>
      </a:lvl8pPr>
      <a:lvl9pPr marL="1828800" algn="l" rtl="0" fontAlgn="base">
        <a:spcBef>
          <a:spcPct val="0"/>
        </a:spcBef>
        <a:spcAft>
          <a:spcPct val="0"/>
        </a:spcAft>
        <a:defRPr sz="4000">
          <a:solidFill>
            <a:schemeClr val="tx2"/>
          </a:solidFill>
          <a:latin typeface="Comic Sans MS" charset="0"/>
          <a:ea typeface="ＭＳ Ｐゴシック" charset="0"/>
          <a:cs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anose="020B0600070205080204" pitchFamily="34" charset="-128"/>
          <a:cs typeface="MS PGothic" charset="0"/>
        </a:defRPr>
      </a:lvl1pPr>
      <a:lvl2pPr marL="742950" indent="-285750" algn="l" rtl="0" eaLnBrk="0" fontAlgn="base" hangingPunct="0">
        <a:spcBef>
          <a:spcPct val="20000"/>
        </a:spcBef>
        <a:spcAft>
          <a:spcPct val="0"/>
        </a:spcAft>
        <a:buChar char="–"/>
        <a:defRPr sz="2800">
          <a:solidFill>
            <a:schemeClr val="tx1"/>
          </a:solidFill>
          <a:latin typeface="+mn-lt"/>
          <a:ea typeface="MS PGothic" panose="020B0600070205080204" pitchFamily="34" charset="-128"/>
          <a:cs typeface="MS PGothic" charset="0"/>
        </a:defRPr>
      </a:lvl2pPr>
      <a:lvl3pPr marL="1143000" indent="-228600" algn="l" rtl="0" eaLnBrk="0" fontAlgn="base" hangingPunct="0">
        <a:spcBef>
          <a:spcPct val="20000"/>
        </a:spcBef>
        <a:spcAft>
          <a:spcPct val="0"/>
        </a:spcAft>
        <a:buChar char="•"/>
        <a:defRPr sz="2400">
          <a:solidFill>
            <a:schemeClr val="tx1"/>
          </a:solidFill>
          <a:latin typeface="+mn-lt"/>
          <a:ea typeface="MS PGothic" panose="020B0600070205080204" pitchFamily="34" charset="-128"/>
          <a:cs typeface="MS PGothic" charset="0"/>
        </a:defRPr>
      </a:lvl3pPr>
      <a:lvl4pPr marL="16002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4pPr>
      <a:lvl5pPr marL="2057400" indent="-22860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4.emf"/><Relationship Id="rId13" Type="http://schemas.openxmlformats.org/officeDocument/2006/relationships/image" Target="../media/image7.emf"/><Relationship Id="rId3" Type="http://schemas.openxmlformats.org/officeDocument/2006/relationships/image" Target="../media/image1.jpeg"/><Relationship Id="rId7" Type="http://schemas.openxmlformats.org/officeDocument/2006/relationships/oleObject" Target="../embeddings/oleObject2.bin"/><Relationship Id="rId12"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3.emf"/><Relationship Id="rId11" Type="http://schemas.openxmlformats.org/officeDocument/2006/relationships/oleObject" Target="../embeddings/oleObject4.bin"/><Relationship Id="rId5" Type="http://schemas.openxmlformats.org/officeDocument/2006/relationships/oleObject" Target="../embeddings/oleObject1.bin"/><Relationship Id="rId15" Type="http://schemas.openxmlformats.org/officeDocument/2006/relationships/image" Target="../media/image8.emf"/><Relationship Id="rId10" Type="http://schemas.openxmlformats.org/officeDocument/2006/relationships/image" Target="../media/image5.emf"/><Relationship Id="rId4" Type="http://schemas.openxmlformats.org/officeDocument/2006/relationships/image" Target="../media/image2.jpeg"/><Relationship Id="rId9" Type="http://schemas.openxmlformats.org/officeDocument/2006/relationships/oleObject" Target="../embeddings/oleObject3.bin"/><Relationship Id="rId14" Type="http://schemas.openxmlformats.org/officeDocument/2006/relationships/oleObject" Target="../embeddings/oleObject5.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emf"/></Relationships>
</file>

<file path=ppt/slides/_rels/slide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16.xml"/><Relationship Id="rId4" Type="http://schemas.openxmlformats.org/officeDocument/2006/relationships/image" Target="../media/image12.jpeg"/></Relationships>
</file>

<file path=ppt/slides/_rels/slide5.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9888FAAC-64DC-00B1-4FB4-8DF11341D46E}"/>
              </a:ext>
            </a:extLst>
          </p:cNvPr>
          <p:cNvSpPr>
            <a:spLocks noGrp="1"/>
          </p:cNvSpPr>
          <p:nvPr>
            <p:ph type="ctrTitle"/>
          </p:nvPr>
        </p:nvSpPr>
        <p:spPr>
          <a:xfrm>
            <a:off x="1872456" y="1826659"/>
            <a:ext cx="8447087" cy="2003425"/>
          </a:xfrm>
        </p:spPr>
        <p:txBody>
          <a:bodyPr>
            <a:normAutofit fontScale="90000"/>
          </a:bodyPr>
          <a:lstStyle/>
          <a:p>
            <a:pPr>
              <a:defRPr/>
            </a:pPr>
            <a:br>
              <a:rPr lang="en-US" altLang="en-US" sz="2600" dirty="0"/>
            </a:br>
            <a:br>
              <a:rPr lang="en-US" altLang="en-US" sz="2600" dirty="0"/>
            </a:br>
            <a:br>
              <a:rPr lang="en-US" altLang="en-US" sz="2600" dirty="0"/>
            </a:br>
            <a:r>
              <a:rPr lang="en-US" altLang="en-US" b="1" dirty="0">
                <a:solidFill>
                  <a:srgbClr val="0000E5"/>
                </a:solidFill>
              </a:rPr>
              <a:t>Chapter 3:Kinematics in 2 or 3 Dimensions; Vectors</a:t>
            </a:r>
            <a:br>
              <a:rPr lang="en-US" altLang="en-US" b="1" dirty="0">
                <a:solidFill>
                  <a:srgbClr val="0000E5"/>
                </a:solidFill>
              </a:rPr>
            </a:br>
            <a:endParaRPr lang="en-US" altLang="en-US" b="1" dirty="0">
              <a:solidFill>
                <a:srgbClr val="0000E5"/>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9266" name="Picture 76" descr="Graph grid from Microsoft Journal smaller grid.jpg">
            <a:extLst>
              <a:ext uri="{FF2B5EF4-FFF2-40B4-BE49-F238E27FC236}">
                <a16:creationId xmlns:a16="http://schemas.microsoft.com/office/drawing/2014/main" id="{145A69D1-DA64-5411-17F0-3003CDA3B51F}"/>
              </a:ext>
            </a:extLst>
          </p:cNvPr>
          <p:cNvPicPr>
            <a:picLocks noChangeAspect="1"/>
          </p:cNvPicPr>
          <p:nvPr/>
        </p:nvPicPr>
        <p:blipFill>
          <a:blip r:embed="rId3">
            <a:extLst>
              <a:ext uri="{28A0092B-C50C-407E-A947-70E740481C1C}">
                <a14:useLocalDpi xmlns:a14="http://schemas.microsoft.com/office/drawing/2010/main" val="0"/>
              </a:ext>
            </a:extLst>
          </a:blip>
          <a:srcRect t="23700" r="17511"/>
          <a:stretch>
            <a:fillRect/>
          </a:stretch>
        </p:blipFill>
        <p:spPr bwMode="auto">
          <a:xfrm>
            <a:off x="3887788" y="3068638"/>
            <a:ext cx="1619250" cy="77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9267" name="Picture 75" descr="Graph grid from Microsoft Journal smaller grid.jpg">
            <a:extLst>
              <a:ext uri="{FF2B5EF4-FFF2-40B4-BE49-F238E27FC236}">
                <a16:creationId xmlns:a16="http://schemas.microsoft.com/office/drawing/2014/main" id="{D8C7120C-2606-F430-BC6F-5CC29C726ACD}"/>
              </a:ext>
            </a:extLst>
          </p:cNvPr>
          <p:cNvPicPr>
            <a:picLocks noChangeAspect="1"/>
          </p:cNvPicPr>
          <p:nvPr/>
        </p:nvPicPr>
        <p:blipFill>
          <a:blip r:embed="rId4">
            <a:extLst>
              <a:ext uri="{28A0092B-C50C-407E-A947-70E740481C1C}">
                <a14:useLocalDpi xmlns:a14="http://schemas.microsoft.com/office/drawing/2010/main" val="0"/>
              </a:ext>
            </a:extLst>
          </a:blip>
          <a:srcRect l="10928" r="56458"/>
          <a:stretch>
            <a:fillRect/>
          </a:stretch>
        </p:blipFill>
        <p:spPr bwMode="auto">
          <a:xfrm>
            <a:off x="6543675" y="2708275"/>
            <a:ext cx="898525" cy="143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9268" name="Picture 74" descr="Graph grid from Microsoft Journal smaller grid.jpg">
            <a:extLst>
              <a:ext uri="{FF2B5EF4-FFF2-40B4-BE49-F238E27FC236}">
                <a16:creationId xmlns:a16="http://schemas.microsoft.com/office/drawing/2014/main" id="{ED64F569-7B3B-A282-FD46-E2A16D33B35A}"/>
              </a:ext>
            </a:extLst>
          </p:cNvPr>
          <p:cNvPicPr>
            <a:picLocks noChangeAspect="1"/>
          </p:cNvPicPr>
          <p:nvPr/>
        </p:nvPicPr>
        <p:blipFill>
          <a:blip r:embed="rId3">
            <a:extLst>
              <a:ext uri="{28A0092B-C50C-407E-A947-70E740481C1C}">
                <a14:useLocalDpi xmlns:a14="http://schemas.microsoft.com/office/drawing/2010/main" val="0"/>
              </a:ext>
            </a:extLst>
          </a:blip>
          <a:srcRect r="30991"/>
          <a:stretch>
            <a:fillRect/>
          </a:stretch>
        </p:blipFill>
        <p:spPr bwMode="auto">
          <a:xfrm>
            <a:off x="6096000" y="4132263"/>
            <a:ext cx="1355725"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9269" name="Picture 73" descr="Graph grid from Microsoft Journal smaller grid.jpg">
            <a:extLst>
              <a:ext uri="{FF2B5EF4-FFF2-40B4-BE49-F238E27FC236}">
                <a16:creationId xmlns:a16="http://schemas.microsoft.com/office/drawing/2014/main" id="{3AD60D7F-411C-54C4-95D3-F4A60D1C7CDF}"/>
              </a:ext>
            </a:extLst>
          </p:cNvPr>
          <p:cNvPicPr>
            <a:picLocks noChangeAspect="1"/>
          </p:cNvPicPr>
          <p:nvPr/>
        </p:nvPicPr>
        <p:blipFill>
          <a:blip r:embed="rId3">
            <a:extLst>
              <a:ext uri="{28A0092B-C50C-407E-A947-70E740481C1C}">
                <a14:useLocalDpi xmlns:a14="http://schemas.microsoft.com/office/drawing/2010/main" val="0"/>
              </a:ext>
            </a:extLst>
          </a:blip>
          <a:srcRect r="30991"/>
          <a:stretch>
            <a:fillRect/>
          </a:stretch>
        </p:blipFill>
        <p:spPr bwMode="auto">
          <a:xfrm>
            <a:off x="4408488" y="4022725"/>
            <a:ext cx="1357312" cy="101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2" name="Rectangle 2">
            <a:extLst>
              <a:ext uri="{FF2B5EF4-FFF2-40B4-BE49-F238E27FC236}">
                <a16:creationId xmlns:a16="http://schemas.microsoft.com/office/drawing/2014/main" id="{568FFA14-67ED-DF0E-FD88-5251F09108C1}"/>
              </a:ext>
            </a:extLst>
          </p:cNvPr>
          <p:cNvSpPr>
            <a:spLocks noGrp="1" noChangeArrowheads="1"/>
          </p:cNvSpPr>
          <p:nvPr>
            <p:ph type="title"/>
          </p:nvPr>
        </p:nvSpPr>
        <p:spPr>
          <a:xfrm>
            <a:off x="2843213" y="66675"/>
            <a:ext cx="6772275" cy="557213"/>
          </a:xfrm>
        </p:spPr>
        <p:txBody>
          <a:bodyPr>
            <a:normAutofit fontScale="90000"/>
          </a:bodyPr>
          <a:lstStyle/>
          <a:p>
            <a:pPr eaLnBrk="1" fontAlgn="auto" hangingPunct="1">
              <a:spcAft>
                <a:spcPts val="0"/>
              </a:spcAft>
              <a:defRPr/>
            </a:pPr>
            <a:r>
              <a:rPr lang="en-US" sz="3600" dirty="0">
                <a:solidFill>
                  <a:schemeClr val="accent4">
                    <a:lumMod val="50000"/>
                  </a:schemeClr>
                </a:solidFill>
                <a:ea typeface="+mj-ea"/>
              </a:rPr>
              <a:t>Vector Addition: Components</a:t>
            </a:r>
          </a:p>
        </p:txBody>
      </p:sp>
      <p:sp>
        <p:nvSpPr>
          <p:cNvPr id="139271" name="Rectangle 3">
            <a:extLst>
              <a:ext uri="{FF2B5EF4-FFF2-40B4-BE49-F238E27FC236}">
                <a16:creationId xmlns:a16="http://schemas.microsoft.com/office/drawing/2014/main" id="{94A2F991-40A3-EA50-D737-9C98EAE5B722}"/>
              </a:ext>
            </a:extLst>
          </p:cNvPr>
          <p:cNvSpPr>
            <a:spLocks noGrp="1" noChangeArrowheads="1"/>
          </p:cNvSpPr>
          <p:nvPr>
            <p:ph idx="1"/>
          </p:nvPr>
        </p:nvSpPr>
        <p:spPr>
          <a:xfrm>
            <a:off x="750371" y="1615510"/>
            <a:ext cx="11196084" cy="1130934"/>
          </a:xfrm>
        </p:spPr>
        <p:txBody>
          <a:bodyPr/>
          <a:lstStyle/>
          <a:p>
            <a:pPr marL="192088" indent="-192088" eaLnBrk="1" hangingPunct="1"/>
            <a:r>
              <a:rPr lang="en-US" altLang="en-US" b="1" dirty="0">
                <a:solidFill>
                  <a:srgbClr val="7030A0"/>
                </a:solidFill>
              </a:rPr>
              <a:t>We add vectors by adding their x and y components because we can add things in a line</a:t>
            </a:r>
          </a:p>
        </p:txBody>
      </p:sp>
      <p:sp>
        <p:nvSpPr>
          <p:cNvPr id="83976" name="Line 4">
            <a:extLst>
              <a:ext uri="{FF2B5EF4-FFF2-40B4-BE49-F238E27FC236}">
                <a16:creationId xmlns:a16="http://schemas.microsoft.com/office/drawing/2014/main" id="{AC517A86-7368-A2FF-8D89-9DC568F5B630}"/>
              </a:ext>
            </a:extLst>
          </p:cNvPr>
          <p:cNvSpPr>
            <a:spLocks noChangeShapeType="1"/>
          </p:cNvSpPr>
          <p:nvPr/>
        </p:nvSpPr>
        <p:spPr bwMode="auto">
          <a:xfrm flipV="1">
            <a:off x="3903663" y="3165475"/>
            <a:ext cx="585787" cy="577850"/>
          </a:xfrm>
          <a:prstGeom prst="line">
            <a:avLst/>
          </a:prstGeom>
          <a:noFill/>
          <a:ln w="5715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39273" name="Group 5">
            <a:extLst>
              <a:ext uri="{FF2B5EF4-FFF2-40B4-BE49-F238E27FC236}">
                <a16:creationId xmlns:a16="http://schemas.microsoft.com/office/drawing/2014/main" id="{0727F308-8939-97C3-B1DB-203B5A1FD3E4}"/>
              </a:ext>
            </a:extLst>
          </p:cNvPr>
          <p:cNvGrpSpPr>
            <a:grpSpLocks/>
          </p:cNvGrpSpPr>
          <p:nvPr/>
        </p:nvGrpSpPr>
        <p:grpSpPr bwMode="auto">
          <a:xfrm>
            <a:off x="4037013" y="3175000"/>
            <a:ext cx="304800" cy="307975"/>
            <a:chOff x="1086" y="1380"/>
            <a:chExt cx="342" cy="344"/>
          </a:xfrm>
        </p:grpSpPr>
        <p:sp>
          <p:nvSpPr>
            <p:cNvPr id="139344" name="Text Box 6">
              <a:extLst>
                <a:ext uri="{FF2B5EF4-FFF2-40B4-BE49-F238E27FC236}">
                  <a16:creationId xmlns:a16="http://schemas.microsoft.com/office/drawing/2014/main" id="{AA2A6DF1-B79B-B50C-671A-3F076EAE3A8D}"/>
                </a:ext>
              </a:extLst>
            </p:cNvPr>
            <p:cNvSpPr txBox="1">
              <a:spLocks noChangeArrowheads="1"/>
            </p:cNvSpPr>
            <p:nvPr/>
          </p:nvSpPr>
          <p:spPr bwMode="auto">
            <a:xfrm>
              <a:off x="1086" y="1380"/>
              <a:ext cx="342" cy="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p>
          </p:txBody>
        </p:sp>
        <p:sp>
          <p:nvSpPr>
            <p:cNvPr id="2" name="Line 7">
              <a:extLst>
                <a:ext uri="{FF2B5EF4-FFF2-40B4-BE49-F238E27FC236}">
                  <a16:creationId xmlns:a16="http://schemas.microsoft.com/office/drawing/2014/main" id="{D832BD8B-CE9D-233C-31A4-05839A86FEA1}"/>
                </a:ext>
              </a:extLst>
            </p:cNvPr>
            <p:cNvSpPr>
              <a:spLocks noChangeShapeType="1"/>
            </p:cNvSpPr>
            <p:nvPr/>
          </p:nvSpPr>
          <p:spPr bwMode="auto">
            <a:xfrm>
              <a:off x="1120" y="1392"/>
              <a:ext cx="192"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sp>
        <p:nvSpPr>
          <p:cNvPr id="83978" name="Line 8">
            <a:extLst>
              <a:ext uri="{FF2B5EF4-FFF2-40B4-BE49-F238E27FC236}">
                <a16:creationId xmlns:a16="http://schemas.microsoft.com/office/drawing/2014/main" id="{A3E566BF-3A42-7F55-47D8-8D51AA18809D}"/>
              </a:ext>
            </a:extLst>
          </p:cNvPr>
          <p:cNvSpPr>
            <a:spLocks noChangeShapeType="1"/>
          </p:cNvSpPr>
          <p:nvPr/>
        </p:nvSpPr>
        <p:spPr bwMode="auto">
          <a:xfrm>
            <a:off x="3903663" y="3757613"/>
            <a:ext cx="1577975" cy="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3979" name="Line 9">
            <a:extLst>
              <a:ext uri="{FF2B5EF4-FFF2-40B4-BE49-F238E27FC236}">
                <a16:creationId xmlns:a16="http://schemas.microsoft.com/office/drawing/2014/main" id="{F7E02C54-6E4C-B1DE-2B7C-F9E4C8B0FAA3}"/>
              </a:ext>
            </a:extLst>
          </p:cNvPr>
          <p:cNvSpPr>
            <a:spLocks noChangeShapeType="1"/>
          </p:cNvSpPr>
          <p:nvPr/>
        </p:nvSpPr>
        <p:spPr bwMode="auto">
          <a:xfrm flipV="1">
            <a:off x="3887788" y="2849563"/>
            <a:ext cx="0" cy="91440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39276" name="Text Box 10">
            <a:extLst>
              <a:ext uri="{FF2B5EF4-FFF2-40B4-BE49-F238E27FC236}">
                <a16:creationId xmlns:a16="http://schemas.microsoft.com/office/drawing/2014/main" id="{EC7F3460-BE52-6EA3-3F3B-163132645DA9}"/>
              </a:ext>
            </a:extLst>
          </p:cNvPr>
          <p:cNvSpPr txBox="1">
            <a:spLocks noChangeArrowheads="1"/>
          </p:cNvSpPr>
          <p:nvPr/>
        </p:nvSpPr>
        <p:spPr bwMode="auto">
          <a:xfrm>
            <a:off x="5378450" y="3786188"/>
            <a:ext cx="103188" cy="265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x</a:t>
            </a:r>
          </a:p>
        </p:txBody>
      </p:sp>
      <p:sp>
        <p:nvSpPr>
          <p:cNvPr id="139277" name="Text Box 11">
            <a:extLst>
              <a:ext uri="{FF2B5EF4-FFF2-40B4-BE49-F238E27FC236}">
                <a16:creationId xmlns:a16="http://schemas.microsoft.com/office/drawing/2014/main" id="{C3B406CD-AE54-514E-6BC1-DC530043B00B}"/>
              </a:ext>
            </a:extLst>
          </p:cNvPr>
          <p:cNvSpPr txBox="1">
            <a:spLocks noChangeArrowheads="1"/>
          </p:cNvSpPr>
          <p:nvPr/>
        </p:nvSpPr>
        <p:spPr bwMode="auto">
          <a:xfrm>
            <a:off x="3673475" y="2940050"/>
            <a:ext cx="257175"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y</a:t>
            </a:r>
          </a:p>
        </p:txBody>
      </p:sp>
      <p:sp>
        <p:nvSpPr>
          <p:cNvPr id="83982" name="Line 12">
            <a:extLst>
              <a:ext uri="{FF2B5EF4-FFF2-40B4-BE49-F238E27FC236}">
                <a16:creationId xmlns:a16="http://schemas.microsoft.com/office/drawing/2014/main" id="{BF90AD21-8815-AADF-60FC-64E2573E546E}"/>
              </a:ext>
            </a:extLst>
          </p:cNvPr>
          <p:cNvSpPr>
            <a:spLocks noChangeShapeType="1"/>
          </p:cNvSpPr>
          <p:nvPr/>
        </p:nvSpPr>
        <p:spPr bwMode="auto">
          <a:xfrm>
            <a:off x="3895725" y="3751263"/>
            <a:ext cx="593725" cy="0"/>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3983" name="Line 13">
            <a:extLst>
              <a:ext uri="{FF2B5EF4-FFF2-40B4-BE49-F238E27FC236}">
                <a16:creationId xmlns:a16="http://schemas.microsoft.com/office/drawing/2014/main" id="{8C2F798F-F2C6-1A31-2DD2-53E783D515CD}"/>
              </a:ext>
            </a:extLst>
          </p:cNvPr>
          <p:cNvSpPr>
            <a:spLocks noChangeShapeType="1"/>
          </p:cNvSpPr>
          <p:nvPr/>
        </p:nvSpPr>
        <p:spPr bwMode="auto">
          <a:xfrm flipV="1">
            <a:off x="4445000" y="3205163"/>
            <a:ext cx="0" cy="563562"/>
          </a:xfrm>
          <a:prstGeom prst="line">
            <a:avLst/>
          </a:prstGeom>
          <a:noFill/>
          <a:ln w="47625">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39280" name="Text Box 14">
            <a:extLst>
              <a:ext uri="{FF2B5EF4-FFF2-40B4-BE49-F238E27FC236}">
                <a16:creationId xmlns:a16="http://schemas.microsoft.com/office/drawing/2014/main" id="{6126027F-C694-311E-9585-F1E7FC9C63CD}"/>
              </a:ext>
            </a:extLst>
          </p:cNvPr>
          <p:cNvSpPr txBox="1">
            <a:spLocks noChangeArrowheads="1"/>
          </p:cNvSpPr>
          <p:nvPr/>
        </p:nvSpPr>
        <p:spPr bwMode="auto">
          <a:xfrm>
            <a:off x="4073525" y="3775075"/>
            <a:ext cx="363538" cy="30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sp>
        <p:nvSpPr>
          <p:cNvPr id="139281" name="Text Box 15">
            <a:extLst>
              <a:ext uri="{FF2B5EF4-FFF2-40B4-BE49-F238E27FC236}">
                <a16:creationId xmlns:a16="http://schemas.microsoft.com/office/drawing/2014/main" id="{8315FD91-4303-1E2D-EF07-63DE1EFE53D4}"/>
              </a:ext>
            </a:extLst>
          </p:cNvPr>
          <p:cNvSpPr txBox="1">
            <a:spLocks noChangeArrowheads="1"/>
          </p:cNvSpPr>
          <p:nvPr/>
        </p:nvSpPr>
        <p:spPr bwMode="auto">
          <a:xfrm>
            <a:off x="4448175" y="3338513"/>
            <a:ext cx="360363" cy="30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aphicFrame>
        <p:nvGraphicFramePr>
          <p:cNvPr id="139282" name="Object 17">
            <a:extLst>
              <a:ext uri="{FF2B5EF4-FFF2-40B4-BE49-F238E27FC236}">
                <a16:creationId xmlns:a16="http://schemas.microsoft.com/office/drawing/2014/main" id="{CAC1496B-715D-2009-BFDC-C5267AA7EC31}"/>
              </a:ext>
            </a:extLst>
          </p:cNvPr>
          <p:cNvGraphicFramePr>
            <a:graphicFrameLocks noChangeAspect="1"/>
          </p:cNvGraphicFramePr>
          <p:nvPr/>
        </p:nvGraphicFramePr>
        <p:xfrm>
          <a:off x="1938338" y="2935288"/>
          <a:ext cx="1484312" cy="844550"/>
        </p:xfrm>
        <a:graphic>
          <a:graphicData uri="http://schemas.openxmlformats.org/presentationml/2006/ole">
            <mc:AlternateContent xmlns:mc="http://schemas.openxmlformats.org/markup-compatibility/2006">
              <mc:Choice xmlns:v="urn:schemas-microsoft-com:vml" Requires="v">
                <p:oleObj name="Equation" r:id="rId5" imgW="762000" imgH="431800" progId="Equation.DSMT4">
                  <p:embed/>
                </p:oleObj>
              </mc:Choice>
              <mc:Fallback>
                <p:oleObj name="Equation" r:id="rId5" imgW="762000" imgH="431800" progId="Equation.DSMT4">
                  <p:embed/>
                  <p:pic>
                    <p:nvPicPr>
                      <p:cNvPr id="139282" name="Object 17">
                        <a:extLst>
                          <a:ext uri="{FF2B5EF4-FFF2-40B4-BE49-F238E27FC236}">
                            <a16:creationId xmlns:a16="http://schemas.microsoft.com/office/drawing/2014/main" id="{CAC1496B-715D-2009-BFDC-C5267AA7EC31}"/>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8338" y="2935288"/>
                        <a:ext cx="1484312" cy="844550"/>
                      </a:xfrm>
                      <a:prstGeom prst="rect">
                        <a:avLst/>
                      </a:prstGeom>
                      <a:solidFill>
                        <a:schemeClr val="bg1"/>
                      </a:solidFill>
                      <a:ln w="28575">
                        <a:solidFill>
                          <a:schemeClr val="hlink"/>
                        </a:solidFill>
                        <a:miter lim="800000"/>
                        <a:headEnd/>
                        <a:tailEnd/>
                      </a:ln>
                    </p:spPr>
                  </p:pic>
                </p:oleObj>
              </mc:Fallback>
            </mc:AlternateContent>
          </a:graphicData>
        </a:graphic>
      </p:graphicFrame>
      <p:sp>
        <p:nvSpPr>
          <p:cNvPr id="34835" name="Line 18">
            <a:extLst>
              <a:ext uri="{FF2B5EF4-FFF2-40B4-BE49-F238E27FC236}">
                <a16:creationId xmlns:a16="http://schemas.microsoft.com/office/drawing/2014/main" id="{679FDF0E-8284-18B2-B203-F6D14C0A2876}"/>
              </a:ext>
            </a:extLst>
          </p:cNvPr>
          <p:cNvSpPr>
            <a:spLocks noChangeShapeType="1"/>
          </p:cNvSpPr>
          <p:nvPr/>
        </p:nvSpPr>
        <p:spPr bwMode="auto">
          <a:xfrm>
            <a:off x="6767513" y="2914650"/>
            <a:ext cx="579437" cy="1036638"/>
          </a:xfrm>
          <a:prstGeom prst="line">
            <a:avLst/>
          </a:prstGeom>
          <a:noFill/>
          <a:ln w="50800">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grpSp>
        <p:nvGrpSpPr>
          <p:cNvPr id="139284" name="Group 19">
            <a:extLst>
              <a:ext uri="{FF2B5EF4-FFF2-40B4-BE49-F238E27FC236}">
                <a16:creationId xmlns:a16="http://schemas.microsoft.com/office/drawing/2014/main" id="{D2791EAC-A384-8650-DD91-FD71241DA994}"/>
              </a:ext>
            </a:extLst>
          </p:cNvPr>
          <p:cNvGrpSpPr>
            <a:grpSpLocks/>
          </p:cNvGrpSpPr>
          <p:nvPr/>
        </p:nvGrpSpPr>
        <p:grpSpPr bwMode="auto">
          <a:xfrm>
            <a:off x="6899275" y="3063875"/>
            <a:ext cx="304800" cy="307975"/>
            <a:chOff x="3806" y="1766"/>
            <a:chExt cx="342" cy="346"/>
          </a:xfrm>
        </p:grpSpPr>
        <p:sp>
          <p:nvSpPr>
            <p:cNvPr id="139342" name="Text Box 20">
              <a:extLst>
                <a:ext uri="{FF2B5EF4-FFF2-40B4-BE49-F238E27FC236}">
                  <a16:creationId xmlns:a16="http://schemas.microsoft.com/office/drawing/2014/main" id="{E76AF922-1E82-E64B-69E1-39EAA47D81C4}"/>
                </a:ext>
              </a:extLst>
            </p:cNvPr>
            <p:cNvSpPr txBox="1">
              <a:spLocks noChangeArrowheads="1"/>
            </p:cNvSpPr>
            <p:nvPr/>
          </p:nvSpPr>
          <p:spPr bwMode="auto">
            <a:xfrm>
              <a:off x="3806" y="1766"/>
              <a:ext cx="342" cy="3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p>
          </p:txBody>
        </p:sp>
        <p:sp>
          <p:nvSpPr>
            <p:cNvPr id="3" name="Line 21">
              <a:extLst>
                <a:ext uri="{FF2B5EF4-FFF2-40B4-BE49-F238E27FC236}">
                  <a16:creationId xmlns:a16="http://schemas.microsoft.com/office/drawing/2014/main" id="{A622B89C-A32C-678F-FD39-C12BA2B2CFCF}"/>
                </a:ext>
              </a:extLst>
            </p:cNvPr>
            <p:cNvSpPr>
              <a:spLocks noChangeShapeType="1"/>
            </p:cNvSpPr>
            <p:nvPr/>
          </p:nvSpPr>
          <p:spPr bwMode="auto">
            <a:xfrm>
              <a:off x="3840" y="1770"/>
              <a:ext cx="192"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sp>
        <p:nvSpPr>
          <p:cNvPr id="83989" name="Line 22">
            <a:extLst>
              <a:ext uri="{FF2B5EF4-FFF2-40B4-BE49-F238E27FC236}">
                <a16:creationId xmlns:a16="http://schemas.microsoft.com/office/drawing/2014/main" id="{2E1F86EC-6DCB-2C1E-F41A-F5261CC4D979}"/>
              </a:ext>
            </a:extLst>
          </p:cNvPr>
          <p:cNvSpPr>
            <a:spLocks noChangeShapeType="1"/>
          </p:cNvSpPr>
          <p:nvPr/>
        </p:nvSpPr>
        <p:spPr bwMode="auto">
          <a:xfrm>
            <a:off x="6581775" y="2900363"/>
            <a:ext cx="808038" cy="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5" name="Line 23">
            <a:extLst>
              <a:ext uri="{FF2B5EF4-FFF2-40B4-BE49-F238E27FC236}">
                <a16:creationId xmlns:a16="http://schemas.microsoft.com/office/drawing/2014/main" id="{0DA27108-60D7-ED15-2D85-5959ECEFDDCE}"/>
              </a:ext>
            </a:extLst>
          </p:cNvPr>
          <p:cNvSpPr>
            <a:spLocks noChangeShapeType="1"/>
          </p:cNvSpPr>
          <p:nvPr/>
        </p:nvSpPr>
        <p:spPr bwMode="auto">
          <a:xfrm flipV="1">
            <a:off x="6761163" y="2608263"/>
            <a:ext cx="0" cy="1471612"/>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39287" name="Text Box 24">
            <a:extLst>
              <a:ext uri="{FF2B5EF4-FFF2-40B4-BE49-F238E27FC236}">
                <a16:creationId xmlns:a16="http://schemas.microsoft.com/office/drawing/2014/main" id="{3814099A-5773-1D87-354C-C6D0B320CFE0}"/>
              </a:ext>
            </a:extLst>
          </p:cNvPr>
          <p:cNvSpPr txBox="1">
            <a:spLocks noChangeArrowheads="1"/>
          </p:cNvSpPr>
          <p:nvPr/>
        </p:nvSpPr>
        <p:spPr bwMode="auto">
          <a:xfrm>
            <a:off x="6530975" y="2673350"/>
            <a:ext cx="257175"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y</a:t>
            </a:r>
          </a:p>
        </p:txBody>
      </p:sp>
      <p:sp>
        <p:nvSpPr>
          <p:cNvPr id="139288" name="Text Box 25">
            <a:extLst>
              <a:ext uri="{FF2B5EF4-FFF2-40B4-BE49-F238E27FC236}">
                <a16:creationId xmlns:a16="http://schemas.microsoft.com/office/drawing/2014/main" id="{327E0311-3484-444A-59D3-6E6CAE06AEBE}"/>
              </a:ext>
            </a:extLst>
          </p:cNvPr>
          <p:cNvSpPr txBox="1">
            <a:spLocks noChangeArrowheads="1"/>
          </p:cNvSpPr>
          <p:nvPr/>
        </p:nvSpPr>
        <p:spPr bwMode="auto">
          <a:xfrm>
            <a:off x="7470775" y="2822575"/>
            <a:ext cx="103188" cy="265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x</a:t>
            </a:r>
          </a:p>
        </p:txBody>
      </p:sp>
      <p:sp>
        <p:nvSpPr>
          <p:cNvPr id="34841" name="Line 26">
            <a:extLst>
              <a:ext uri="{FF2B5EF4-FFF2-40B4-BE49-F238E27FC236}">
                <a16:creationId xmlns:a16="http://schemas.microsoft.com/office/drawing/2014/main" id="{A00C25B6-5E10-3D07-0FCC-88A251A597EF}"/>
              </a:ext>
            </a:extLst>
          </p:cNvPr>
          <p:cNvSpPr>
            <a:spLocks noChangeShapeType="1"/>
          </p:cNvSpPr>
          <p:nvPr/>
        </p:nvSpPr>
        <p:spPr bwMode="auto">
          <a:xfrm>
            <a:off x="6745288" y="2914650"/>
            <a:ext cx="15875" cy="1014413"/>
          </a:xfrm>
          <a:prstGeom prst="line">
            <a:avLst/>
          </a:prstGeom>
          <a:noFill/>
          <a:ln w="41275">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34842" name="Line 27">
            <a:extLst>
              <a:ext uri="{FF2B5EF4-FFF2-40B4-BE49-F238E27FC236}">
                <a16:creationId xmlns:a16="http://schemas.microsoft.com/office/drawing/2014/main" id="{1F5D6120-B344-D33E-BD52-C4DC3FD0D98D}"/>
              </a:ext>
            </a:extLst>
          </p:cNvPr>
          <p:cNvSpPr>
            <a:spLocks noChangeShapeType="1"/>
          </p:cNvSpPr>
          <p:nvPr/>
        </p:nvSpPr>
        <p:spPr bwMode="auto">
          <a:xfrm>
            <a:off x="6767513" y="3895725"/>
            <a:ext cx="600075" cy="0"/>
          </a:xfrm>
          <a:prstGeom prst="line">
            <a:avLst/>
          </a:prstGeom>
          <a:noFill/>
          <a:ln w="41275">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39291" name="Text Box 28">
            <a:extLst>
              <a:ext uri="{FF2B5EF4-FFF2-40B4-BE49-F238E27FC236}">
                <a16:creationId xmlns:a16="http://schemas.microsoft.com/office/drawing/2014/main" id="{752FCD1B-4598-5066-9FE8-0AD0DB9FC09A}"/>
              </a:ext>
            </a:extLst>
          </p:cNvPr>
          <p:cNvSpPr txBox="1">
            <a:spLocks noChangeArrowheads="1"/>
          </p:cNvSpPr>
          <p:nvPr/>
        </p:nvSpPr>
        <p:spPr bwMode="auto">
          <a:xfrm>
            <a:off x="6856413" y="3808413"/>
            <a:ext cx="365125" cy="30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sp>
        <p:nvSpPr>
          <p:cNvPr id="139292" name="Text Box 29">
            <a:extLst>
              <a:ext uri="{FF2B5EF4-FFF2-40B4-BE49-F238E27FC236}">
                <a16:creationId xmlns:a16="http://schemas.microsoft.com/office/drawing/2014/main" id="{6BCA2CDB-39D5-622B-C5F8-5E258EA4BD35}"/>
              </a:ext>
            </a:extLst>
          </p:cNvPr>
          <p:cNvSpPr txBox="1">
            <a:spLocks noChangeArrowheads="1"/>
          </p:cNvSpPr>
          <p:nvPr/>
        </p:nvSpPr>
        <p:spPr bwMode="auto">
          <a:xfrm>
            <a:off x="6348413" y="3227388"/>
            <a:ext cx="393700" cy="307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aphicFrame>
        <p:nvGraphicFramePr>
          <p:cNvPr id="139293" name="Object 31">
            <a:extLst>
              <a:ext uri="{FF2B5EF4-FFF2-40B4-BE49-F238E27FC236}">
                <a16:creationId xmlns:a16="http://schemas.microsoft.com/office/drawing/2014/main" id="{3B072B58-6546-3D89-A9C8-795D3C39010B}"/>
              </a:ext>
            </a:extLst>
          </p:cNvPr>
          <p:cNvGraphicFramePr>
            <a:graphicFrameLocks noChangeAspect="1"/>
          </p:cNvGraphicFramePr>
          <p:nvPr/>
        </p:nvGraphicFramePr>
        <p:xfrm>
          <a:off x="8008938" y="3011488"/>
          <a:ext cx="1462087" cy="844550"/>
        </p:xfrm>
        <a:graphic>
          <a:graphicData uri="http://schemas.openxmlformats.org/presentationml/2006/ole">
            <mc:AlternateContent xmlns:mc="http://schemas.openxmlformats.org/markup-compatibility/2006">
              <mc:Choice xmlns:v="urn:schemas-microsoft-com:vml" Requires="v">
                <p:oleObj name="Equation" r:id="rId7" imgW="749300" imgH="431800" progId="Equation.DSMT4">
                  <p:embed/>
                </p:oleObj>
              </mc:Choice>
              <mc:Fallback>
                <p:oleObj name="Equation" r:id="rId7" imgW="749300" imgH="431800" progId="Equation.DSMT4">
                  <p:embed/>
                  <p:pic>
                    <p:nvPicPr>
                      <p:cNvPr id="139293" name="Object 31">
                        <a:extLst>
                          <a:ext uri="{FF2B5EF4-FFF2-40B4-BE49-F238E27FC236}">
                            <a16:creationId xmlns:a16="http://schemas.microsoft.com/office/drawing/2014/main" id="{3B072B58-6546-3D89-A9C8-795D3C39010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008938" y="3011488"/>
                        <a:ext cx="1462087" cy="844550"/>
                      </a:xfrm>
                      <a:prstGeom prst="rect">
                        <a:avLst/>
                      </a:prstGeom>
                      <a:solidFill>
                        <a:schemeClr val="bg1"/>
                      </a:solidFill>
                      <a:ln w="28575">
                        <a:solidFill>
                          <a:schemeClr val="folHlink"/>
                        </a:solidFill>
                        <a:miter lim="800000"/>
                        <a:headEnd/>
                        <a:tailEnd/>
                      </a:ln>
                    </p:spPr>
                  </p:pic>
                </p:oleObj>
              </mc:Fallback>
            </mc:AlternateContent>
          </a:graphicData>
        </a:graphic>
      </p:graphicFrame>
      <p:sp>
        <p:nvSpPr>
          <p:cNvPr id="83998" name="Line 32">
            <a:extLst>
              <a:ext uri="{FF2B5EF4-FFF2-40B4-BE49-F238E27FC236}">
                <a16:creationId xmlns:a16="http://schemas.microsoft.com/office/drawing/2014/main" id="{927A74A5-D1E0-8B54-EB81-F254971853DF}"/>
              </a:ext>
            </a:extLst>
          </p:cNvPr>
          <p:cNvSpPr>
            <a:spLocks noChangeShapeType="1"/>
          </p:cNvSpPr>
          <p:nvPr/>
        </p:nvSpPr>
        <p:spPr bwMode="auto">
          <a:xfrm flipV="1">
            <a:off x="4389438" y="3951288"/>
            <a:ext cx="0" cy="1120775"/>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3999" name="Line 33">
            <a:extLst>
              <a:ext uri="{FF2B5EF4-FFF2-40B4-BE49-F238E27FC236}">
                <a16:creationId xmlns:a16="http://schemas.microsoft.com/office/drawing/2014/main" id="{7BCF22F1-18FE-7B2C-4B04-BB23EE1A6578}"/>
              </a:ext>
            </a:extLst>
          </p:cNvPr>
          <p:cNvSpPr>
            <a:spLocks noChangeShapeType="1"/>
          </p:cNvSpPr>
          <p:nvPr/>
        </p:nvSpPr>
        <p:spPr bwMode="auto">
          <a:xfrm>
            <a:off x="4252913" y="4579938"/>
            <a:ext cx="1408112" cy="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4000" name="Line 37">
            <a:extLst>
              <a:ext uri="{FF2B5EF4-FFF2-40B4-BE49-F238E27FC236}">
                <a16:creationId xmlns:a16="http://schemas.microsoft.com/office/drawing/2014/main" id="{4CB8E086-A748-8442-96B6-6B5D71401B87}"/>
              </a:ext>
            </a:extLst>
          </p:cNvPr>
          <p:cNvSpPr>
            <a:spLocks noChangeShapeType="1"/>
          </p:cNvSpPr>
          <p:nvPr/>
        </p:nvSpPr>
        <p:spPr bwMode="auto">
          <a:xfrm flipV="1">
            <a:off x="6088063" y="3951288"/>
            <a:ext cx="0" cy="1120775"/>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6" name="Line 38">
            <a:extLst>
              <a:ext uri="{FF2B5EF4-FFF2-40B4-BE49-F238E27FC236}">
                <a16:creationId xmlns:a16="http://schemas.microsoft.com/office/drawing/2014/main" id="{A612090E-3371-8BD9-C5F6-55A29E803FE3}"/>
              </a:ext>
            </a:extLst>
          </p:cNvPr>
          <p:cNvSpPr>
            <a:spLocks noChangeShapeType="1"/>
          </p:cNvSpPr>
          <p:nvPr/>
        </p:nvSpPr>
        <p:spPr bwMode="auto">
          <a:xfrm>
            <a:off x="5953125" y="4579938"/>
            <a:ext cx="1408113" cy="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46155" name="Group 75">
            <a:extLst>
              <a:ext uri="{FF2B5EF4-FFF2-40B4-BE49-F238E27FC236}">
                <a16:creationId xmlns:a16="http://schemas.microsoft.com/office/drawing/2014/main" id="{C585FDCC-6DF5-4959-13C9-EBB1C1844CCE}"/>
              </a:ext>
            </a:extLst>
          </p:cNvPr>
          <p:cNvGrpSpPr>
            <a:grpSpLocks/>
          </p:cNvGrpSpPr>
          <p:nvPr/>
        </p:nvGrpSpPr>
        <p:grpSpPr bwMode="auto">
          <a:xfrm>
            <a:off x="4395788" y="4579938"/>
            <a:ext cx="1143000" cy="571500"/>
            <a:chOff x="976" y="3448"/>
            <a:chExt cx="1280" cy="640"/>
          </a:xfrm>
        </p:grpSpPr>
        <p:sp>
          <p:nvSpPr>
            <p:cNvPr id="84042" name="Line 36">
              <a:extLst>
                <a:ext uri="{FF2B5EF4-FFF2-40B4-BE49-F238E27FC236}">
                  <a16:creationId xmlns:a16="http://schemas.microsoft.com/office/drawing/2014/main" id="{4206EBF9-3DDC-2936-23C2-B95A21F52FC4}"/>
                </a:ext>
              </a:extLst>
            </p:cNvPr>
            <p:cNvSpPr>
              <a:spLocks noChangeShapeType="1"/>
            </p:cNvSpPr>
            <p:nvPr/>
          </p:nvSpPr>
          <p:spPr bwMode="auto">
            <a:xfrm>
              <a:off x="976" y="3448"/>
              <a:ext cx="1280" cy="496"/>
            </a:xfrm>
            <a:prstGeom prst="line">
              <a:avLst/>
            </a:prstGeom>
            <a:noFill/>
            <a:ln w="5715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39339" name="Group 53">
              <a:extLst>
                <a:ext uri="{FF2B5EF4-FFF2-40B4-BE49-F238E27FC236}">
                  <a16:creationId xmlns:a16="http://schemas.microsoft.com/office/drawing/2014/main" id="{57A9B1BA-DE04-9037-B22F-9D99F01F50ED}"/>
                </a:ext>
              </a:extLst>
            </p:cNvPr>
            <p:cNvGrpSpPr>
              <a:grpSpLocks/>
            </p:cNvGrpSpPr>
            <p:nvPr/>
          </p:nvGrpSpPr>
          <p:grpSpPr bwMode="auto">
            <a:xfrm>
              <a:off x="1300" y="3752"/>
              <a:ext cx="347" cy="336"/>
              <a:chOff x="1300" y="3752"/>
              <a:chExt cx="347" cy="336"/>
            </a:xfrm>
          </p:grpSpPr>
          <p:sp>
            <p:nvSpPr>
              <p:cNvPr id="139340" name="Text Box 51">
                <a:extLst>
                  <a:ext uri="{FF2B5EF4-FFF2-40B4-BE49-F238E27FC236}">
                    <a16:creationId xmlns:a16="http://schemas.microsoft.com/office/drawing/2014/main" id="{61AED1F5-9CBB-7A3C-DEE2-76E18EE787B5}"/>
                  </a:ext>
                </a:extLst>
              </p:cNvPr>
              <p:cNvSpPr txBox="1">
                <a:spLocks noChangeArrowheads="1"/>
              </p:cNvSpPr>
              <p:nvPr/>
            </p:nvSpPr>
            <p:spPr bwMode="auto">
              <a:xfrm>
                <a:off x="1300" y="3752"/>
                <a:ext cx="347"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3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p>
            </p:txBody>
          </p:sp>
          <p:sp>
            <p:nvSpPr>
              <p:cNvPr id="7" name="Line 52">
                <a:extLst>
                  <a:ext uri="{FF2B5EF4-FFF2-40B4-BE49-F238E27FC236}">
                    <a16:creationId xmlns:a16="http://schemas.microsoft.com/office/drawing/2014/main" id="{0379EB06-7090-5104-61D2-56BF545471C2}"/>
                  </a:ext>
                </a:extLst>
              </p:cNvPr>
              <p:cNvSpPr>
                <a:spLocks noChangeShapeType="1"/>
              </p:cNvSpPr>
              <p:nvPr/>
            </p:nvSpPr>
            <p:spPr bwMode="auto">
              <a:xfrm>
                <a:off x="1333" y="3786"/>
                <a:ext cx="187"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pSp>
        <p:nvGrpSpPr>
          <p:cNvPr id="46150" name="Group 70">
            <a:extLst>
              <a:ext uri="{FF2B5EF4-FFF2-40B4-BE49-F238E27FC236}">
                <a16:creationId xmlns:a16="http://schemas.microsoft.com/office/drawing/2014/main" id="{C90BD7B5-DD5E-F486-EC96-F35B1D8D2F18}"/>
              </a:ext>
            </a:extLst>
          </p:cNvPr>
          <p:cNvGrpSpPr>
            <a:grpSpLocks/>
          </p:cNvGrpSpPr>
          <p:nvPr/>
        </p:nvGrpSpPr>
        <p:grpSpPr bwMode="auto">
          <a:xfrm>
            <a:off x="6096000" y="4579938"/>
            <a:ext cx="1143000" cy="549275"/>
            <a:chOff x="2880" y="3448"/>
            <a:chExt cx="1280" cy="616"/>
          </a:xfrm>
        </p:grpSpPr>
        <p:sp>
          <p:nvSpPr>
            <p:cNvPr id="84038" name="Line 39">
              <a:extLst>
                <a:ext uri="{FF2B5EF4-FFF2-40B4-BE49-F238E27FC236}">
                  <a16:creationId xmlns:a16="http://schemas.microsoft.com/office/drawing/2014/main" id="{6BB1237C-8490-0764-4EEA-F5B8BD602375}"/>
                </a:ext>
              </a:extLst>
            </p:cNvPr>
            <p:cNvSpPr>
              <a:spLocks noChangeShapeType="1"/>
            </p:cNvSpPr>
            <p:nvPr/>
          </p:nvSpPr>
          <p:spPr bwMode="auto">
            <a:xfrm>
              <a:off x="2880" y="3448"/>
              <a:ext cx="1280" cy="497"/>
            </a:xfrm>
            <a:prstGeom prst="line">
              <a:avLst/>
            </a:prstGeom>
            <a:noFill/>
            <a:ln w="5715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39335" name="Group 54">
              <a:extLst>
                <a:ext uri="{FF2B5EF4-FFF2-40B4-BE49-F238E27FC236}">
                  <a16:creationId xmlns:a16="http://schemas.microsoft.com/office/drawing/2014/main" id="{A14EC880-B9E0-2BF8-F671-BB6EF58457AC}"/>
                </a:ext>
              </a:extLst>
            </p:cNvPr>
            <p:cNvGrpSpPr>
              <a:grpSpLocks/>
            </p:cNvGrpSpPr>
            <p:nvPr/>
          </p:nvGrpSpPr>
          <p:grpSpPr bwMode="auto">
            <a:xfrm>
              <a:off x="3212" y="3728"/>
              <a:ext cx="347" cy="336"/>
              <a:chOff x="1300" y="3752"/>
              <a:chExt cx="347" cy="336"/>
            </a:xfrm>
          </p:grpSpPr>
          <p:sp>
            <p:nvSpPr>
              <p:cNvPr id="139336" name="Text Box 55">
                <a:extLst>
                  <a:ext uri="{FF2B5EF4-FFF2-40B4-BE49-F238E27FC236}">
                    <a16:creationId xmlns:a16="http://schemas.microsoft.com/office/drawing/2014/main" id="{899AB471-BCEE-FF40-4120-834D3BA9E966}"/>
                  </a:ext>
                </a:extLst>
              </p:cNvPr>
              <p:cNvSpPr txBox="1">
                <a:spLocks noChangeArrowheads="1"/>
              </p:cNvSpPr>
              <p:nvPr/>
            </p:nvSpPr>
            <p:spPr bwMode="auto">
              <a:xfrm>
                <a:off x="1300" y="3752"/>
                <a:ext cx="347"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3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p>
            </p:txBody>
          </p:sp>
          <p:sp>
            <p:nvSpPr>
              <p:cNvPr id="84041" name="Line 56">
                <a:extLst>
                  <a:ext uri="{FF2B5EF4-FFF2-40B4-BE49-F238E27FC236}">
                    <a16:creationId xmlns:a16="http://schemas.microsoft.com/office/drawing/2014/main" id="{5B1C4C51-0097-9633-0F68-B720A752BEB4}"/>
                  </a:ext>
                </a:extLst>
              </p:cNvPr>
              <p:cNvSpPr>
                <a:spLocks noChangeShapeType="1"/>
              </p:cNvSpPr>
              <p:nvPr/>
            </p:nvSpPr>
            <p:spPr bwMode="auto">
              <a:xfrm>
                <a:off x="1334" y="3785"/>
                <a:ext cx="192"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pSp>
        <p:nvGrpSpPr>
          <p:cNvPr id="46146" name="Group 66">
            <a:extLst>
              <a:ext uri="{FF2B5EF4-FFF2-40B4-BE49-F238E27FC236}">
                <a16:creationId xmlns:a16="http://schemas.microsoft.com/office/drawing/2014/main" id="{4F644C9A-A3F2-2AE8-8503-1CD551D572F2}"/>
              </a:ext>
            </a:extLst>
          </p:cNvPr>
          <p:cNvGrpSpPr>
            <a:grpSpLocks/>
          </p:cNvGrpSpPr>
          <p:nvPr/>
        </p:nvGrpSpPr>
        <p:grpSpPr bwMode="auto">
          <a:xfrm>
            <a:off x="6096000" y="4283075"/>
            <a:ext cx="593725" cy="307975"/>
            <a:chOff x="2880" y="3116"/>
            <a:chExt cx="664" cy="345"/>
          </a:xfrm>
        </p:grpSpPr>
        <p:sp>
          <p:nvSpPr>
            <p:cNvPr id="8" name="Line 40">
              <a:extLst>
                <a:ext uri="{FF2B5EF4-FFF2-40B4-BE49-F238E27FC236}">
                  <a16:creationId xmlns:a16="http://schemas.microsoft.com/office/drawing/2014/main" id="{E4E98076-61DA-39CA-D429-4C7DB57A6CCB}"/>
                </a:ext>
              </a:extLst>
            </p:cNvPr>
            <p:cNvSpPr>
              <a:spLocks noChangeShapeType="1"/>
            </p:cNvSpPr>
            <p:nvPr/>
          </p:nvSpPr>
          <p:spPr bwMode="auto">
            <a:xfrm>
              <a:off x="2880" y="3440"/>
              <a:ext cx="664" cy="0"/>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39333" name="Text Box 57">
              <a:extLst>
                <a:ext uri="{FF2B5EF4-FFF2-40B4-BE49-F238E27FC236}">
                  <a16:creationId xmlns:a16="http://schemas.microsoft.com/office/drawing/2014/main" id="{989B8D77-E77B-527A-B025-9B7DDCEDCF87}"/>
                </a:ext>
              </a:extLst>
            </p:cNvPr>
            <p:cNvSpPr txBox="1">
              <a:spLocks noChangeArrowheads="1"/>
            </p:cNvSpPr>
            <p:nvPr/>
          </p:nvSpPr>
          <p:spPr bwMode="auto">
            <a:xfrm>
              <a:off x="3029" y="3116"/>
              <a:ext cx="407" cy="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46149" name="Group 69">
            <a:extLst>
              <a:ext uri="{FF2B5EF4-FFF2-40B4-BE49-F238E27FC236}">
                <a16:creationId xmlns:a16="http://schemas.microsoft.com/office/drawing/2014/main" id="{637C5E08-8504-F15A-7A1E-FE8BA3110CC6}"/>
              </a:ext>
            </a:extLst>
          </p:cNvPr>
          <p:cNvGrpSpPr>
            <a:grpSpLocks/>
          </p:cNvGrpSpPr>
          <p:nvPr/>
        </p:nvGrpSpPr>
        <p:grpSpPr bwMode="auto">
          <a:xfrm>
            <a:off x="7253288" y="4043363"/>
            <a:ext cx="536575" cy="1012825"/>
            <a:chOff x="4176" y="2848"/>
            <a:chExt cx="599" cy="1135"/>
          </a:xfrm>
        </p:grpSpPr>
        <p:sp>
          <p:nvSpPr>
            <p:cNvPr id="22594" name="Line 43">
              <a:extLst>
                <a:ext uri="{FF2B5EF4-FFF2-40B4-BE49-F238E27FC236}">
                  <a16:creationId xmlns:a16="http://schemas.microsoft.com/office/drawing/2014/main" id="{E0CC67E5-CC76-9B6F-6AE5-7BAAD3D9A5BD}"/>
                </a:ext>
              </a:extLst>
            </p:cNvPr>
            <p:cNvSpPr>
              <a:spLocks noChangeShapeType="1"/>
            </p:cNvSpPr>
            <p:nvPr/>
          </p:nvSpPr>
          <p:spPr bwMode="auto">
            <a:xfrm>
              <a:off x="4176" y="2848"/>
              <a:ext cx="16" cy="1135"/>
            </a:xfrm>
            <a:prstGeom prst="line">
              <a:avLst/>
            </a:prstGeom>
            <a:noFill/>
            <a:ln w="50800">
              <a:solidFill>
                <a:srgbClr val="00B05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cs typeface="Arial" charset="0"/>
              </a:endParaRPr>
            </a:p>
          </p:txBody>
        </p:sp>
        <p:sp>
          <p:nvSpPr>
            <p:cNvPr id="139331" name="Text Box 58">
              <a:extLst>
                <a:ext uri="{FF2B5EF4-FFF2-40B4-BE49-F238E27FC236}">
                  <a16:creationId xmlns:a16="http://schemas.microsoft.com/office/drawing/2014/main" id="{33C9D6E0-3EEE-2298-38C2-BC17FD0483C5}"/>
                </a:ext>
              </a:extLst>
            </p:cNvPr>
            <p:cNvSpPr txBox="1">
              <a:spLocks noChangeArrowheads="1"/>
            </p:cNvSpPr>
            <p:nvPr/>
          </p:nvSpPr>
          <p:spPr bwMode="auto">
            <a:xfrm>
              <a:off x="4254" y="3526"/>
              <a:ext cx="521" cy="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46147" name="Group 67">
            <a:extLst>
              <a:ext uri="{FF2B5EF4-FFF2-40B4-BE49-F238E27FC236}">
                <a16:creationId xmlns:a16="http://schemas.microsoft.com/office/drawing/2014/main" id="{DDCCE5B8-EBC6-64B4-FA6C-613C5CF91BAF}"/>
              </a:ext>
            </a:extLst>
          </p:cNvPr>
          <p:cNvGrpSpPr>
            <a:grpSpLocks/>
          </p:cNvGrpSpPr>
          <p:nvPr/>
        </p:nvGrpSpPr>
        <p:grpSpPr bwMode="auto">
          <a:xfrm>
            <a:off x="6667500" y="4275138"/>
            <a:ext cx="600075" cy="306387"/>
            <a:chOff x="3534" y="-1945"/>
            <a:chExt cx="672" cy="343"/>
          </a:xfrm>
        </p:grpSpPr>
        <p:sp>
          <p:nvSpPr>
            <p:cNvPr id="34880" name="Line 41">
              <a:extLst>
                <a:ext uri="{FF2B5EF4-FFF2-40B4-BE49-F238E27FC236}">
                  <a16:creationId xmlns:a16="http://schemas.microsoft.com/office/drawing/2014/main" id="{41B894F5-3162-CCC3-89CB-0658E94AED62}"/>
                </a:ext>
              </a:extLst>
            </p:cNvPr>
            <p:cNvSpPr>
              <a:spLocks noChangeShapeType="1"/>
            </p:cNvSpPr>
            <p:nvPr/>
          </p:nvSpPr>
          <p:spPr bwMode="auto">
            <a:xfrm>
              <a:off x="3534" y="-1604"/>
              <a:ext cx="672" cy="0"/>
            </a:xfrm>
            <a:prstGeom prst="line">
              <a:avLst/>
            </a:prstGeom>
            <a:noFill/>
            <a:ln w="53975">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39329" name="Text Box 59">
              <a:extLst>
                <a:ext uri="{FF2B5EF4-FFF2-40B4-BE49-F238E27FC236}">
                  <a16:creationId xmlns:a16="http://schemas.microsoft.com/office/drawing/2014/main" id="{70C1729B-9153-0FB6-FDDA-2442032174A9}"/>
                </a:ext>
              </a:extLst>
            </p:cNvPr>
            <p:cNvSpPr txBox="1">
              <a:spLocks noChangeArrowheads="1"/>
            </p:cNvSpPr>
            <p:nvPr/>
          </p:nvSpPr>
          <p:spPr bwMode="auto">
            <a:xfrm>
              <a:off x="3646" y="-1945"/>
              <a:ext cx="408" cy="3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46148" name="Group 68">
            <a:extLst>
              <a:ext uri="{FF2B5EF4-FFF2-40B4-BE49-F238E27FC236}">
                <a16:creationId xmlns:a16="http://schemas.microsoft.com/office/drawing/2014/main" id="{9309FB63-AFA4-9D8A-F7A2-3A0DC76EB789}"/>
              </a:ext>
            </a:extLst>
          </p:cNvPr>
          <p:cNvGrpSpPr>
            <a:grpSpLocks/>
          </p:cNvGrpSpPr>
          <p:nvPr/>
        </p:nvGrpSpPr>
        <p:grpSpPr bwMode="auto">
          <a:xfrm>
            <a:off x="7267575" y="4022725"/>
            <a:ext cx="379413" cy="563563"/>
            <a:chOff x="4192" y="2824"/>
            <a:chExt cx="426" cy="632"/>
          </a:xfrm>
        </p:grpSpPr>
        <p:sp>
          <p:nvSpPr>
            <p:cNvPr id="84030" name="Line 42">
              <a:extLst>
                <a:ext uri="{FF2B5EF4-FFF2-40B4-BE49-F238E27FC236}">
                  <a16:creationId xmlns:a16="http://schemas.microsoft.com/office/drawing/2014/main" id="{422DCCD3-646D-8AB0-2554-5A57B5056F9E}"/>
                </a:ext>
              </a:extLst>
            </p:cNvPr>
            <p:cNvSpPr>
              <a:spLocks noChangeShapeType="1"/>
            </p:cNvSpPr>
            <p:nvPr/>
          </p:nvSpPr>
          <p:spPr bwMode="auto">
            <a:xfrm flipV="1">
              <a:off x="4192" y="2824"/>
              <a:ext cx="0" cy="632"/>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39327" name="Text Box 61">
              <a:extLst>
                <a:ext uri="{FF2B5EF4-FFF2-40B4-BE49-F238E27FC236}">
                  <a16:creationId xmlns:a16="http://schemas.microsoft.com/office/drawing/2014/main" id="{F5519D15-C127-D138-9507-07053F18DA2F}"/>
                </a:ext>
              </a:extLst>
            </p:cNvPr>
            <p:cNvSpPr txBox="1">
              <a:spLocks noChangeArrowheads="1"/>
            </p:cNvSpPr>
            <p:nvPr/>
          </p:nvSpPr>
          <p:spPr bwMode="auto">
            <a:xfrm>
              <a:off x="4213" y="3036"/>
              <a:ext cx="405" cy="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39304" name="Group 71">
            <a:extLst>
              <a:ext uri="{FF2B5EF4-FFF2-40B4-BE49-F238E27FC236}">
                <a16:creationId xmlns:a16="http://schemas.microsoft.com/office/drawing/2014/main" id="{77BA547B-3CCE-9D73-1DC0-40FD7C46AE06}"/>
              </a:ext>
            </a:extLst>
          </p:cNvPr>
          <p:cNvGrpSpPr>
            <a:grpSpLocks/>
          </p:cNvGrpSpPr>
          <p:nvPr/>
        </p:nvGrpSpPr>
        <p:grpSpPr bwMode="auto">
          <a:xfrm>
            <a:off x="4389438" y="3997325"/>
            <a:ext cx="585787" cy="582613"/>
            <a:chOff x="968" y="2796"/>
            <a:chExt cx="656" cy="652"/>
          </a:xfrm>
        </p:grpSpPr>
        <p:sp>
          <p:nvSpPr>
            <p:cNvPr id="84026" name="Line 34">
              <a:extLst>
                <a:ext uri="{FF2B5EF4-FFF2-40B4-BE49-F238E27FC236}">
                  <a16:creationId xmlns:a16="http://schemas.microsoft.com/office/drawing/2014/main" id="{7E4230FD-BA8C-F07C-B5AA-463F9DC91CBC}"/>
                </a:ext>
              </a:extLst>
            </p:cNvPr>
            <p:cNvSpPr>
              <a:spLocks noChangeShapeType="1"/>
            </p:cNvSpPr>
            <p:nvPr/>
          </p:nvSpPr>
          <p:spPr bwMode="auto">
            <a:xfrm flipV="1">
              <a:off x="968" y="2800"/>
              <a:ext cx="656" cy="648"/>
            </a:xfrm>
            <a:prstGeom prst="line">
              <a:avLst/>
            </a:prstGeom>
            <a:noFill/>
            <a:ln w="5715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39323" name="Group 44">
              <a:extLst>
                <a:ext uri="{FF2B5EF4-FFF2-40B4-BE49-F238E27FC236}">
                  <a16:creationId xmlns:a16="http://schemas.microsoft.com/office/drawing/2014/main" id="{6E27DF39-1BFB-95D3-E468-BF55290FCE5C}"/>
                </a:ext>
              </a:extLst>
            </p:cNvPr>
            <p:cNvGrpSpPr>
              <a:grpSpLocks/>
            </p:cNvGrpSpPr>
            <p:nvPr/>
          </p:nvGrpSpPr>
          <p:grpSpPr bwMode="auto">
            <a:xfrm>
              <a:off x="1094" y="2796"/>
              <a:ext cx="341" cy="344"/>
              <a:chOff x="1086" y="1380"/>
              <a:chExt cx="341" cy="344"/>
            </a:xfrm>
          </p:grpSpPr>
          <p:sp>
            <p:nvSpPr>
              <p:cNvPr id="139324" name="Text Box 45">
                <a:extLst>
                  <a:ext uri="{FF2B5EF4-FFF2-40B4-BE49-F238E27FC236}">
                    <a16:creationId xmlns:a16="http://schemas.microsoft.com/office/drawing/2014/main" id="{7602751B-03A2-35F1-8BFC-1FB63CC49F05}"/>
                  </a:ext>
                </a:extLst>
              </p:cNvPr>
              <p:cNvSpPr txBox="1">
                <a:spLocks noChangeArrowheads="1"/>
              </p:cNvSpPr>
              <p:nvPr/>
            </p:nvSpPr>
            <p:spPr bwMode="auto">
              <a:xfrm>
                <a:off x="1086" y="1380"/>
                <a:ext cx="341" cy="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p>
            </p:txBody>
          </p:sp>
          <p:sp>
            <p:nvSpPr>
              <p:cNvPr id="9" name="Line 46">
                <a:extLst>
                  <a:ext uri="{FF2B5EF4-FFF2-40B4-BE49-F238E27FC236}">
                    <a16:creationId xmlns:a16="http://schemas.microsoft.com/office/drawing/2014/main" id="{12CFAC8D-0229-6491-104C-AD1EF0EA7A2F}"/>
                  </a:ext>
                </a:extLst>
              </p:cNvPr>
              <p:cNvSpPr>
                <a:spLocks noChangeShapeType="1"/>
              </p:cNvSpPr>
              <p:nvPr/>
            </p:nvSpPr>
            <p:spPr bwMode="auto">
              <a:xfrm>
                <a:off x="1120" y="1392"/>
                <a:ext cx="192"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pSp>
        <p:nvGrpSpPr>
          <p:cNvPr id="46152" name="Group 72">
            <a:extLst>
              <a:ext uri="{FF2B5EF4-FFF2-40B4-BE49-F238E27FC236}">
                <a16:creationId xmlns:a16="http://schemas.microsoft.com/office/drawing/2014/main" id="{698484C0-D797-BBE4-1CF0-0F0376D83D7C}"/>
              </a:ext>
            </a:extLst>
          </p:cNvPr>
          <p:cNvGrpSpPr>
            <a:grpSpLocks/>
          </p:cNvGrpSpPr>
          <p:nvPr/>
        </p:nvGrpSpPr>
        <p:grpSpPr bwMode="auto">
          <a:xfrm>
            <a:off x="4824413" y="3857625"/>
            <a:ext cx="422275" cy="508000"/>
            <a:chOff x="1456" y="2640"/>
            <a:chExt cx="472" cy="568"/>
          </a:xfrm>
        </p:grpSpPr>
        <p:sp>
          <p:nvSpPr>
            <p:cNvPr id="10" name="Line 63">
              <a:extLst>
                <a:ext uri="{FF2B5EF4-FFF2-40B4-BE49-F238E27FC236}">
                  <a16:creationId xmlns:a16="http://schemas.microsoft.com/office/drawing/2014/main" id="{74FFD997-23C0-E055-90FD-EA602E7F1290}"/>
                </a:ext>
              </a:extLst>
            </p:cNvPr>
            <p:cNvSpPr>
              <a:spLocks noChangeShapeType="1"/>
            </p:cNvSpPr>
            <p:nvPr/>
          </p:nvSpPr>
          <p:spPr bwMode="auto">
            <a:xfrm>
              <a:off x="1609" y="2640"/>
              <a:ext cx="0" cy="568"/>
            </a:xfrm>
            <a:prstGeom prst="line">
              <a:avLst/>
            </a:prstGeom>
            <a:noFill/>
            <a:ln w="9525">
              <a:solidFill>
                <a:schemeClr val="tx1"/>
              </a:solidFill>
              <a:round/>
              <a:headEnd/>
              <a:tailEn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4025" name="Line 64">
              <a:extLst>
                <a:ext uri="{FF2B5EF4-FFF2-40B4-BE49-F238E27FC236}">
                  <a16:creationId xmlns:a16="http://schemas.microsoft.com/office/drawing/2014/main" id="{95CE4121-ED1C-6AD1-F679-EC4058673001}"/>
                </a:ext>
              </a:extLst>
            </p:cNvPr>
            <p:cNvSpPr>
              <a:spLocks noChangeShapeType="1"/>
            </p:cNvSpPr>
            <p:nvPr/>
          </p:nvSpPr>
          <p:spPr bwMode="auto">
            <a:xfrm>
              <a:off x="1456" y="2800"/>
              <a:ext cx="472" cy="0"/>
            </a:xfrm>
            <a:prstGeom prst="line">
              <a:avLst/>
            </a:prstGeom>
            <a:noFill/>
            <a:ln w="9525">
              <a:solidFill>
                <a:schemeClr val="tx1"/>
              </a:solidFill>
              <a:round/>
              <a:headEnd/>
              <a:tailEn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aphicFrame>
        <p:nvGraphicFramePr>
          <p:cNvPr id="139306" name="Object 79">
            <a:extLst>
              <a:ext uri="{FF2B5EF4-FFF2-40B4-BE49-F238E27FC236}">
                <a16:creationId xmlns:a16="http://schemas.microsoft.com/office/drawing/2014/main" id="{3E7D55FC-56E5-77AF-8D6F-7241EDC24525}"/>
              </a:ext>
            </a:extLst>
          </p:cNvPr>
          <p:cNvGraphicFramePr>
            <a:graphicFrameLocks noChangeAspect="1"/>
          </p:cNvGraphicFramePr>
          <p:nvPr/>
        </p:nvGraphicFramePr>
        <p:xfrm>
          <a:off x="4032250" y="3532188"/>
          <a:ext cx="182563" cy="257175"/>
        </p:xfrm>
        <a:graphic>
          <a:graphicData uri="http://schemas.openxmlformats.org/presentationml/2006/ole">
            <mc:AlternateContent xmlns:mc="http://schemas.openxmlformats.org/markup-compatibility/2006">
              <mc:Choice xmlns:v="urn:schemas-microsoft-com:vml" Requires="v">
                <p:oleObj name="Equation" r:id="rId9" imgW="127000" imgH="177800" progId="Equation.DSMT4">
                  <p:embed/>
                </p:oleObj>
              </mc:Choice>
              <mc:Fallback>
                <p:oleObj name="Equation" r:id="rId9" imgW="127000" imgH="177800" progId="Equation.DSMT4">
                  <p:embed/>
                  <p:pic>
                    <p:nvPicPr>
                      <p:cNvPr id="139306" name="Object 79">
                        <a:extLst>
                          <a:ext uri="{FF2B5EF4-FFF2-40B4-BE49-F238E27FC236}">
                            <a16:creationId xmlns:a16="http://schemas.microsoft.com/office/drawing/2014/main" id="{3E7D55FC-56E5-77AF-8D6F-7241EDC24525}"/>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2250" y="3532188"/>
                        <a:ext cx="182563" cy="257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9307" name="Object 80">
            <a:extLst>
              <a:ext uri="{FF2B5EF4-FFF2-40B4-BE49-F238E27FC236}">
                <a16:creationId xmlns:a16="http://schemas.microsoft.com/office/drawing/2014/main" id="{8ED3F4E0-CA86-F4EE-DF5B-F06BA108E5E2}"/>
              </a:ext>
            </a:extLst>
          </p:cNvPr>
          <p:cNvGraphicFramePr>
            <a:graphicFrameLocks noChangeAspect="1"/>
          </p:cNvGraphicFramePr>
          <p:nvPr/>
        </p:nvGraphicFramePr>
        <p:xfrm>
          <a:off x="6756400" y="3133725"/>
          <a:ext cx="182563" cy="273050"/>
        </p:xfrm>
        <a:graphic>
          <a:graphicData uri="http://schemas.openxmlformats.org/presentationml/2006/ole">
            <mc:AlternateContent xmlns:mc="http://schemas.openxmlformats.org/markup-compatibility/2006">
              <mc:Choice xmlns:v="urn:schemas-microsoft-com:vml" Requires="v">
                <p:oleObj name="Equation" r:id="rId11" imgW="127000" imgH="190500" progId="Equation.DSMT4">
                  <p:embed/>
                </p:oleObj>
              </mc:Choice>
              <mc:Fallback>
                <p:oleObj name="Equation" r:id="rId11" imgW="127000" imgH="190500" progId="Equation.DSMT4">
                  <p:embed/>
                  <p:pic>
                    <p:nvPicPr>
                      <p:cNvPr id="139307" name="Object 80">
                        <a:extLst>
                          <a:ext uri="{FF2B5EF4-FFF2-40B4-BE49-F238E27FC236}">
                            <a16:creationId xmlns:a16="http://schemas.microsoft.com/office/drawing/2014/main" id="{8ED3F4E0-CA86-F4EE-DF5B-F06BA108E5E2}"/>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756400" y="3133725"/>
                        <a:ext cx="18256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139308" name="Object 81">
            <a:extLst>
              <a:ext uri="{FF2B5EF4-FFF2-40B4-BE49-F238E27FC236}">
                <a16:creationId xmlns:a16="http://schemas.microsoft.com/office/drawing/2014/main" id="{6CE197EA-491F-1790-B6BA-8FC905E500E7}"/>
              </a:ext>
            </a:extLst>
          </p:cNvPr>
          <p:cNvGraphicFramePr>
            <a:graphicFrameLocks noChangeAspect="1"/>
          </p:cNvGraphicFramePr>
          <p:nvPr/>
        </p:nvGraphicFramePr>
        <p:xfrm>
          <a:off x="4532313" y="4346575"/>
          <a:ext cx="182562" cy="255588"/>
        </p:xfrm>
        <a:graphic>
          <a:graphicData uri="http://schemas.openxmlformats.org/presentationml/2006/ole">
            <mc:AlternateContent xmlns:mc="http://schemas.openxmlformats.org/markup-compatibility/2006">
              <mc:Choice xmlns:v="urn:schemas-microsoft-com:vml" Requires="v">
                <p:oleObj name="Equation" r:id="rId9" imgW="127000" imgH="177800" progId="Equation.DSMT4">
                  <p:embed/>
                </p:oleObj>
              </mc:Choice>
              <mc:Fallback>
                <p:oleObj name="Equation" r:id="rId9" imgW="127000" imgH="177800" progId="Equation.DSMT4">
                  <p:embed/>
                  <p:pic>
                    <p:nvPicPr>
                      <p:cNvPr id="139308" name="Object 81">
                        <a:extLst>
                          <a:ext uri="{FF2B5EF4-FFF2-40B4-BE49-F238E27FC236}">
                            <a16:creationId xmlns:a16="http://schemas.microsoft.com/office/drawing/2014/main" id="{6CE197EA-491F-1790-B6BA-8FC905E500E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32313" y="4346575"/>
                        <a:ext cx="182562" cy="255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013" name="Freeform 1">
            <a:extLst>
              <a:ext uri="{FF2B5EF4-FFF2-40B4-BE49-F238E27FC236}">
                <a16:creationId xmlns:a16="http://schemas.microsoft.com/office/drawing/2014/main" id="{298553F0-BE55-561E-AF51-219DB5B40029}"/>
              </a:ext>
            </a:extLst>
          </p:cNvPr>
          <p:cNvSpPr>
            <a:spLocks/>
          </p:cNvSpPr>
          <p:nvPr/>
        </p:nvSpPr>
        <p:spPr bwMode="auto">
          <a:xfrm>
            <a:off x="4143375" y="3514725"/>
            <a:ext cx="98425" cy="219075"/>
          </a:xfrm>
          <a:custGeom>
            <a:avLst/>
            <a:gdLst>
              <a:gd name="T0" fmla="*/ 0 w 176345"/>
              <a:gd name="T1" fmla="*/ 0 h 389467"/>
              <a:gd name="T2" fmla="*/ 66298 w 176345"/>
              <a:gd name="T3" fmla="*/ 59013 h 389467"/>
              <a:gd name="T4" fmla="*/ 66298 w 176345"/>
              <a:gd name="T5" fmla="*/ 159683 h 389467"/>
              <a:gd name="T6" fmla="*/ 0 60000 65536"/>
              <a:gd name="T7" fmla="*/ 0 60000 65536"/>
              <a:gd name="T8" fmla="*/ 0 60000 65536"/>
            </a:gdLst>
            <a:ahLst/>
            <a:cxnLst>
              <a:cxn ang="T6">
                <a:pos x="T0" y="T1"/>
              </a:cxn>
              <a:cxn ang="T7">
                <a:pos x="T2" y="T3"/>
              </a:cxn>
              <a:cxn ang="T8">
                <a:pos x="T4" y="T5"/>
              </a:cxn>
            </a:cxnLst>
            <a:rect l="0" t="0" r="r" b="b"/>
            <a:pathLst>
              <a:path w="176345" h="389467">
                <a:moveTo>
                  <a:pt x="0" y="0"/>
                </a:moveTo>
                <a:cubicBezTo>
                  <a:pt x="67027" y="39511"/>
                  <a:pt x="134055" y="79022"/>
                  <a:pt x="160866" y="143933"/>
                </a:cubicBezTo>
                <a:cubicBezTo>
                  <a:pt x="187677" y="208844"/>
                  <a:pt x="174271" y="299155"/>
                  <a:pt x="160866" y="389467"/>
                </a:cubicBezTo>
              </a:path>
            </a:pathLst>
          </a:custGeom>
          <a:noFill/>
          <a:ln w="9525">
            <a:solidFill>
              <a:srgbClr val="0000FF"/>
            </a:solidFill>
            <a:round/>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1" name="Freeform 2">
            <a:extLst>
              <a:ext uri="{FF2B5EF4-FFF2-40B4-BE49-F238E27FC236}">
                <a16:creationId xmlns:a16="http://schemas.microsoft.com/office/drawing/2014/main" id="{7C4D778A-2E59-B4B5-3D46-B1BA2491E28B}"/>
              </a:ext>
            </a:extLst>
          </p:cNvPr>
          <p:cNvSpPr>
            <a:spLocks/>
          </p:cNvSpPr>
          <p:nvPr/>
        </p:nvSpPr>
        <p:spPr bwMode="auto">
          <a:xfrm>
            <a:off x="6767513" y="3352800"/>
            <a:ext cx="223837" cy="74613"/>
          </a:xfrm>
          <a:custGeom>
            <a:avLst/>
            <a:gdLst>
              <a:gd name="T0" fmla="*/ 0 w 397933"/>
              <a:gd name="T1" fmla="*/ 32785 h 130753"/>
              <a:gd name="T2" fmla="*/ 95501 w 397933"/>
              <a:gd name="T3" fmla="*/ 49177 h 130753"/>
              <a:gd name="T4" fmla="*/ 172637 w 397933"/>
              <a:gd name="T5" fmla="*/ 0 h 130753"/>
              <a:gd name="T6" fmla="*/ 0 60000 65536"/>
              <a:gd name="T7" fmla="*/ 0 60000 65536"/>
              <a:gd name="T8" fmla="*/ 0 60000 65536"/>
            </a:gdLst>
            <a:ahLst/>
            <a:cxnLst>
              <a:cxn ang="T6">
                <a:pos x="T0" y="T1"/>
              </a:cxn>
              <a:cxn ang="T7">
                <a:pos x="T2" y="T3"/>
              </a:cxn>
              <a:cxn ang="T8">
                <a:pos x="T4" y="T5"/>
              </a:cxn>
            </a:cxnLst>
            <a:rect l="0" t="0" r="r" b="b"/>
            <a:pathLst>
              <a:path w="397933" h="130753">
                <a:moveTo>
                  <a:pt x="0" y="84667"/>
                </a:moveTo>
                <a:cubicBezTo>
                  <a:pt x="76905" y="112889"/>
                  <a:pt x="153811" y="141111"/>
                  <a:pt x="220133" y="127000"/>
                </a:cubicBezTo>
                <a:cubicBezTo>
                  <a:pt x="286455" y="112889"/>
                  <a:pt x="342194" y="56444"/>
                  <a:pt x="397933" y="0"/>
                </a:cubicBezTo>
              </a:path>
            </a:pathLst>
          </a:custGeom>
          <a:noFill/>
          <a:ln w="9525">
            <a:solidFill>
              <a:srgbClr val="0000FF"/>
            </a:solidFill>
            <a:round/>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4015" name="Freeform 85">
            <a:extLst>
              <a:ext uri="{FF2B5EF4-FFF2-40B4-BE49-F238E27FC236}">
                <a16:creationId xmlns:a16="http://schemas.microsoft.com/office/drawing/2014/main" id="{ADA8E22B-D50C-AF40-7E45-17C6EE4E2AAA}"/>
              </a:ext>
            </a:extLst>
          </p:cNvPr>
          <p:cNvSpPr>
            <a:spLocks/>
          </p:cNvSpPr>
          <p:nvPr/>
        </p:nvSpPr>
        <p:spPr bwMode="auto">
          <a:xfrm>
            <a:off x="4648200" y="4338638"/>
            <a:ext cx="98425" cy="219075"/>
          </a:xfrm>
          <a:custGeom>
            <a:avLst/>
            <a:gdLst>
              <a:gd name="T0" fmla="*/ 0 w 176345"/>
              <a:gd name="T1" fmla="*/ 0 h 389467"/>
              <a:gd name="T2" fmla="*/ 66298 w 176345"/>
              <a:gd name="T3" fmla="*/ 59010 h 389467"/>
              <a:gd name="T4" fmla="*/ 66298 w 176345"/>
              <a:gd name="T5" fmla="*/ 159674 h 389467"/>
              <a:gd name="T6" fmla="*/ 0 60000 65536"/>
              <a:gd name="T7" fmla="*/ 0 60000 65536"/>
              <a:gd name="T8" fmla="*/ 0 60000 65536"/>
            </a:gdLst>
            <a:ahLst/>
            <a:cxnLst>
              <a:cxn ang="T6">
                <a:pos x="T0" y="T1"/>
              </a:cxn>
              <a:cxn ang="T7">
                <a:pos x="T2" y="T3"/>
              </a:cxn>
              <a:cxn ang="T8">
                <a:pos x="T4" y="T5"/>
              </a:cxn>
            </a:cxnLst>
            <a:rect l="0" t="0" r="r" b="b"/>
            <a:pathLst>
              <a:path w="176345" h="389467">
                <a:moveTo>
                  <a:pt x="0" y="0"/>
                </a:moveTo>
                <a:cubicBezTo>
                  <a:pt x="67027" y="39511"/>
                  <a:pt x="134055" y="79022"/>
                  <a:pt x="160866" y="143933"/>
                </a:cubicBezTo>
                <a:cubicBezTo>
                  <a:pt x="187677" y="208844"/>
                  <a:pt x="174271" y="299155"/>
                  <a:pt x="160866" y="389467"/>
                </a:cubicBezTo>
              </a:path>
            </a:pathLst>
          </a:custGeom>
          <a:noFill/>
          <a:ln w="9525">
            <a:solidFill>
              <a:srgbClr val="0000FF"/>
            </a:solidFill>
            <a:round/>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4" name="Group 3">
            <a:extLst>
              <a:ext uri="{FF2B5EF4-FFF2-40B4-BE49-F238E27FC236}">
                <a16:creationId xmlns:a16="http://schemas.microsoft.com/office/drawing/2014/main" id="{D45C5BDA-C7CA-CFE5-965D-39B9CF4EEB66}"/>
              </a:ext>
            </a:extLst>
          </p:cNvPr>
          <p:cNvGrpSpPr>
            <a:grpSpLocks/>
          </p:cNvGrpSpPr>
          <p:nvPr/>
        </p:nvGrpSpPr>
        <p:grpSpPr bwMode="auto">
          <a:xfrm>
            <a:off x="4948238" y="4008438"/>
            <a:ext cx="598487" cy="1035050"/>
            <a:chOff x="2529947" y="4457700"/>
            <a:chExt cx="1064153" cy="1841500"/>
          </a:xfrm>
        </p:grpSpPr>
        <p:grpSp>
          <p:nvGrpSpPr>
            <p:cNvPr id="139313" name="Group 74">
              <a:extLst>
                <a:ext uri="{FF2B5EF4-FFF2-40B4-BE49-F238E27FC236}">
                  <a16:creationId xmlns:a16="http://schemas.microsoft.com/office/drawing/2014/main" id="{77C8E9CE-B122-1AC2-DA9C-CA7FCB555479}"/>
                </a:ext>
              </a:extLst>
            </p:cNvPr>
            <p:cNvGrpSpPr>
              <a:grpSpLocks/>
            </p:cNvGrpSpPr>
            <p:nvPr/>
          </p:nvGrpSpPr>
          <p:grpSpPr bwMode="auto">
            <a:xfrm>
              <a:off x="2571750" y="4457700"/>
              <a:ext cx="1022350" cy="1841500"/>
              <a:chOff x="1620" y="2808"/>
              <a:chExt cx="644" cy="1160"/>
            </a:xfrm>
          </p:grpSpPr>
          <p:sp>
            <p:nvSpPr>
              <p:cNvPr id="34868" name="Line 35">
                <a:extLst>
                  <a:ext uri="{FF2B5EF4-FFF2-40B4-BE49-F238E27FC236}">
                    <a16:creationId xmlns:a16="http://schemas.microsoft.com/office/drawing/2014/main" id="{9895B58F-DF6E-5C67-6847-01CA06F31996}"/>
                  </a:ext>
                </a:extLst>
              </p:cNvPr>
              <p:cNvSpPr>
                <a:spLocks noChangeShapeType="1"/>
              </p:cNvSpPr>
              <p:nvPr/>
            </p:nvSpPr>
            <p:spPr bwMode="auto">
              <a:xfrm>
                <a:off x="1620" y="2808"/>
                <a:ext cx="644" cy="1160"/>
              </a:xfrm>
              <a:prstGeom prst="line">
                <a:avLst/>
              </a:prstGeom>
              <a:noFill/>
              <a:ln w="47625">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grpSp>
            <p:nvGrpSpPr>
              <p:cNvPr id="139317" name="Group 47">
                <a:extLst>
                  <a:ext uri="{FF2B5EF4-FFF2-40B4-BE49-F238E27FC236}">
                    <a16:creationId xmlns:a16="http://schemas.microsoft.com/office/drawing/2014/main" id="{30EB59E1-1D91-2E1A-F62C-5E1FAB7AF0B0}"/>
                  </a:ext>
                </a:extLst>
              </p:cNvPr>
              <p:cNvGrpSpPr>
                <a:grpSpLocks/>
              </p:cNvGrpSpPr>
              <p:nvPr/>
            </p:nvGrpSpPr>
            <p:grpSpPr bwMode="auto">
              <a:xfrm>
                <a:off x="1876" y="3000"/>
                <a:ext cx="336" cy="336"/>
                <a:chOff x="3806" y="1736"/>
                <a:chExt cx="336" cy="336"/>
              </a:xfrm>
            </p:grpSpPr>
            <p:sp>
              <p:nvSpPr>
                <p:cNvPr id="139318" name="Text Box 48">
                  <a:extLst>
                    <a:ext uri="{FF2B5EF4-FFF2-40B4-BE49-F238E27FC236}">
                      <a16:creationId xmlns:a16="http://schemas.microsoft.com/office/drawing/2014/main" id="{52B0A3FB-9682-5553-81C2-64EBD0EF056B}"/>
                    </a:ext>
                  </a:extLst>
                </p:cNvPr>
                <p:cNvSpPr txBox="1">
                  <a:spLocks noChangeArrowheads="1"/>
                </p:cNvSpPr>
                <p:nvPr/>
              </p:nvSpPr>
              <p:spPr bwMode="auto">
                <a:xfrm>
                  <a:off x="3806" y="1736"/>
                  <a:ext cx="336"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3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p>
              </p:txBody>
            </p:sp>
            <p:sp>
              <p:nvSpPr>
                <p:cNvPr id="12" name="Line 49">
                  <a:extLst>
                    <a:ext uri="{FF2B5EF4-FFF2-40B4-BE49-F238E27FC236}">
                      <a16:creationId xmlns:a16="http://schemas.microsoft.com/office/drawing/2014/main" id="{755B75F9-A1C3-CFB6-1301-B539B9AE7878}"/>
                    </a:ext>
                  </a:extLst>
                </p:cNvPr>
                <p:cNvSpPr>
                  <a:spLocks noChangeShapeType="1"/>
                </p:cNvSpPr>
                <p:nvPr/>
              </p:nvSpPr>
              <p:spPr bwMode="auto">
                <a:xfrm>
                  <a:off x="3840" y="1770"/>
                  <a:ext cx="192"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aphicFrame>
          <p:nvGraphicFramePr>
            <p:cNvPr id="139314" name="Object 82">
              <a:extLst>
                <a:ext uri="{FF2B5EF4-FFF2-40B4-BE49-F238E27FC236}">
                  <a16:creationId xmlns:a16="http://schemas.microsoft.com/office/drawing/2014/main" id="{1C4A58B6-5CD2-2B6A-F568-DA0520A2FA62}"/>
                </a:ext>
              </a:extLst>
            </p:cNvPr>
            <p:cNvGraphicFramePr>
              <a:graphicFrameLocks noChangeAspect="1"/>
            </p:cNvGraphicFramePr>
            <p:nvPr/>
          </p:nvGraphicFramePr>
          <p:xfrm>
            <a:off x="2529947" y="4766205"/>
            <a:ext cx="323850" cy="485775"/>
          </p:xfrm>
          <a:graphic>
            <a:graphicData uri="http://schemas.openxmlformats.org/presentationml/2006/ole">
              <mc:AlternateContent xmlns:mc="http://schemas.openxmlformats.org/markup-compatibility/2006">
                <mc:Choice xmlns:v="urn:schemas-microsoft-com:vml" Requires="v">
                  <p:oleObj name="Equation" r:id="rId14" imgW="127000" imgH="190500" progId="Equation.DSMT4">
                    <p:embed/>
                  </p:oleObj>
                </mc:Choice>
                <mc:Fallback>
                  <p:oleObj name="Equation" r:id="rId14" imgW="127000" imgH="190500" progId="Equation.DSMT4">
                    <p:embed/>
                    <p:pic>
                      <p:nvPicPr>
                        <p:cNvPr id="139314" name="Object 82">
                          <a:extLst>
                            <a:ext uri="{FF2B5EF4-FFF2-40B4-BE49-F238E27FC236}">
                              <a16:creationId xmlns:a16="http://schemas.microsoft.com/office/drawing/2014/main" id="{1C4A58B6-5CD2-2B6A-F568-DA0520A2FA62}"/>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529947" y="4766205"/>
                          <a:ext cx="323850" cy="48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4019" name="Freeform 86">
              <a:extLst>
                <a:ext uri="{FF2B5EF4-FFF2-40B4-BE49-F238E27FC236}">
                  <a16:creationId xmlns:a16="http://schemas.microsoft.com/office/drawing/2014/main" id="{D471227D-C649-E084-D0F7-5F28F16968B6}"/>
                </a:ext>
              </a:extLst>
            </p:cNvPr>
            <p:cNvSpPr>
              <a:spLocks/>
            </p:cNvSpPr>
            <p:nvPr/>
          </p:nvSpPr>
          <p:spPr bwMode="auto">
            <a:xfrm>
              <a:off x="2541238" y="5121430"/>
              <a:ext cx="397998" cy="132747"/>
            </a:xfrm>
            <a:custGeom>
              <a:avLst/>
              <a:gdLst>
                <a:gd name="T0" fmla="*/ 0 w 397933"/>
                <a:gd name="T1" fmla="*/ 84667 h 130753"/>
                <a:gd name="T2" fmla="*/ 220133 w 397933"/>
                <a:gd name="T3" fmla="*/ 127000 h 130753"/>
                <a:gd name="T4" fmla="*/ 397933 w 397933"/>
                <a:gd name="T5" fmla="*/ 0 h 130753"/>
                <a:gd name="T6" fmla="*/ 0 60000 65536"/>
                <a:gd name="T7" fmla="*/ 0 60000 65536"/>
                <a:gd name="T8" fmla="*/ 0 60000 65536"/>
              </a:gdLst>
              <a:ahLst/>
              <a:cxnLst>
                <a:cxn ang="T6">
                  <a:pos x="T0" y="T1"/>
                </a:cxn>
                <a:cxn ang="T7">
                  <a:pos x="T2" y="T3"/>
                </a:cxn>
                <a:cxn ang="T8">
                  <a:pos x="T4" y="T5"/>
                </a:cxn>
              </a:cxnLst>
              <a:rect l="0" t="0" r="r" b="b"/>
              <a:pathLst>
                <a:path w="397933" h="130753">
                  <a:moveTo>
                    <a:pt x="0" y="84667"/>
                  </a:moveTo>
                  <a:cubicBezTo>
                    <a:pt x="76905" y="112889"/>
                    <a:pt x="153811" y="141111"/>
                    <a:pt x="220133" y="127000"/>
                  </a:cubicBezTo>
                  <a:cubicBezTo>
                    <a:pt x="286455" y="112889"/>
                    <a:pt x="342194" y="56444"/>
                    <a:pt x="397933" y="0"/>
                  </a:cubicBezTo>
                </a:path>
              </a:pathLst>
            </a:custGeom>
            <a:noFill/>
            <a:ln w="9525">
              <a:solidFill>
                <a:srgbClr val="0000FF"/>
              </a:solidFill>
              <a:round/>
              <a:headEnd/>
              <a:tailEnd/>
            </a:ln>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15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up)">
                                      <p:cBhvr>
                                        <p:cTn id="11" dur="500"/>
                                        <p:tgtEl>
                                          <p:spTgt spid="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nodeType="clickEffect">
                                  <p:stCondLst>
                                    <p:cond delay="0"/>
                                  </p:stCondLst>
                                  <p:childTnLst>
                                    <p:set>
                                      <p:cBhvr>
                                        <p:cTn id="15" dur="1" fill="hold">
                                          <p:stCondLst>
                                            <p:cond delay="0"/>
                                          </p:stCondLst>
                                        </p:cTn>
                                        <p:tgtEl>
                                          <p:spTgt spid="46155"/>
                                        </p:tgtEl>
                                        <p:attrNameLst>
                                          <p:attrName>style.visibility</p:attrName>
                                        </p:attrNameLst>
                                      </p:cBhvr>
                                      <p:to>
                                        <p:strVal val="visible"/>
                                      </p:to>
                                    </p:set>
                                    <p:animEffect transition="in" filter="wipe(left)">
                                      <p:cBhvr>
                                        <p:cTn id="16" dur="500"/>
                                        <p:tgtEl>
                                          <p:spTgt spid="4615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nodeType="clickEffect">
                                  <p:stCondLst>
                                    <p:cond delay="0"/>
                                  </p:stCondLst>
                                  <p:childTnLst>
                                    <p:set>
                                      <p:cBhvr>
                                        <p:cTn id="20" dur="1" fill="hold">
                                          <p:stCondLst>
                                            <p:cond delay="0"/>
                                          </p:stCondLst>
                                        </p:cTn>
                                        <p:tgtEl>
                                          <p:spTgt spid="46146"/>
                                        </p:tgtEl>
                                        <p:attrNameLst>
                                          <p:attrName>style.visibility</p:attrName>
                                        </p:attrNameLst>
                                      </p:cBhvr>
                                      <p:to>
                                        <p:strVal val="visible"/>
                                      </p:to>
                                    </p:set>
                                    <p:animEffect transition="in" filter="wipe(left)">
                                      <p:cBhvr>
                                        <p:cTn id="21" dur="500"/>
                                        <p:tgtEl>
                                          <p:spTgt spid="46146"/>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2" presetClass="entr" presetSubtype="8" fill="hold" nodeType="clickEffect">
                                  <p:stCondLst>
                                    <p:cond delay="0"/>
                                  </p:stCondLst>
                                  <p:childTnLst>
                                    <p:set>
                                      <p:cBhvr>
                                        <p:cTn id="25" dur="1" fill="hold">
                                          <p:stCondLst>
                                            <p:cond delay="0"/>
                                          </p:stCondLst>
                                        </p:cTn>
                                        <p:tgtEl>
                                          <p:spTgt spid="46147"/>
                                        </p:tgtEl>
                                        <p:attrNameLst>
                                          <p:attrName>style.visibility</p:attrName>
                                        </p:attrNameLst>
                                      </p:cBhvr>
                                      <p:to>
                                        <p:strVal val="visible"/>
                                      </p:to>
                                    </p:set>
                                    <p:animEffect transition="in" filter="wipe(left)">
                                      <p:cBhvr>
                                        <p:cTn id="26" dur="500"/>
                                        <p:tgtEl>
                                          <p:spTgt spid="46147"/>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nodeType="clickEffect">
                                  <p:stCondLst>
                                    <p:cond delay="0"/>
                                  </p:stCondLst>
                                  <p:childTnLst>
                                    <p:set>
                                      <p:cBhvr>
                                        <p:cTn id="30" dur="1" fill="hold">
                                          <p:stCondLst>
                                            <p:cond delay="0"/>
                                          </p:stCondLst>
                                        </p:cTn>
                                        <p:tgtEl>
                                          <p:spTgt spid="46148"/>
                                        </p:tgtEl>
                                        <p:attrNameLst>
                                          <p:attrName>style.visibility</p:attrName>
                                        </p:attrNameLst>
                                      </p:cBhvr>
                                      <p:to>
                                        <p:strVal val="visible"/>
                                      </p:to>
                                    </p:set>
                                    <p:animEffect transition="in" filter="wipe(down)">
                                      <p:cBhvr>
                                        <p:cTn id="31" dur="500"/>
                                        <p:tgtEl>
                                          <p:spTgt spid="46148"/>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1" fill="hold" nodeType="clickEffect">
                                  <p:stCondLst>
                                    <p:cond delay="0"/>
                                  </p:stCondLst>
                                  <p:childTnLst>
                                    <p:set>
                                      <p:cBhvr>
                                        <p:cTn id="35" dur="1" fill="hold">
                                          <p:stCondLst>
                                            <p:cond delay="0"/>
                                          </p:stCondLst>
                                        </p:cTn>
                                        <p:tgtEl>
                                          <p:spTgt spid="46149"/>
                                        </p:tgtEl>
                                        <p:attrNameLst>
                                          <p:attrName>style.visibility</p:attrName>
                                        </p:attrNameLst>
                                      </p:cBhvr>
                                      <p:to>
                                        <p:strVal val="visible"/>
                                      </p:to>
                                    </p:set>
                                    <p:animEffect transition="in" filter="wipe(up)">
                                      <p:cBhvr>
                                        <p:cTn id="36" dur="500"/>
                                        <p:tgtEl>
                                          <p:spTgt spid="46149"/>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8" fill="hold" nodeType="clickEffect">
                                  <p:stCondLst>
                                    <p:cond delay="0"/>
                                  </p:stCondLst>
                                  <p:childTnLst>
                                    <p:set>
                                      <p:cBhvr>
                                        <p:cTn id="40" dur="1" fill="hold">
                                          <p:stCondLst>
                                            <p:cond delay="0"/>
                                          </p:stCondLst>
                                        </p:cTn>
                                        <p:tgtEl>
                                          <p:spTgt spid="46150"/>
                                        </p:tgtEl>
                                        <p:attrNameLst>
                                          <p:attrName>style.visibility</p:attrName>
                                        </p:attrNameLst>
                                      </p:cBhvr>
                                      <p:to>
                                        <p:strVal val="visible"/>
                                      </p:to>
                                    </p:set>
                                    <p:animEffect transition="in" filter="wipe(left)">
                                      <p:cBhvr>
                                        <p:cTn id="41" dur="500"/>
                                        <p:tgtEl>
                                          <p:spTgt spid="4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5A484248-16B7-74EF-5D6C-3A065D0832BE}"/>
              </a:ext>
            </a:extLst>
          </p:cNvPr>
          <p:cNvSpPr>
            <a:spLocks noGrp="1" noChangeArrowheads="1"/>
          </p:cNvSpPr>
          <p:nvPr>
            <p:ph type="title"/>
          </p:nvPr>
        </p:nvSpPr>
        <p:spPr>
          <a:xfrm>
            <a:off x="2922588" y="441325"/>
            <a:ext cx="6546850" cy="771525"/>
          </a:xfrm>
        </p:spPr>
        <p:txBody>
          <a:bodyPr/>
          <a:lstStyle/>
          <a:p>
            <a:pPr eaLnBrk="1" fontAlgn="auto" hangingPunct="1">
              <a:spcAft>
                <a:spcPts val="0"/>
              </a:spcAft>
              <a:defRPr/>
            </a:pPr>
            <a:r>
              <a:rPr lang="en-US" altLang="en-US" sz="3600">
                <a:solidFill>
                  <a:schemeClr val="tx1">
                    <a:lumMod val="75000"/>
                    <a:lumOff val="25000"/>
                  </a:schemeClr>
                </a:solidFill>
                <a:ea typeface="+mj-ea"/>
              </a:rPr>
              <a:t>Vector Addition: Components</a:t>
            </a:r>
          </a:p>
        </p:txBody>
      </p:sp>
      <p:sp>
        <p:nvSpPr>
          <p:cNvPr id="141315" name="Rectangle 3">
            <a:extLst>
              <a:ext uri="{FF2B5EF4-FFF2-40B4-BE49-F238E27FC236}">
                <a16:creationId xmlns:a16="http://schemas.microsoft.com/office/drawing/2014/main" id="{B3A61E66-5A83-F2EC-0E4F-4B7A37E52487}"/>
              </a:ext>
            </a:extLst>
          </p:cNvPr>
          <p:cNvSpPr>
            <a:spLocks noGrp="1" noChangeArrowheads="1"/>
          </p:cNvSpPr>
          <p:nvPr>
            <p:ph idx="1"/>
          </p:nvPr>
        </p:nvSpPr>
        <p:spPr>
          <a:xfrm>
            <a:off x="2792413" y="1470025"/>
            <a:ext cx="7332662" cy="557213"/>
          </a:xfrm>
        </p:spPr>
        <p:txBody>
          <a:bodyPr/>
          <a:lstStyle/>
          <a:p>
            <a:pPr marL="192088" indent="-192088" eaLnBrk="1" hangingPunct="1"/>
            <a:r>
              <a:rPr lang="en-US" altLang="en-US">
                <a:solidFill>
                  <a:srgbClr val="002060"/>
                </a:solidFill>
              </a:rPr>
              <a:t>We add vectors by adding their x and y components.</a:t>
            </a:r>
          </a:p>
        </p:txBody>
      </p:sp>
      <p:sp>
        <p:nvSpPr>
          <p:cNvPr id="86020" name="Line 37">
            <a:extLst>
              <a:ext uri="{FF2B5EF4-FFF2-40B4-BE49-F238E27FC236}">
                <a16:creationId xmlns:a16="http://schemas.microsoft.com/office/drawing/2014/main" id="{BDA27957-D9ED-3F25-F06B-525BA6E3F300}"/>
              </a:ext>
            </a:extLst>
          </p:cNvPr>
          <p:cNvSpPr>
            <a:spLocks noChangeShapeType="1"/>
          </p:cNvSpPr>
          <p:nvPr/>
        </p:nvSpPr>
        <p:spPr bwMode="auto">
          <a:xfrm flipV="1">
            <a:off x="3773488" y="2771775"/>
            <a:ext cx="0" cy="1122363"/>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86021" name="Line 38">
            <a:extLst>
              <a:ext uri="{FF2B5EF4-FFF2-40B4-BE49-F238E27FC236}">
                <a16:creationId xmlns:a16="http://schemas.microsoft.com/office/drawing/2014/main" id="{65777E83-4201-2DC6-1C16-EC27C23C5107}"/>
              </a:ext>
            </a:extLst>
          </p:cNvPr>
          <p:cNvSpPr>
            <a:spLocks noChangeShapeType="1"/>
          </p:cNvSpPr>
          <p:nvPr/>
        </p:nvSpPr>
        <p:spPr bwMode="auto">
          <a:xfrm>
            <a:off x="3789363" y="3392488"/>
            <a:ext cx="1406525" cy="0"/>
          </a:xfrm>
          <a:prstGeom prst="line">
            <a:avLst/>
          </a:prstGeom>
          <a:noFill/>
          <a:ln w="9525">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41318" name="Group 94">
            <a:extLst>
              <a:ext uri="{FF2B5EF4-FFF2-40B4-BE49-F238E27FC236}">
                <a16:creationId xmlns:a16="http://schemas.microsoft.com/office/drawing/2014/main" id="{90AC58A8-C048-F01C-E859-83E4E98140B4}"/>
              </a:ext>
            </a:extLst>
          </p:cNvPr>
          <p:cNvGrpSpPr>
            <a:grpSpLocks/>
          </p:cNvGrpSpPr>
          <p:nvPr/>
        </p:nvGrpSpPr>
        <p:grpSpPr bwMode="auto">
          <a:xfrm>
            <a:off x="3781425" y="3400425"/>
            <a:ext cx="1143000" cy="571500"/>
            <a:chOff x="288" y="2128"/>
            <a:chExt cx="1280" cy="640"/>
          </a:xfrm>
        </p:grpSpPr>
        <p:sp>
          <p:nvSpPr>
            <p:cNvPr id="86065" name="Line 39">
              <a:extLst>
                <a:ext uri="{FF2B5EF4-FFF2-40B4-BE49-F238E27FC236}">
                  <a16:creationId xmlns:a16="http://schemas.microsoft.com/office/drawing/2014/main" id="{8C4D19F4-666E-229B-4300-8C37F9F54D72}"/>
                </a:ext>
              </a:extLst>
            </p:cNvPr>
            <p:cNvSpPr>
              <a:spLocks noChangeShapeType="1"/>
            </p:cNvSpPr>
            <p:nvPr/>
          </p:nvSpPr>
          <p:spPr bwMode="auto">
            <a:xfrm>
              <a:off x="288" y="2128"/>
              <a:ext cx="1280" cy="496"/>
            </a:xfrm>
            <a:prstGeom prst="line">
              <a:avLst/>
            </a:prstGeom>
            <a:noFill/>
            <a:ln w="5080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41364" name="Group 53">
              <a:extLst>
                <a:ext uri="{FF2B5EF4-FFF2-40B4-BE49-F238E27FC236}">
                  <a16:creationId xmlns:a16="http://schemas.microsoft.com/office/drawing/2014/main" id="{7E1E48A4-898B-3288-0BBE-1A0A1AB499EA}"/>
                </a:ext>
              </a:extLst>
            </p:cNvPr>
            <p:cNvGrpSpPr>
              <a:grpSpLocks/>
            </p:cNvGrpSpPr>
            <p:nvPr/>
          </p:nvGrpSpPr>
          <p:grpSpPr bwMode="auto">
            <a:xfrm>
              <a:off x="724" y="2432"/>
              <a:ext cx="347" cy="336"/>
              <a:chOff x="1300" y="3752"/>
              <a:chExt cx="347" cy="336"/>
            </a:xfrm>
          </p:grpSpPr>
          <p:sp>
            <p:nvSpPr>
              <p:cNvPr id="141365" name="Text Box 54">
                <a:extLst>
                  <a:ext uri="{FF2B5EF4-FFF2-40B4-BE49-F238E27FC236}">
                    <a16:creationId xmlns:a16="http://schemas.microsoft.com/office/drawing/2014/main" id="{3927F670-164A-8736-FE0A-5BBB98DADF23}"/>
                  </a:ext>
                </a:extLst>
              </p:cNvPr>
              <p:cNvSpPr txBox="1">
                <a:spLocks noChangeArrowheads="1"/>
              </p:cNvSpPr>
              <p:nvPr/>
            </p:nvSpPr>
            <p:spPr bwMode="auto">
              <a:xfrm>
                <a:off x="1300" y="3752"/>
                <a:ext cx="347" cy="3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3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p>
            </p:txBody>
          </p:sp>
          <p:sp>
            <p:nvSpPr>
              <p:cNvPr id="86068" name="Line 55">
                <a:extLst>
                  <a:ext uri="{FF2B5EF4-FFF2-40B4-BE49-F238E27FC236}">
                    <a16:creationId xmlns:a16="http://schemas.microsoft.com/office/drawing/2014/main" id="{1CFCB38F-6DA3-BF9B-3768-FAE5FA79237E}"/>
                  </a:ext>
                </a:extLst>
              </p:cNvPr>
              <p:cNvSpPr>
                <a:spLocks noChangeShapeType="1"/>
              </p:cNvSpPr>
              <p:nvPr/>
            </p:nvSpPr>
            <p:spPr bwMode="auto">
              <a:xfrm>
                <a:off x="1333" y="3786"/>
                <a:ext cx="187"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pSp>
        <p:nvGrpSpPr>
          <p:cNvPr id="141319" name="Group 67">
            <a:extLst>
              <a:ext uri="{FF2B5EF4-FFF2-40B4-BE49-F238E27FC236}">
                <a16:creationId xmlns:a16="http://schemas.microsoft.com/office/drawing/2014/main" id="{F595CB39-D597-7B0C-C9EE-C5AFE5A0D7BA}"/>
              </a:ext>
            </a:extLst>
          </p:cNvPr>
          <p:cNvGrpSpPr>
            <a:grpSpLocks/>
          </p:cNvGrpSpPr>
          <p:nvPr/>
        </p:nvGrpSpPr>
        <p:grpSpPr bwMode="auto">
          <a:xfrm>
            <a:off x="3781425" y="3103563"/>
            <a:ext cx="593725" cy="290512"/>
            <a:chOff x="288" y="2044"/>
            <a:chExt cx="664" cy="324"/>
          </a:xfrm>
        </p:grpSpPr>
        <p:sp>
          <p:nvSpPr>
            <p:cNvPr id="86063" name="Line 40">
              <a:extLst>
                <a:ext uri="{FF2B5EF4-FFF2-40B4-BE49-F238E27FC236}">
                  <a16:creationId xmlns:a16="http://schemas.microsoft.com/office/drawing/2014/main" id="{0BAE10E3-F07D-9D71-B5EB-618C74D479C7}"/>
                </a:ext>
              </a:extLst>
            </p:cNvPr>
            <p:cNvSpPr>
              <a:spLocks noChangeShapeType="1"/>
            </p:cNvSpPr>
            <p:nvPr/>
          </p:nvSpPr>
          <p:spPr bwMode="auto">
            <a:xfrm>
              <a:off x="288" y="2368"/>
              <a:ext cx="664" cy="0"/>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62" name="Text Box 56">
              <a:extLst>
                <a:ext uri="{FF2B5EF4-FFF2-40B4-BE49-F238E27FC236}">
                  <a16:creationId xmlns:a16="http://schemas.microsoft.com/office/drawing/2014/main" id="{A9283650-3058-64C9-853E-B8DA14C77750}"/>
                </a:ext>
              </a:extLst>
            </p:cNvPr>
            <p:cNvSpPr txBox="1">
              <a:spLocks noChangeArrowheads="1"/>
            </p:cNvSpPr>
            <p:nvPr/>
          </p:nvSpPr>
          <p:spPr bwMode="auto">
            <a:xfrm>
              <a:off x="437" y="2044"/>
              <a:ext cx="369"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0" name="Group 76">
            <a:extLst>
              <a:ext uri="{FF2B5EF4-FFF2-40B4-BE49-F238E27FC236}">
                <a16:creationId xmlns:a16="http://schemas.microsoft.com/office/drawing/2014/main" id="{4AA99028-D889-75CB-E699-11A777F07BB1}"/>
              </a:ext>
            </a:extLst>
          </p:cNvPr>
          <p:cNvGrpSpPr>
            <a:grpSpLocks/>
          </p:cNvGrpSpPr>
          <p:nvPr/>
        </p:nvGrpSpPr>
        <p:grpSpPr bwMode="auto">
          <a:xfrm>
            <a:off x="4932363" y="2871788"/>
            <a:ext cx="458787" cy="971550"/>
            <a:chOff x="1577" y="1784"/>
            <a:chExt cx="511" cy="1089"/>
          </a:xfrm>
        </p:grpSpPr>
        <p:sp>
          <p:nvSpPr>
            <p:cNvPr id="35885" name="Line 43">
              <a:extLst>
                <a:ext uri="{FF2B5EF4-FFF2-40B4-BE49-F238E27FC236}">
                  <a16:creationId xmlns:a16="http://schemas.microsoft.com/office/drawing/2014/main" id="{BD30AB81-BBCD-DAE8-26B1-2EBEE20DD215}"/>
                </a:ext>
              </a:extLst>
            </p:cNvPr>
            <p:cNvSpPr>
              <a:spLocks noChangeShapeType="1"/>
            </p:cNvSpPr>
            <p:nvPr/>
          </p:nvSpPr>
          <p:spPr bwMode="auto">
            <a:xfrm flipH="1">
              <a:off x="1577" y="1784"/>
              <a:ext cx="7" cy="1089"/>
            </a:xfrm>
            <a:prstGeom prst="line">
              <a:avLst/>
            </a:prstGeom>
            <a:noFill/>
            <a:ln w="38100">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41360" name="Text Box 57">
              <a:extLst>
                <a:ext uri="{FF2B5EF4-FFF2-40B4-BE49-F238E27FC236}">
                  <a16:creationId xmlns:a16="http://schemas.microsoft.com/office/drawing/2014/main" id="{B74C7B6B-9D4B-8A28-C427-58752221F28F}"/>
                </a:ext>
              </a:extLst>
            </p:cNvPr>
            <p:cNvSpPr txBox="1">
              <a:spLocks noChangeArrowheads="1"/>
            </p:cNvSpPr>
            <p:nvPr/>
          </p:nvSpPr>
          <p:spPr bwMode="auto">
            <a:xfrm>
              <a:off x="1662" y="2462"/>
              <a:ext cx="426"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1" name="Group 71">
            <a:extLst>
              <a:ext uri="{FF2B5EF4-FFF2-40B4-BE49-F238E27FC236}">
                <a16:creationId xmlns:a16="http://schemas.microsoft.com/office/drawing/2014/main" id="{8313F910-EED5-5C00-BC85-44F865457929}"/>
              </a:ext>
            </a:extLst>
          </p:cNvPr>
          <p:cNvGrpSpPr>
            <a:grpSpLocks/>
          </p:cNvGrpSpPr>
          <p:nvPr/>
        </p:nvGrpSpPr>
        <p:grpSpPr bwMode="auto">
          <a:xfrm>
            <a:off x="4357688" y="4090988"/>
            <a:ext cx="557212" cy="265112"/>
            <a:chOff x="1003" y="1471"/>
            <a:chExt cx="623" cy="223"/>
          </a:xfrm>
        </p:grpSpPr>
        <p:sp>
          <p:nvSpPr>
            <p:cNvPr id="35883" name="Line 41">
              <a:extLst>
                <a:ext uri="{FF2B5EF4-FFF2-40B4-BE49-F238E27FC236}">
                  <a16:creationId xmlns:a16="http://schemas.microsoft.com/office/drawing/2014/main" id="{D290C727-9D4C-6DDF-EA2C-ED6B46F9C6A5}"/>
                </a:ext>
              </a:extLst>
            </p:cNvPr>
            <p:cNvSpPr>
              <a:spLocks noChangeShapeType="1"/>
            </p:cNvSpPr>
            <p:nvPr/>
          </p:nvSpPr>
          <p:spPr bwMode="auto">
            <a:xfrm flipV="1">
              <a:off x="1003" y="1665"/>
              <a:ext cx="623" cy="8"/>
            </a:xfrm>
            <a:prstGeom prst="line">
              <a:avLst/>
            </a:prstGeom>
            <a:noFill/>
            <a:ln w="38100">
              <a:solidFill>
                <a:srgbClr val="FFFFFF"/>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41358" name="Text Box 58">
              <a:extLst>
                <a:ext uri="{FF2B5EF4-FFF2-40B4-BE49-F238E27FC236}">
                  <a16:creationId xmlns:a16="http://schemas.microsoft.com/office/drawing/2014/main" id="{3F86978A-BD15-9FD3-E7F1-AC08E08AD41A}"/>
                </a:ext>
              </a:extLst>
            </p:cNvPr>
            <p:cNvSpPr txBox="1">
              <a:spLocks noChangeArrowheads="1"/>
            </p:cNvSpPr>
            <p:nvPr/>
          </p:nvSpPr>
          <p:spPr bwMode="auto">
            <a:xfrm>
              <a:off x="1149" y="1471"/>
              <a:ext cx="369" cy="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2" name="Group 80">
            <a:extLst>
              <a:ext uri="{FF2B5EF4-FFF2-40B4-BE49-F238E27FC236}">
                <a16:creationId xmlns:a16="http://schemas.microsoft.com/office/drawing/2014/main" id="{DF92E403-C340-28D8-A33D-BB279C40BC88}"/>
              </a:ext>
            </a:extLst>
          </p:cNvPr>
          <p:cNvGrpSpPr>
            <a:grpSpLocks/>
          </p:cNvGrpSpPr>
          <p:nvPr/>
        </p:nvGrpSpPr>
        <p:grpSpPr bwMode="auto">
          <a:xfrm>
            <a:off x="4953000" y="2843213"/>
            <a:ext cx="347663" cy="565150"/>
            <a:chOff x="1600" y="1752"/>
            <a:chExt cx="390" cy="632"/>
          </a:xfrm>
        </p:grpSpPr>
        <p:sp>
          <p:nvSpPr>
            <p:cNvPr id="86057" name="Line 42">
              <a:extLst>
                <a:ext uri="{FF2B5EF4-FFF2-40B4-BE49-F238E27FC236}">
                  <a16:creationId xmlns:a16="http://schemas.microsoft.com/office/drawing/2014/main" id="{0A285BA5-F373-3833-E001-BF25288A0E24}"/>
                </a:ext>
              </a:extLst>
            </p:cNvPr>
            <p:cNvSpPr>
              <a:spLocks noChangeShapeType="1"/>
            </p:cNvSpPr>
            <p:nvPr/>
          </p:nvSpPr>
          <p:spPr bwMode="auto">
            <a:xfrm flipV="1">
              <a:off x="1600" y="1752"/>
              <a:ext cx="0" cy="632"/>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56" name="Text Box 59">
              <a:extLst>
                <a:ext uri="{FF2B5EF4-FFF2-40B4-BE49-F238E27FC236}">
                  <a16:creationId xmlns:a16="http://schemas.microsoft.com/office/drawing/2014/main" id="{9F2686A7-DA93-056B-4850-5C927D42B984}"/>
                </a:ext>
              </a:extLst>
            </p:cNvPr>
            <p:cNvSpPr txBox="1">
              <a:spLocks noChangeArrowheads="1"/>
            </p:cNvSpPr>
            <p:nvPr/>
          </p:nvSpPr>
          <p:spPr bwMode="auto">
            <a:xfrm>
              <a:off x="1621" y="1963"/>
              <a:ext cx="369"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aphicFrame>
        <p:nvGraphicFramePr>
          <p:cNvPr id="141323" name="Object 60">
            <a:extLst>
              <a:ext uri="{FF2B5EF4-FFF2-40B4-BE49-F238E27FC236}">
                <a16:creationId xmlns:a16="http://schemas.microsoft.com/office/drawing/2014/main" id="{930E1A7E-3D71-8315-6994-FAE1E41CB451}"/>
              </a:ext>
            </a:extLst>
          </p:cNvPr>
          <p:cNvGraphicFramePr>
            <a:graphicFrameLocks noChangeAspect="1"/>
          </p:cNvGraphicFramePr>
          <p:nvPr/>
        </p:nvGraphicFramePr>
        <p:xfrm>
          <a:off x="5832475" y="2771775"/>
          <a:ext cx="1785938" cy="979488"/>
        </p:xfrm>
        <a:graphic>
          <a:graphicData uri="http://schemas.openxmlformats.org/presentationml/2006/ole">
            <mc:AlternateContent xmlns:mc="http://schemas.openxmlformats.org/markup-compatibility/2006">
              <mc:Choice xmlns:v="urn:schemas-microsoft-com:vml" Requires="v">
                <p:oleObj name="Equation" r:id="rId3" imgW="787400" imgH="431800" progId="Equation.3">
                  <p:embed/>
                </p:oleObj>
              </mc:Choice>
              <mc:Fallback>
                <p:oleObj name="Equation" r:id="rId3" imgW="787400" imgH="431800" progId="Equation.3">
                  <p:embed/>
                  <p:pic>
                    <p:nvPicPr>
                      <p:cNvPr id="141323" name="Object 60">
                        <a:extLst>
                          <a:ext uri="{FF2B5EF4-FFF2-40B4-BE49-F238E27FC236}">
                            <a16:creationId xmlns:a16="http://schemas.microsoft.com/office/drawing/2014/main" id="{930E1A7E-3D71-8315-6994-FAE1E41CB45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32475" y="2771775"/>
                        <a:ext cx="1785938" cy="979488"/>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41324" name="Group 68">
            <a:extLst>
              <a:ext uri="{FF2B5EF4-FFF2-40B4-BE49-F238E27FC236}">
                <a16:creationId xmlns:a16="http://schemas.microsoft.com/office/drawing/2014/main" id="{A67DBA51-53FB-CEF1-035D-586F53DDCABF}"/>
              </a:ext>
            </a:extLst>
          </p:cNvPr>
          <p:cNvGrpSpPr>
            <a:grpSpLocks/>
          </p:cNvGrpSpPr>
          <p:nvPr/>
        </p:nvGrpSpPr>
        <p:grpSpPr bwMode="auto">
          <a:xfrm>
            <a:off x="3821113" y="4025900"/>
            <a:ext cx="592137" cy="288925"/>
            <a:chOff x="288" y="2044"/>
            <a:chExt cx="664" cy="324"/>
          </a:xfrm>
        </p:grpSpPr>
        <p:sp>
          <p:nvSpPr>
            <p:cNvPr id="86055" name="Line 69">
              <a:extLst>
                <a:ext uri="{FF2B5EF4-FFF2-40B4-BE49-F238E27FC236}">
                  <a16:creationId xmlns:a16="http://schemas.microsoft.com/office/drawing/2014/main" id="{2DBC3336-3BB7-6396-AFCB-A0B15B51B117}"/>
                </a:ext>
              </a:extLst>
            </p:cNvPr>
            <p:cNvSpPr>
              <a:spLocks noChangeShapeType="1"/>
            </p:cNvSpPr>
            <p:nvPr/>
          </p:nvSpPr>
          <p:spPr bwMode="auto">
            <a:xfrm>
              <a:off x="288" y="2368"/>
              <a:ext cx="664" cy="0"/>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54" name="Text Box 70">
              <a:extLst>
                <a:ext uri="{FF2B5EF4-FFF2-40B4-BE49-F238E27FC236}">
                  <a16:creationId xmlns:a16="http://schemas.microsoft.com/office/drawing/2014/main" id="{F20258CB-E17D-259B-4216-932C46A0DFCE}"/>
                </a:ext>
              </a:extLst>
            </p:cNvPr>
            <p:cNvSpPr txBox="1">
              <a:spLocks noChangeArrowheads="1"/>
            </p:cNvSpPr>
            <p:nvPr/>
          </p:nvSpPr>
          <p:spPr bwMode="auto">
            <a:xfrm>
              <a:off x="438" y="2044"/>
              <a:ext cx="368"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5" name="Group 72">
            <a:extLst>
              <a:ext uri="{FF2B5EF4-FFF2-40B4-BE49-F238E27FC236}">
                <a16:creationId xmlns:a16="http://schemas.microsoft.com/office/drawing/2014/main" id="{4539ED03-8F7C-EFAE-8F61-94AF76252977}"/>
              </a:ext>
            </a:extLst>
          </p:cNvPr>
          <p:cNvGrpSpPr>
            <a:grpSpLocks/>
          </p:cNvGrpSpPr>
          <p:nvPr/>
        </p:nvGrpSpPr>
        <p:grpSpPr bwMode="auto">
          <a:xfrm>
            <a:off x="4368800" y="3332163"/>
            <a:ext cx="549275" cy="263525"/>
            <a:chOff x="1014" y="954"/>
            <a:chExt cx="672" cy="299"/>
          </a:xfrm>
        </p:grpSpPr>
        <p:sp>
          <p:nvSpPr>
            <p:cNvPr id="35877" name="Line 73">
              <a:extLst>
                <a:ext uri="{FF2B5EF4-FFF2-40B4-BE49-F238E27FC236}">
                  <a16:creationId xmlns:a16="http://schemas.microsoft.com/office/drawing/2014/main" id="{5A18A641-60F8-CF91-2697-4B6A070D7662}"/>
                </a:ext>
              </a:extLst>
            </p:cNvPr>
            <p:cNvSpPr>
              <a:spLocks noChangeShapeType="1"/>
            </p:cNvSpPr>
            <p:nvPr/>
          </p:nvSpPr>
          <p:spPr bwMode="auto">
            <a:xfrm>
              <a:off x="1014" y="1012"/>
              <a:ext cx="672" cy="0"/>
            </a:xfrm>
            <a:prstGeom prst="line">
              <a:avLst/>
            </a:prstGeom>
            <a:noFill/>
            <a:ln w="38100">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41352" name="Text Box 74">
              <a:extLst>
                <a:ext uri="{FF2B5EF4-FFF2-40B4-BE49-F238E27FC236}">
                  <a16:creationId xmlns:a16="http://schemas.microsoft.com/office/drawing/2014/main" id="{C9C87A26-BA51-CDC7-17A4-A6FE1FEBD2E6}"/>
                </a:ext>
              </a:extLst>
            </p:cNvPr>
            <p:cNvSpPr txBox="1">
              <a:spLocks noChangeArrowheads="1"/>
            </p:cNvSpPr>
            <p:nvPr/>
          </p:nvSpPr>
          <p:spPr bwMode="auto">
            <a:xfrm>
              <a:off x="1024" y="954"/>
              <a:ext cx="402"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6" name="Group 87">
            <a:extLst>
              <a:ext uri="{FF2B5EF4-FFF2-40B4-BE49-F238E27FC236}">
                <a16:creationId xmlns:a16="http://schemas.microsoft.com/office/drawing/2014/main" id="{45AF2825-CD8E-4E53-629A-187133B2D927}"/>
              </a:ext>
            </a:extLst>
          </p:cNvPr>
          <p:cNvGrpSpPr>
            <a:grpSpLocks/>
          </p:cNvGrpSpPr>
          <p:nvPr/>
        </p:nvGrpSpPr>
        <p:grpSpPr bwMode="auto">
          <a:xfrm>
            <a:off x="3795713" y="4362450"/>
            <a:ext cx="1143000" cy="265113"/>
            <a:chOff x="352" y="3214"/>
            <a:chExt cx="1280" cy="298"/>
          </a:xfrm>
        </p:grpSpPr>
        <p:sp>
          <p:nvSpPr>
            <p:cNvPr id="86051" name="Line 66">
              <a:extLst>
                <a:ext uri="{FF2B5EF4-FFF2-40B4-BE49-F238E27FC236}">
                  <a16:creationId xmlns:a16="http://schemas.microsoft.com/office/drawing/2014/main" id="{3A065CEF-2854-F557-5F0A-E1FBEF776B95}"/>
                </a:ext>
              </a:extLst>
            </p:cNvPr>
            <p:cNvSpPr>
              <a:spLocks noChangeShapeType="1"/>
            </p:cNvSpPr>
            <p:nvPr/>
          </p:nvSpPr>
          <p:spPr bwMode="auto">
            <a:xfrm>
              <a:off x="352" y="3216"/>
              <a:ext cx="1280" cy="0"/>
            </a:xfrm>
            <a:prstGeom prst="line">
              <a:avLst/>
            </a:prstGeom>
            <a:noFill/>
            <a:ln w="3810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50" name="Text Box 75">
              <a:extLst>
                <a:ext uri="{FF2B5EF4-FFF2-40B4-BE49-F238E27FC236}">
                  <a16:creationId xmlns:a16="http://schemas.microsoft.com/office/drawing/2014/main" id="{0A11A345-7A42-91E5-8FC5-ACDB2CB65BA4}"/>
                </a:ext>
              </a:extLst>
            </p:cNvPr>
            <p:cNvSpPr txBox="1">
              <a:spLocks noChangeArrowheads="1"/>
            </p:cNvSpPr>
            <p:nvPr/>
          </p:nvSpPr>
          <p:spPr bwMode="auto">
            <a:xfrm>
              <a:off x="766" y="3214"/>
              <a:ext cx="583" cy="2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7" name="Group 77">
            <a:extLst>
              <a:ext uri="{FF2B5EF4-FFF2-40B4-BE49-F238E27FC236}">
                <a16:creationId xmlns:a16="http://schemas.microsoft.com/office/drawing/2014/main" id="{C88FBDAD-7C95-A9BE-1D8D-4B1E1C79647B}"/>
              </a:ext>
            </a:extLst>
          </p:cNvPr>
          <p:cNvGrpSpPr>
            <a:grpSpLocks/>
          </p:cNvGrpSpPr>
          <p:nvPr/>
        </p:nvGrpSpPr>
        <p:grpSpPr bwMode="auto">
          <a:xfrm>
            <a:off x="5168900" y="4308475"/>
            <a:ext cx="604838" cy="938213"/>
            <a:chOff x="1571" y="1784"/>
            <a:chExt cx="675" cy="1051"/>
          </a:xfrm>
        </p:grpSpPr>
        <p:sp>
          <p:nvSpPr>
            <p:cNvPr id="35873" name="Line 78">
              <a:extLst>
                <a:ext uri="{FF2B5EF4-FFF2-40B4-BE49-F238E27FC236}">
                  <a16:creationId xmlns:a16="http://schemas.microsoft.com/office/drawing/2014/main" id="{2A5E28C4-0188-C8E2-9014-DA7026B65873}"/>
                </a:ext>
              </a:extLst>
            </p:cNvPr>
            <p:cNvSpPr>
              <a:spLocks noChangeShapeType="1"/>
            </p:cNvSpPr>
            <p:nvPr/>
          </p:nvSpPr>
          <p:spPr bwMode="auto">
            <a:xfrm flipH="1">
              <a:off x="1571" y="1784"/>
              <a:ext cx="12" cy="1051"/>
            </a:xfrm>
            <a:prstGeom prst="line">
              <a:avLst/>
            </a:prstGeom>
            <a:noFill/>
            <a:ln w="41275">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sp>
          <p:nvSpPr>
            <p:cNvPr id="141348" name="Text Box 79">
              <a:extLst>
                <a:ext uri="{FF2B5EF4-FFF2-40B4-BE49-F238E27FC236}">
                  <a16:creationId xmlns:a16="http://schemas.microsoft.com/office/drawing/2014/main" id="{52E8A6DE-6F31-A98C-A749-207D4B4E6F4B}"/>
                </a:ext>
              </a:extLst>
            </p:cNvPr>
            <p:cNvSpPr txBox="1">
              <a:spLocks noChangeArrowheads="1"/>
            </p:cNvSpPr>
            <p:nvPr/>
          </p:nvSpPr>
          <p:spPr bwMode="auto">
            <a:xfrm>
              <a:off x="1661" y="2462"/>
              <a:ext cx="585" cy="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B</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8" name="Group 81">
            <a:extLst>
              <a:ext uri="{FF2B5EF4-FFF2-40B4-BE49-F238E27FC236}">
                <a16:creationId xmlns:a16="http://schemas.microsoft.com/office/drawing/2014/main" id="{547DC697-A76E-6835-CE1C-5636877F1E93}"/>
              </a:ext>
            </a:extLst>
          </p:cNvPr>
          <p:cNvGrpSpPr>
            <a:grpSpLocks/>
          </p:cNvGrpSpPr>
          <p:nvPr/>
        </p:nvGrpSpPr>
        <p:grpSpPr bwMode="auto">
          <a:xfrm>
            <a:off x="5126038" y="4214813"/>
            <a:ext cx="368300" cy="563562"/>
            <a:chOff x="1579" y="1759"/>
            <a:chExt cx="411" cy="632"/>
          </a:xfrm>
        </p:grpSpPr>
        <p:sp>
          <p:nvSpPr>
            <p:cNvPr id="86047" name="Line 82">
              <a:extLst>
                <a:ext uri="{FF2B5EF4-FFF2-40B4-BE49-F238E27FC236}">
                  <a16:creationId xmlns:a16="http://schemas.microsoft.com/office/drawing/2014/main" id="{1063093D-3329-32C5-21C6-6BC44680D72F}"/>
                </a:ext>
              </a:extLst>
            </p:cNvPr>
            <p:cNvSpPr>
              <a:spLocks noChangeShapeType="1"/>
            </p:cNvSpPr>
            <p:nvPr/>
          </p:nvSpPr>
          <p:spPr bwMode="auto">
            <a:xfrm flipV="1">
              <a:off x="1579" y="1759"/>
              <a:ext cx="0" cy="632"/>
            </a:xfrm>
            <a:prstGeom prst="line">
              <a:avLst/>
            </a:prstGeom>
            <a:noFill/>
            <a:ln w="38100">
              <a:solidFill>
                <a:schemeClr val="hlink"/>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46" name="Text Box 83">
              <a:extLst>
                <a:ext uri="{FF2B5EF4-FFF2-40B4-BE49-F238E27FC236}">
                  <a16:creationId xmlns:a16="http://schemas.microsoft.com/office/drawing/2014/main" id="{9529A210-0FDC-16F8-5135-FAB9CF5D876C}"/>
                </a:ext>
              </a:extLst>
            </p:cNvPr>
            <p:cNvSpPr txBox="1">
              <a:spLocks noChangeArrowheads="1"/>
            </p:cNvSpPr>
            <p:nvPr/>
          </p:nvSpPr>
          <p:spPr bwMode="auto">
            <a:xfrm>
              <a:off x="1622" y="1964"/>
              <a:ext cx="368" cy="2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A</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29" name="Group 100">
            <a:extLst>
              <a:ext uri="{FF2B5EF4-FFF2-40B4-BE49-F238E27FC236}">
                <a16:creationId xmlns:a16="http://schemas.microsoft.com/office/drawing/2014/main" id="{2D4A3BD2-1273-A37D-FFCF-8653BD7F4E04}"/>
              </a:ext>
            </a:extLst>
          </p:cNvPr>
          <p:cNvGrpSpPr>
            <a:grpSpLocks/>
          </p:cNvGrpSpPr>
          <p:nvPr/>
        </p:nvGrpSpPr>
        <p:grpSpPr bwMode="auto">
          <a:xfrm>
            <a:off x="4672013" y="4778375"/>
            <a:ext cx="461962" cy="479425"/>
            <a:chOff x="1283" y="3672"/>
            <a:chExt cx="517" cy="535"/>
          </a:xfrm>
        </p:grpSpPr>
        <p:sp>
          <p:nvSpPr>
            <p:cNvPr id="86045" name="Line 84">
              <a:extLst>
                <a:ext uri="{FF2B5EF4-FFF2-40B4-BE49-F238E27FC236}">
                  <a16:creationId xmlns:a16="http://schemas.microsoft.com/office/drawing/2014/main" id="{0689C2A2-B2AD-75F9-3EF6-5FEC90D57E7E}"/>
                </a:ext>
              </a:extLst>
            </p:cNvPr>
            <p:cNvSpPr>
              <a:spLocks noChangeShapeType="1"/>
            </p:cNvSpPr>
            <p:nvPr/>
          </p:nvSpPr>
          <p:spPr bwMode="auto">
            <a:xfrm>
              <a:off x="1793" y="3672"/>
              <a:ext cx="7" cy="535"/>
            </a:xfrm>
            <a:prstGeom prst="line">
              <a:avLst/>
            </a:prstGeom>
            <a:noFill/>
            <a:ln w="3810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44" name="Text Box 85">
              <a:extLst>
                <a:ext uri="{FF2B5EF4-FFF2-40B4-BE49-F238E27FC236}">
                  <a16:creationId xmlns:a16="http://schemas.microsoft.com/office/drawing/2014/main" id="{6E88FA98-F81C-564B-4941-127D302F2F27}"/>
                </a:ext>
              </a:extLst>
            </p:cNvPr>
            <p:cNvSpPr txBox="1">
              <a:spLocks noChangeArrowheads="1"/>
            </p:cNvSpPr>
            <p:nvPr/>
          </p:nvSpPr>
          <p:spPr bwMode="auto">
            <a:xfrm>
              <a:off x="1283" y="3734"/>
              <a:ext cx="455" cy="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r>
                <a:rPr kumimoji="0" lang="en-US" altLang="en-US" sz="11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1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30" name="Group 104">
            <a:extLst>
              <a:ext uri="{FF2B5EF4-FFF2-40B4-BE49-F238E27FC236}">
                <a16:creationId xmlns:a16="http://schemas.microsoft.com/office/drawing/2014/main" id="{54BD3940-454C-3B4F-8327-68BF8259A4BA}"/>
              </a:ext>
            </a:extLst>
          </p:cNvPr>
          <p:cNvGrpSpPr>
            <a:grpSpLocks/>
          </p:cNvGrpSpPr>
          <p:nvPr/>
        </p:nvGrpSpPr>
        <p:grpSpPr bwMode="auto">
          <a:xfrm>
            <a:off x="5859463" y="4127500"/>
            <a:ext cx="1150937" cy="307975"/>
            <a:chOff x="2616" y="2942"/>
            <a:chExt cx="1280" cy="345"/>
          </a:xfrm>
        </p:grpSpPr>
        <p:sp>
          <p:nvSpPr>
            <p:cNvPr id="86043" name="Line 89">
              <a:extLst>
                <a:ext uri="{FF2B5EF4-FFF2-40B4-BE49-F238E27FC236}">
                  <a16:creationId xmlns:a16="http://schemas.microsoft.com/office/drawing/2014/main" id="{42F78A42-F69C-C1E9-1513-7214F8CB35ED}"/>
                </a:ext>
              </a:extLst>
            </p:cNvPr>
            <p:cNvSpPr>
              <a:spLocks noChangeShapeType="1"/>
            </p:cNvSpPr>
            <p:nvPr/>
          </p:nvSpPr>
          <p:spPr bwMode="auto">
            <a:xfrm>
              <a:off x="2616" y="3248"/>
              <a:ext cx="1280" cy="0"/>
            </a:xfrm>
            <a:prstGeom prst="line">
              <a:avLst/>
            </a:prstGeom>
            <a:noFill/>
            <a:ln w="3810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42" name="Text Box 90">
              <a:extLst>
                <a:ext uri="{FF2B5EF4-FFF2-40B4-BE49-F238E27FC236}">
                  <a16:creationId xmlns:a16="http://schemas.microsoft.com/office/drawing/2014/main" id="{413BCE42-0CD9-71B7-3ED5-D9D6CC8A9210}"/>
                </a:ext>
              </a:extLst>
            </p:cNvPr>
            <p:cNvSpPr txBox="1">
              <a:spLocks noChangeArrowheads="1"/>
            </p:cNvSpPr>
            <p:nvPr/>
          </p:nvSpPr>
          <p:spPr bwMode="auto">
            <a:xfrm>
              <a:off x="3269" y="2942"/>
              <a:ext cx="445" cy="3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r>
                <a:rPr kumimoji="0" lang="en-US" altLang="en-US" sz="14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x</a:t>
              </a:r>
              <a:endParaRPr kumimoji="0" lang="en-US" altLang="en-US" sz="14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grpSp>
        <p:nvGrpSpPr>
          <p:cNvPr id="141331" name="Group 95">
            <a:extLst>
              <a:ext uri="{FF2B5EF4-FFF2-40B4-BE49-F238E27FC236}">
                <a16:creationId xmlns:a16="http://schemas.microsoft.com/office/drawing/2014/main" id="{A7A09080-8966-0A21-AAA5-2D6BAD6599B1}"/>
              </a:ext>
            </a:extLst>
          </p:cNvPr>
          <p:cNvGrpSpPr>
            <a:grpSpLocks/>
          </p:cNvGrpSpPr>
          <p:nvPr/>
        </p:nvGrpSpPr>
        <p:grpSpPr bwMode="auto">
          <a:xfrm>
            <a:off x="5867400" y="4400550"/>
            <a:ext cx="1143000" cy="627063"/>
            <a:chOff x="288" y="2128"/>
            <a:chExt cx="1280" cy="702"/>
          </a:xfrm>
        </p:grpSpPr>
        <p:sp>
          <p:nvSpPr>
            <p:cNvPr id="86039" name="Line 96">
              <a:extLst>
                <a:ext uri="{FF2B5EF4-FFF2-40B4-BE49-F238E27FC236}">
                  <a16:creationId xmlns:a16="http://schemas.microsoft.com/office/drawing/2014/main" id="{3182E108-59B4-5C0C-A58D-946BE5B0DD7A}"/>
                </a:ext>
              </a:extLst>
            </p:cNvPr>
            <p:cNvSpPr>
              <a:spLocks noChangeShapeType="1"/>
            </p:cNvSpPr>
            <p:nvPr/>
          </p:nvSpPr>
          <p:spPr bwMode="auto">
            <a:xfrm>
              <a:off x="288" y="2128"/>
              <a:ext cx="1280" cy="496"/>
            </a:xfrm>
            <a:prstGeom prst="line">
              <a:avLst/>
            </a:prstGeom>
            <a:noFill/>
            <a:ln w="4445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nvGrpSpPr>
            <p:cNvPr id="141338" name="Group 97">
              <a:extLst>
                <a:ext uri="{FF2B5EF4-FFF2-40B4-BE49-F238E27FC236}">
                  <a16:creationId xmlns:a16="http://schemas.microsoft.com/office/drawing/2014/main" id="{F3C4FA13-3153-6173-257C-7F48AE49AFDA}"/>
                </a:ext>
              </a:extLst>
            </p:cNvPr>
            <p:cNvGrpSpPr>
              <a:grpSpLocks/>
            </p:cNvGrpSpPr>
            <p:nvPr/>
          </p:nvGrpSpPr>
          <p:grpSpPr bwMode="auto">
            <a:xfrm>
              <a:off x="637" y="2416"/>
              <a:ext cx="393" cy="414"/>
              <a:chOff x="1213" y="3736"/>
              <a:chExt cx="393" cy="414"/>
            </a:xfrm>
          </p:grpSpPr>
          <p:sp>
            <p:nvSpPr>
              <p:cNvPr id="141339" name="Text Box 98">
                <a:extLst>
                  <a:ext uri="{FF2B5EF4-FFF2-40B4-BE49-F238E27FC236}">
                    <a16:creationId xmlns:a16="http://schemas.microsoft.com/office/drawing/2014/main" id="{A413E5BB-4FC9-3673-DAB7-83ACDAA6BD1C}"/>
                  </a:ext>
                </a:extLst>
              </p:cNvPr>
              <p:cNvSpPr txBox="1">
                <a:spLocks noChangeArrowheads="1"/>
              </p:cNvSpPr>
              <p:nvPr/>
            </p:nvSpPr>
            <p:spPr bwMode="auto">
              <a:xfrm>
                <a:off x="1213" y="3736"/>
                <a:ext cx="393" cy="41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8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p>
            </p:txBody>
          </p:sp>
          <p:sp>
            <p:nvSpPr>
              <p:cNvPr id="86042" name="Line 99">
                <a:extLst>
                  <a:ext uri="{FF2B5EF4-FFF2-40B4-BE49-F238E27FC236}">
                    <a16:creationId xmlns:a16="http://schemas.microsoft.com/office/drawing/2014/main" id="{43FA7822-567D-17FC-A152-E5EE23BF7A3E}"/>
                  </a:ext>
                </a:extLst>
              </p:cNvPr>
              <p:cNvSpPr>
                <a:spLocks noChangeShapeType="1"/>
              </p:cNvSpPr>
              <p:nvPr/>
            </p:nvSpPr>
            <p:spPr bwMode="auto">
              <a:xfrm>
                <a:off x="1332" y="3786"/>
                <a:ext cx="188" cy="0"/>
              </a:xfrm>
              <a:prstGeom prst="line">
                <a:avLst/>
              </a:prstGeom>
              <a:noFill/>
              <a:ln w="19050">
                <a:solidFill>
                  <a:schemeClr val="tx1"/>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grpSp>
      </p:grpSp>
      <p:grpSp>
        <p:nvGrpSpPr>
          <p:cNvPr id="141332" name="Group 105">
            <a:extLst>
              <a:ext uri="{FF2B5EF4-FFF2-40B4-BE49-F238E27FC236}">
                <a16:creationId xmlns:a16="http://schemas.microsoft.com/office/drawing/2014/main" id="{707987CF-9A9B-905F-EB19-DDC5894876DC}"/>
              </a:ext>
            </a:extLst>
          </p:cNvPr>
          <p:cNvGrpSpPr>
            <a:grpSpLocks/>
          </p:cNvGrpSpPr>
          <p:nvPr/>
        </p:nvGrpSpPr>
        <p:grpSpPr bwMode="auto">
          <a:xfrm>
            <a:off x="6981825" y="4400550"/>
            <a:ext cx="590550" cy="479425"/>
            <a:chOff x="3872" y="3248"/>
            <a:chExt cx="660" cy="536"/>
          </a:xfrm>
        </p:grpSpPr>
        <p:sp>
          <p:nvSpPr>
            <p:cNvPr id="86037" name="Line 102">
              <a:extLst>
                <a:ext uri="{FF2B5EF4-FFF2-40B4-BE49-F238E27FC236}">
                  <a16:creationId xmlns:a16="http://schemas.microsoft.com/office/drawing/2014/main" id="{7C462ECF-FC1C-22A6-A758-B9EF88DAE8C9}"/>
                </a:ext>
              </a:extLst>
            </p:cNvPr>
            <p:cNvSpPr>
              <a:spLocks noChangeShapeType="1"/>
            </p:cNvSpPr>
            <p:nvPr/>
          </p:nvSpPr>
          <p:spPr bwMode="auto">
            <a:xfrm>
              <a:off x="3872" y="3248"/>
              <a:ext cx="9" cy="536"/>
            </a:xfrm>
            <a:prstGeom prst="line">
              <a:avLst/>
            </a:prstGeom>
            <a:noFill/>
            <a:ln w="38100">
              <a:solidFill>
                <a:srgbClr val="FF0000"/>
              </a:solidFill>
              <a:round/>
              <a:headEnd/>
              <a:tailEnd type="triangle" w="med" len="med"/>
            </a:ln>
          </p:spPr>
          <p:txBody>
            <a:bodyPr wrap="none" anchor="ct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a:ln>
                  <a:noFill/>
                </a:ln>
                <a:solidFill>
                  <a:prstClr val="black"/>
                </a:solidFill>
                <a:effectLst/>
                <a:uLnTx/>
                <a:uFillTx/>
                <a:latin typeface="Garamond" panose="02020404030301010803" pitchFamily="18" charset="0"/>
                <a:ea typeface="ＭＳ Ｐゴシック"/>
              </a:endParaRPr>
            </a:p>
          </p:txBody>
        </p:sp>
        <p:sp>
          <p:nvSpPr>
            <p:cNvPr id="141336" name="Text Box 103">
              <a:extLst>
                <a:ext uri="{FF2B5EF4-FFF2-40B4-BE49-F238E27FC236}">
                  <a16:creationId xmlns:a16="http://schemas.microsoft.com/office/drawing/2014/main" id="{2E627DA6-DE34-28C1-6AEC-F707E152668C}"/>
                </a:ext>
              </a:extLst>
            </p:cNvPr>
            <p:cNvSpPr txBox="1">
              <a:spLocks noChangeArrowheads="1"/>
            </p:cNvSpPr>
            <p:nvPr/>
          </p:nvSpPr>
          <p:spPr bwMode="auto">
            <a:xfrm>
              <a:off x="3957" y="3317"/>
              <a:ext cx="575" cy="3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altLang="en-US" sz="12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rPr>
                <a:t>C</a:t>
              </a:r>
              <a:r>
                <a:rPr kumimoji="0" lang="en-US" altLang="en-US" sz="1200" b="0" i="0" u="none" strike="noStrike" kern="1200" cap="none" spc="0" normalizeH="0" baseline="-25000" noProof="0">
                  <a:ln>
                    <a:noFill/>
                  </a:ln>
                  <a:solidFill>
                    <a:srgbClr val="2F2B20"/>
                  </a:solidFill>
                  <a:effectLst/>
                  <a:uLnTx/>
                  <a:uFillTx/>
                  <a:latin typeface="Arial" panose="020B0604020202020204" pitchFamily="34" charset="0"/>
                  <a:ea typeface="MS PGothic" panose="020B0600070205080204" pitchFamily="34" charset="-128"/>
                </a:rPr>
                <a:t>y</a:t>
              </a:r>
              <a:endParaRPr kumimoji="0" lang="en-US" altLang="en-US" sz="1200" b="0" i="0" u="none" strike="noStrike" kern="1200" cap="none" spc="0" normalizeH="0" baseline="0" noProof="0">
                <a:ln>
                  <a:noFill/>
                </a:ln>
                <a:solidFill>
                  <a:srgbClr val="2F2B20"/>
                </a:solidFill>
                <a:effectLst/>
                <a:uLnTx/>
                <a:uFillTx/>
                <a:latin typeface="Arial" panose="020B0604020202020204" pitchFamily="34" charset="0"/>
                <a:ea typeface="MS PGothic" panose="020B0600070205080204" pitchFamily="34" charset="-128"/>
              </a:endParaRPr>
            </a:p>
          </p:txBody>
        </p:sp>
      </p:grpSp>
      <p:sp>
        <p:nvSpPr>
          <p:cNvPr id="53" name="Line 73">
            <a:extLst>
              <a:ext uri="{FF2B5EF4-FFF2-40B4-BE49-F238E27FC236}">
                <a16:creationId xmlns:a16="http://schemas.microsoft.com/office/drawing/2014/main" id="{82CC931F-3AA8-07B5-2BB5-6859B84585E0}"/>
              </a:ext>
            </a:extLst>
          </p:cNvPr>
          <p:cNvSpPr>
            <a:spLocks noChangeShapeType="1"/>
          </p:cNvSpPr>
          <p:nvPr/>
        </p:nvSpPr>
        <p:spPr bwMode="auto">
          <a:xfrm>
            <a:off x="4389438" y="4310063"/>
            <a:ext cx="549275" cy="0"/>
          </a:xfrm>
          <a:prstGeom prst="line">
            <a:avLst/>
          </a:prstGeom>
          <a:noFill/>
          <a:ln w="38100">
            <a:solidFill>
              <a:srgbClr val="00B050"/>
            </a:solidFill>
            <a:round/>
            <a:headEnd/>
            <a:tailEnd type="triangle" w="med" len="med"/>
          </a:ln>
          <a:effectLst>
            <a:outerShdw blurRad="40000" dist="23000" dir="5400000" rotWithShape="0">
              <a:srgbClr val="808080">
                <a:alpha val="34998"/>
              </a:srgbClr>
            </a:outerShdw>
          </a:effec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entury Gothic" panose="020B0502020202020204" pitchFamily="34" charset="0"/>
              <a:ea typeface="ＭＳ Ｐゴシック"/>
            </a:endParaRPr>
          </a:p>
        </p:txBody>
      </p:sp>
      <p:pic>
        <p:nvPicPr>
          <p:cNvPr id="141334" name="Picture 1">
            <a:extLst>
              <a:ext uri="{FF2B5EF4-FFF2-40B4-BE49-F238E27FC236}">
                <a16:creationId xmlns:a16="http://schemas.microsoft.com/office/drawing/2014/main" id="{3A2D8962-5654-ED9F-CC8A-5A6F5A5EBC3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621713" y="2636838"/>
            <a:ext cx="2876550" cy="2243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a:extLst>
              <a:ext uri="{FF2B5EF4-FFF2-40B4-BE49-F238E27FC236}">
                <a16:creationId xmlns:a16="http://schemas.microsoft.com/office/drawing/2014/main" id="{B8E8695F-9B5C-56EE-EDF2-43D1BA006310}"/>
              </a:ext>
            </a:extLst>
          </p:cNvPr>
          <p:cNvSpPr>
            <a:spLocks noGrp="1" noChangeArrowheads="1"/>
          </p:cNvSpPr>
          <p:nvPr>
            <p:ph type="title"/>
          </p:nvPr>
        </p:nvSpPr>
        <p:spPr>
          <a:xfrm>
            <a:off x="3635375" y="439738"/>
            <a:ext cx="4629150" cy="600075"/>
          </a:xfrm>
        </p:spPr>
        <p:txBody>
          <a:bodyPr>
            <a:normAutofit fontScale="90000"/>
          </a:bodyPr>
          <a:lstStyle/>
          <a:p>
            <a:pPr eaLnBrk="1" fontAlgn="auto" hangingPunct="1">
              <a:spcAft>
                <a:spcPts val="0"/>
              </a:spcAft>
              <a:defRPr/>
            </a:pPr>
            <a:r>
              <a:rPr lang="en-US" altLang="en-US" dirty="0">
                <a:solidFill>
                  <a:schemeClr val="tx1">
                    <a:lumMod val="85000"/>
                    <a:lumOff val="15000"/>
                  </a:schemeClr>
                </a:solidFill>
                <a:ea typeface="+mj-ea"/>
              </a:rPr>
              <a:t>Unit Vectors</a:t>
            </a:r>
          </a:p>
        </p:txBody>
      </p:sp>
      <p:pic>
        <p:nvPicPr>
          <p:cNvPr id="143363" name="Picture 6">
            <a:extLst>
              <a:ext uri="{FF2B5EF4-FFF2-40B4-BE49-F238E27FC236}">
                <a16:creationId xmlns:a16="http://schemas.microsoft.com/office/drawing/2014/main" id="{E58EBA4C-1307-0B6A-1356-D1EA7F6FE3BE}"/>
              </a:ext>
            </a:extLst>
          </p:cNvPr>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2012950" y="2560638"/>
            <a:ext cx="3289300" cy="3309937"/>
          </a:xfrm>
          <a:noFill/>
        </p:spPr>
      </p:pic>
      <p:sp>
        <p:nvSpPr>
          <p:cNvPr id="143364" name="Text Box 8">
            <a:extLst>
              <a:ext uri="{FF2B5EF4-FFF2-40B4-BE49-F238E27FC236}">
                <a16:creationId xmlns:a16="http://schemas.microsoft.com/office/drawing/2014/main" id="{F56984EA-672C-B7BA-887A-922D5D16C82F}"/>
              </a:ext>
            </a:extLst>
          </p:cNvPr>
          <p:cNvSpPr txBox="1">
            <a:spLocks noChangeArrowheads="1"/>
          </p:cNvSpPr>
          <p:nvPr/>
        </p:nvSpPr>
        <p:spPr bwMode="auto">
          <a:xfrm>
            <a:off x="1098550" y="1601788"/>
            <a:ext cx="100838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defTabSz="45720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defTabSz="4572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defTabSz="4572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defTabSz="4572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rPr>
              <a:t>Unit</a:t>
            </a:r>
            <a:r>
              <a:rPr kumimoji="0" lang="en-US" altLang="en-US" sz="2800" b="1" i="0" u="none" strike="noStrike" kern="1200" cap="none" spc="0" normalizeH="0" baseline="0" noProof="0">
                <a:ln>
                  <a:noFill/>
                </a:ln>
                <a:solidFill>
                  <a:srgbClr val="456867"/>
                </a:solidFill>
                <a:effectLst/>
                <a:uLnTx/>
                <a:uFillTx/>
                <a:latin typeface="Comic Sans MS" panose="030F0702030302020204" pitchFamily="66" charset="0"/>
                <a:ea typeface="MS PGothic" panose="020B0600070205080204" pitchFamily="34" charset="-128"/>
              </a:rPr>
              <a:t> vectors </a:t>
            </a:r>
            <a:r>
              <a:rPr kumimoji="0" lang="en-US" altLang="en-US" sz="2800" b="1" i="0" u="sng" strike="noStrike" kern="1200" cap="none" spc="0" normalizeH="0" baseline="0" noProof="0">
                <a:ln>
                  <a:noFill/>
                </a:ln>
                <a:solidFill>
                  <a:srgbClr val="456867"/>
                </a:solidFill>
                <a:effectLst/>
                <a:uLnTx/>
                <a:uFillTx/>
                <a:latin typeface="Comic Sans MS" panose="030F0702030302020204" pitchFamily="66" charset="0"/>
                <a:ea typeface="MS PGothic" panose="020B0600070205080204" pitchFamily="34" charset="-128"/>
              </a:rPr>
              <a:t>have magnitude </a:t>
            </a:r>
            <a:r>
              <a:rPr kumimoji="0" lang="en-US" altLang="en-US" sz="2800" b="1" i="0" u="sng"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rPr>
              <a:t>1</a:t>
            </a:r>
            <a:r>
              <a:rPr kumimoji="0" lang="en-US" altLang="en-US" sz="2800" b="1" i="0" u="sng" strike="noStrike" kern="1200" cap="none" spc="0" normalizeH="0" baseline="0" noProof="0">
                <a:ln>
                  <a:noFill/>
                </a:ln>
                <a:solidFill>
                  <a:srgbClr val="456867"/>
                </a:solidFill>
                <a:effectLst/>
                <a:uLnTx/>
                <a:uFillTx/>
                <a:latin typeface="Comic Sans MS" panose="030F0702030302020204" pitchFamily="66" charset="0"/>
                <a:ea typeface="MS PGothic" panose="020B0600070205080204" pitchFamily="34" charset="-128"/>
              </a:rPr>
              <a:t>.</a:t>
            </a:r>
            <a:r>
              <a:rPr kumimoji="0" lang="en-US" altLang="en-US" sz="2800" b="1" i="0" u="sng" strike="noStrike" kern="1200" cap="none" spc="0" normalizeH="0" baseline="0" noProof="0">
                <a:ln>
                  <a:noFill/>
                </a:ln>
                <a:solidFill>
                  <a:srgbClr val="9CBEBD"/>
                </a:solidFill>
                <a:effectLst/>
                <a:uLnTx/>
                <a:uFillTx/>
                <a:latin typeface="Comic Sans MS" panose="030F0702030302020204" pitchFamily="66" charset="0"/>
                <a:ea typeface="MS PGothic" panose="020B0600070205080204" pitchFamily="34" charset="-128"/>
              </a:rPr>
              <a:t> </a:t>
            </a:r>
          </a:p>
          <a:p>
            <a:pPr marL="0" marR="0" lvl="0" indent="0" algn="l" defTabSz="457200" rtl="0" eaLnBrk="1" fontAlgn="base" latinLnBrk="0" hangingPunct="1">
              <a:lnSpc>
                <a:spcPct val="100000"/>
              </a:lnSpc>
              <a:spcBef>
                <a:spcPct val="50000"/>
              </a:spcBef>
              <a:spcAft>
                <a:spcPct val="0"/>
              </a:spcAft>
              <a:buClrTx/>
              <a:buSzTx/>
              <a:buFontTx/>
              <a:buNone/>
              <a:tabLst/>
              <a:defRPr/>
            </a:pPr>
            <a:r>
              <a:rPr kumimoji="0" lang="en-US" altLang="en-US" sz="2800" b="1" i="0" u="none" strike="noStrike" kern="1200" cap="none" spc="0" normalizeH="0" baseline="0" noProof="0">
                <a:ln>
                  <a:noFill/>
                </a:ln>
                <a:solidFill>
                  <a:srgbClr val="456867"/>
                </a:solidFill>
                <a:effectLst/>
                <a:uLnTx/>
                <a:uFillTx/>
                <a:latin typeface="Comic Sans MS" panose="030F0702030302020204" pitchFamily="66" charset="0"/>
                <a:ea typeface="MS PGothic" panose="020B0600070205080204" pitchFamily="34" charset="-128"/>
              </a:rPr>
              <a:t>Using unit vectors, any vector can be written in terms of its components:</a:t>
            </a:r>
          </a:p>
        </p:txBody>
      </p:sp>
      <p:pic>
        <p:nvPicPr>
          <p:cNvPr id="143365" name="Picture 17" descr="eq_page_59">
            <a:extLst>
              <a:ext uri="{FF2B5EF4-FFF2-40B4-BE49-F238E27FC236}">
                <a16:creationId xmlns:a16="http://schemas.microsoft.com/office/drawing/2014/main" id="{0D15853B-B6AE-1313-EBC0-E8FB054F4C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30788" y="3216275"/>
            <a:ext cx="5284787" cy="801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366" name="TextBox 1">
            <a:extLst>
              <a:ext uri="{FF2B5EF4-FFF2-40B4-BE49-F238E27FC236}">
                <a16:creationId xmlns:a16="http://schemas.microsoft.com/office/drawing/2014/main" id="{6D0C0862-42F9-69FA-08EA-B1504CE75E58}"/>
              </a:ext>
            </a:extLst>
          </p:cNvPr>
          <p:cNvSpPr txBox="1">
            <a:spLocks noChangeArrowheads="1"/>
          </p:cNvSpPr>
          <p:nvPr/>
        </p:nvSpPr>
        <p:spPr bwMode="auto">
          <a:xfrm>
            <a:off x="6096000" y="5068888"/>
            <a:ext cx="48577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3200" b="0" i="0" u="none" strike="noStrike" kern="1200" cap="none" spc="0" normalizeH="0" baseline="0" noProof="0">
                <a:ln>
                  <a:noFill/>
                </a:ln>
                <a:solidFill>
                  <a:srgbClr val="FF0000"/>
                </a:solidFill>
                <a:effectLst/>
                <a:uLnTx/>
                <a:uFillTx/>
                <a:latin typeface="Comic Sans MS" panose="030F0702030302020204" pitchFamily="66" charset="0"/>
                <a:ea typeface="MS PGothic" panose="020B0600070205080204" pitchFamily="34" charset="-128"/>
              </a:rPr>
              <a:t>Components in each axis</a:t>
            </a:r>
          </a:p>
        </p:txBody>
      </p:sp>
      <p:cxnSp>
        <p:nvCxnSpPr>
          <p:cNvPr id="143367" name="Straight Arrow Connector 3">
            <a:extLst>
              <a:ext uri="{FF2B5EF4-FFF2-40B4-BE49-F238E27FC236}">
                <a16:creationId xmlns:a16="http://schemas.microsoft.com/office/drawing/2014/main" id="{9894A8E3-BDC2-1C5F-1DF5-53318DB43E0D}"/>
              </a:ext>
            </a:extLst>
          </p:cNvPr>
          <p:cNvCxnSpPr>
            <a:cxnSpLocks noChangeShapeType="1"/>
          </p:cNvCxnSpPr>
          <p:nvPr/>
        </p:nvCxnSpPr>
        <p:spPr bwMode="auto">
          <a:xfrm>
            <a:off x="6715125" y="3841750"/>
            <a:ext cx="996950" cy="1414463"/>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43368" name="Straight Arrow Connector 8">
            <a:extLst>
              <a:ext uri="{FF2B5EF4-FFF2-40B4-BE49-F238E27FC236}">
                <a16:creationId xmlns:a16="http://schemas.microsoft.com/office/drawing/2014/main" id="{DA8B4BBD-9F90-32F9-F653-B7AE84D8239F}"/>
              </a:ext>
            </a:extLst>
          </p:cNvPr>
          <p:cNvCxnSpPr>
            <a:cxnSpLocks/>
          </p:cNvCxnSpPr>
          <p:nvPr/>
        </p:nvCxnSpPr>
        <p:spPr bwMode="auto">
          <a:xfrm flipH="1">
            <a:off x="7864475" y="3841750"/>
            <a:ext cx="400050" cy="1566863"/>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cxnSp>
        <p:nvCxnSpPr>
          <p:cNvPr id="143369" name="Straight Arrow Connector 10">
            <a:extLst>
              <a:ext uri="{FF2B5EF4-FFF2-40B4-BE49-F238E27FC236}">
                <a16:creationId xmlns:a16="http://schemas.microsoft.com/office/drawing/2014/main" id="{8E4450EB-8432-E7BB-AD6D-F5509F58E895}"/>
              </a:ext>
            </a:extLst>
          </p:cNvPr>
          <p:cNvCxnSpPr>
            <a:cxnSpLocks/>
          </p:cNvCxnSpPr>
          <p:nvPr/>
        </p:nvCxnSpPr>
        <p:spPr bwMode="auto">
          <a:xfrm flipH="1">
            <a:off x="7864475" y="3841750"/>
            <a:ext cx="1787525" cy="1566863"/>
          </a:xfrm>
          <a:prstGeom prst="straightConnector1">
            <a:avLst/>
          </a:prstGeom>
          <a:noFill/>
          <a:ln w="28575">
            <a:solidFill>
              <a:srgbClr val="FF0000"/>
            </a:solidFill>
            <a:round/>
            <a:headEnd/>
            <a:tailEnd type="triangle" w="med" len="med"/>
          </a:ln>
          <a:extLst>
            <a:ext uri="{909E8E84-426E-40DD-AFC4-6F175D3DCCD1}">
              <a14:hiddenFill xmlns:a14="http://schemas.microsoft.com/office/drawing/2010/main">
                <a:noFill/>
              </a14:hiddenFill>
            </a:ext>
          </a:ex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5410" name="Picture 1">
            <a:extLst>
              <a:ext uri="{FF2B5EF4-FFF2-40B4-BE49-F238E27FC236}">
                <a16:creationId xmlns:a16="http://schemas.microsoft.com/office/drawing/2014/main" id="{A510D687-F23E-2559-BE9A-559326D4A15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77963" y="1943100"/>
            <a:ext cx="9278937" cy="388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63" name="Title 2">
            <a:extLst>
              <a:ext uri="{FF2B5EF4-FFF2-40B4-BE49-F238E27FC236}">
                <a16:creationId xmlns:a16="http://schemas.microsoft.com/office/drawing/2014/main" id="{20160F62-8FA3-D22B-2DC5-4AD31FB01A7C}"/>
              </a:ext>
            </a:extLst>
          </p:cNvPr>
          <p:cNvSpPr>
            <a:spLocks noGrp="1"/>
          </p:cNvSpPr>
          <p:nvPr>
            <p:ph type="title"/>
          </p:nvPr>
        </p:nvSpPr>
        <p:spPr>
          <a:xfrm>
            <a:off x="3560763" y="969963"/>
            <a:ext cx="4629150" cy="533400"/>
          </a:xfrm>
        </p:spPr>
        <p:txBody>
          <a:bodyPr>
            <a:normAutofit fontScale="90000"/>
          </a:bodyPr>
          <a:lstStyle/>
          <a:p>
            <a:pPr eaLnBrk="1" fontAlgn="auto" hangingPunct="1">
              <a:spcAft>
                <a:spcPts val="0"/>
              </a:spcAft>
              <a:defRPr/>
            </a:pPr>
            <a:r>
              <a:rPr lang="en-US" altLang="en-US" dirty="0">
                <a:solidFill>
                  <a:schemeClr val="tx1">
                    <a:lumMod val="85000"/>
                    <a:lumOff val="15000"/>
                  </a:schemeClr>
                </a:solidFill>
                <a:ea typeface="+mj-ea"/>
              </a:rPr>
              <a:t>Problem 6</a:t>
            </a:r>
          </a:p>
        </p:txBody>
      </p:sp>
      <p:sp>
        <p:nvSpPr>
          <p:cNvPr id="145412" name="TextBox 1">
            <a:extLst>
              <a:ext uri="{FF2B5EF4-FFF2-40B4-BE49-F238E27FC236}">
                <a16:creationId xmlns:a16="http://schemas.microsoft.com/office/drawing/2014/main" id="{7494F947-BC5A-9E61-766B-BC130C8E5E86}"/>
              </a:ext>
            </a:extLst>
          </p:cNvPr>
          <p:cNvSpPr txBox="1">
            <a:spLocks noChangeArrowheads="1"/>
          </p:cNvSpPr>
          <p:nvPr/>
        </p:nvSpPr>
        <p:spPr bwMode="auto">
          <a:xfrm>
            <a:off x="2336800" y="2484438"/>
            <a:ext cx="14763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1200" cap="none" spc="0" normalizeH="0" baseline="0" noProof="0">
                <a:ln>
                  <a:noFill/>
                </a:ln>
                <a:solidFill>
                  <a:srgbClr val="000000"/>
                </a:solidFill>
                <a:effectLst/>
                <a:uLnTx/>
                <a:uFillTx/>
                <a:latin typeface="Garamond" panose="02020404030301010803" pitchFamily="18" charset="0"/>
                <a:ea typeface="MS PGothic" panose="020B0600070205080204" pitchFamily="34" charset="-128"/>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Title 1">
            <a:extLst>
              <a:ext uri="{FF2B5EF4-FFF2-40B4-BE49-F238E27FC236}">
                <a16:creationId xmlns:a16="http://schemas.microsoft.com/office/drawing/2014/main" id="{D381B85B-C0C9-C204-9F44-27E1C0A3A0EB}"/>
              </a:ext>
            </a:extLst>
          </p:cNvPr>
          <p:cNvSpPr>
            <a:spLocks noGrp="1" noChangeArrowheads="1"/>
          </p:cNvSpPr>
          <p:nvPr>
            <p:ph type="title"/>
          </p:nvPr>
        </p:nvSpPr>
        <p:spPr>
          <a:xfrm>
            <a:off x="1295400" y="982663"/>
            <a:ext cx="9601200" cy="812800"/>
          </a:xfrm>
        </p:spPr>
        <p:txBody>
          <a:bodyPr/>
          <a:lstStyle/>
          <a:p>
            <a:r>
              <a:rPr lang="en-US" altLang="en-US"/>
              <a:t>Problem 6 Solution</a:t>
            </a:r>
          </a:p>
        </p:txBody>
      </p:sp>
      <p:pic>
        <p:nvPicPr>
          <p:cNvPr id="146435" name="Picture 2">
            <a:extLst>
              <a:ext uri="{FF2B5EF4-FFF2-40B4-BE49-F238E27FC236}">
                <a16:creationId xmlns:a16="http://schemas.microsoft.com/office/drawing/2014/main" id="{D105CED3-70D2-6E10-914E-64D981A4E01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2738" y="2901950"/>
            <a:ext cx="9926637" cy="176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40A6F-48BF-28E5-B052-9BFFBF145682}"/>
              </a:ext>
            </a:extLst>
          </p:cNvPr>
          <p:cNvSpPr>
            <a:spLocks noGrp="1"/>
          </p:cNvSpPr>
          <p:nvPr>
            <p:ph type="title"/>
          </p:nvPr>
        </p:nvSpPr>
        <p:spPr>
          <a:xfrm>
            <a:off x="819150" y="741363"/>
            <a:ext cx="10058400" cy="549275"/>
          </a:xfrm>
        </p:spPr>
        <p:txBody>
          <a:bodyPr>
            <a:normAutofit fontScale="90000"/>
          </a:bodyPr>
          <a:lstStyle/>
          <a:p>
            <a:pPr>
              <a:defRPr/>
            </a:pPr>
            <a:r>
              <a:rPr lang="en-US" dirty="0">
                <a:ea typeface="ＭＳ Ｐゴシック" panose="020B0600070205080204" pitchFamily="34" charset="-128"/>
                <a:cs typeface="+mj-cs"/>
              </a:rPr>
              <a:t>Problem 10</a:t>
            </a:r>
          </a:p>
        </p:txBody>
      </p:sp>
      <p:sp>
        <p:nvSpPr>
          <p:cNvPr id="147459" name="Rectangle 14">
            <a:extLst>
              <a:ext uri="{FF2B5EF4-FFF2-40B4-BE49-F238E27FC236}">
                <a16:creationId xmlns:a16="http://schemas.microsoft.com/office/drawing/2014/main" id="{D2C3F025-90AC-AFF4-C3CA-F4C0D90D071E}"/>
              </a:ext>
            </a:extLst>
          </p:cNvPr>
          <p:cNvSpPr>
            <a:spLocks noChangeArrowheads="1"/>
          </p:cNvSpPr>
          <p:nvPr/>
        </p:nvSpPr>
        <p:spPr bwMode="auto">
          <a:xfrm>
            <a:off x="652463" y="1739900"/>
            <a:ext cx="103917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rPr>
              <a:t>10.</a:t>
            </a:r>
            <a:r>
              <a:rPr kumimoji="0" lang="en-US" altLang="en-US" sz="2400" b="0"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rPr>
              <a:t>(II)</a:t>
            </a:r>
          </a:p>
        </p:txBody>
      </p:sp>
      <p:pic>
        <p:nvPicPr>
          <p:cNvPr id="147460" name="Picture 9">
            <a:extLst>
              <a:ext uri="{FF2B5EF4-FFF2-40B4-BE49-F238E27FC236}">
                <a16:creationId xmlns:a16="http://schemas.microsoft.com/office/drawing/2014/main" id="{2605CE66-DB75-48EA-DB25-02238FD429F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201025" y="3538538"/>
            <a:ext cx="3751263" cy="3417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7461" name="Rectangle 2">
            <a:extLst>
              <a:ext uri="{FF2B5EF4-FFF2-40B4-BE49-F238E27FC236}">
                <a16:creationId xmlns:a16="http://schemas.microsoft.com/office/drawing/2014/main" id="{9CEDC94A-E0FB-DDCD-2761-AE741586D46C}"/>
              </a:ext>
            </a:extLst>
          </p:cNvPr>
          <p:cNvSpPr>
            <a:spLocks noChangeArrowheads="1"/>
          </p:cNvSpPr>
          <p:nvPr/>
        </p:nvSpPr>
        <p:spPr bwMode="auto">
          <a:xfrm>
            <a:off x="1693863" y="1709738"/>
            <a:ext cx="8670925" cy="2246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Comic Sans MS" panose="030F0702030302020204" pitchFamily="66" charset="0"/>
                <a:ea typeface="MS PGothic" panose="020B0600070205080204" pitchFamily="34" charset="-128"/>
              </a:defRPr>
            </a:lvl1pPr>
            <a:lvl2pPr marL="742950" indent="-285750">
              <a:spcBef>
                <a:spcPct val="20000"/>
              </a:spcBef>
              <a:buChar char="–"/>
              <a:defRPr sz="2800">
                <a:solidFill>
                  <a:schemeClr val="tx1"/>
                </a:solidFill>
                <a:latin typeface="Comic Sans MS" panose="030F0702030302020204" pitchFamily="66" charset="0"/>
                <a:ea typeface="MS PGothic" panose="020B0600070205080204" pitchFamily="34" charset="-128"/>
              </a:defRPr>
            </a:lvl2pPr>
            <a:lvl3pPr marL="1143000" indent="-228600">
              <a:spcBef>
                <a:spcPct val="20000"/>
              </a:spcBef>
              <a:buChar char="•"/>
              <a:defRPr sz="2400">
                <a:solidFill>
                  <a:schemeClr val="tx1"/>
                </a:solidFill>
                <a:latin typeface="Comic Sans MS" panose="030F0702030302020204" pitchFamily="66" charset="0"/>
                <a:ea typeface="MS PGothic" panose="020B0600070205080204" pitchFamily="34" charset="-128"/>
              </a:defRPr>
            </a:lvl3pPr>
            <a:lvl4pPr marL="16002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4pPr>
            <a:lvl5pPr marL="2057400" indent="-228600">
              <a:spcBef>
                <a:spcPct val="20000"/>
              </a:spcBef>
              <a:buChar char="»"/>
              <a:defRPr sz="2000">
                <a:solidFill>
                  <a:schemeClr val="tx1"/>
                </a:solidFill>
                <a:latin typeface="Comic Sans MS" panose="030F0702030302020204" pitchFamily="66"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Comic Sans MS" panose="030F0702030302020204" pitchFamily="66"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2800" b="0" i="0" u="none" strike="noStrike" kern="1200" cap="none" spc="0" normalizeH="0" baseline="0" noProof="0">
                <a:ln>
                  <a:noFill/>
                </a:ln>
                <a:solidFill>
                  <a:srgbClr val="000000"/>
                </a:solidFill>
                <a:effectLst/>
                <a:uLnTx/>
                <a:uFillTx/>
                <a:latin typeface="Comic Sans MS" panose="030F0702030302020204" pitchFamily="66" charset="0"/>
                <a:ea typeface="MS PGothic" panose="020B0600070205080204" pitchFamily="34" charset="-128"/>
              </a:rPr>
              <a:t>Three vectors are shown in figure below. Their magnitudes are given in arbitrary units. Determine the sum of the three vectors. Give the resultant in terms of (a) components, (b) magnitude and angle with x axis.</a:t>
            </a:r>
          </a:p>
        </p:txBody>
      </p:sp>
    </p:spTree>
  </p:cSld>
  <p:clrMapOvr>
    <a:masterClrMapping/>
  </p:clrMapOvr>
</p:sld>
</file>

<file path=ppt/theme/theme1.xml><?xml version="1.0" encoding="utf-8"?>
<a:theme xmlns:a="http://schemas.openxmlformats.org/drawingml/2006/main" name="4_Blank Presentation">
  <a:themeElements>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5_Blank Presentation">
  <a:themeElements>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6_Blank Presentation">
  <a:themeElements>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7_Blank Presentation">
  <a:themeElements>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Blank Presentation">
      <a:majorFont>
        <a:latin typeface="Comic Sans MS"/>
        <a:ea typeface="ＭＳ Ｐゴシック"/>
        <a:cs typeface="ＭＳ Ｐゴシック"/>
      </a:majorFont>
      <a:minorFont>
        <a:latin typeface="Comic Sans MS"/>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31</TotalTime>
  <Words>171</Words>
  <Application>Microsoft Office PowerPoint</Application>
  <PresentationFormat>Widescreen</PresentationFormat>
  <Paragraphs>50</Paragraphs>
  <Slides>7</Slides>
  <Notes>3</Notes>
  <HiddenSlides>0</HiddenSlides>
  <MMClips>0</MMClips>
  <ScaleCrop>false</ScaleCrop>
  <HeadingPairs>
    <vt:vector size="8" baseType="variant">
      <vt:variant>
        <vt:lpstr>Fonts Used</vt:lpstr>
      </vt:variant>
      <vt:variant>
        <vt:i4>6</vt:i4>
      </vt:variant>
      <vt:variant>
        <vt:lpstr>Theme</vt:lpstr>
      </vt:variant>
      <vt:variant>
        <vt:i4>4</vt:i4>
      </vt:variant>
      <vt:variant>
        <vt:lpstr>Embedded OLE Servers</vt:lpstr>
      </vt:variant>
      <vt:variant>
        <vt:i4>1</vt:i4>
      </vt:variant>
      <vt:variant>
        <vt:lpstr>Slide Titles</vt:lpstr>
      </vt:variant>
      <vt:variant>
        <vt:i4>7</vt:i4>
      </vt:variant>
    </vt:vector>
  </HeadingPairs>
  <TitlesOfParts>
    <vt:vector size="18" baseType="lpstr">
      <vt:lpstr>ＭＳ Ｐゴシック</vt:lpstr>
      <vt:lpstr>Aptos</vt:lpstr>
      <vt:lpstr>Arial</vt:lpstr>
      <vt:lpstr>Century Gothic</vt:lpstr>
      <vt:lpstr>Comic Sans MS</vt:lpstr>
      <vt:lpstr>Garamond</vt:lpstr>
      <vt:lpstr>4_Blank Presentation</vt:lpstr>
      <vt:lpstr>5_Blank Presentation</vt:lpstr>
      <vt:lpstr>6_Blank Presentation</vt:lpstr>
      <vt:lpstr>7_Blank Presentation</vt:lpstr>
      <vt:lpstr>Equation</vt:lpstr>
      <vt:lpstr>   Chapter 3:Kinematics in 2 or 3 Dimensions; Vectors </vt:lpstr>
      <vt:lpstr>Vector Addition: Components</vt:lpstr>
      <vt:lpstr>Vector Addition: Components</vt:lpstr>
      <vt:lpstr>Unit Vectors</vt:lpstr>
      <vt:lpstr>Problem 6</vt:lpstr>
      <vt:lpstr>Problem 6 Solution</vt:lpstr>
      <vt:lpstr>Problem 10</vt:lpstr>
    </vt:vector>
  </TitlesOfParts>
  <Company>Winthrop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Amir, Fatima Zohra</dc:creator>
  <cp:lastModifiedBy>Amir, Fatima Zohra</cp:lastModifiedBy>
  <cp:revision>3</cp:revision>
  <dcterms:created xsi:type="dcterms:W3CDTF">2025-09-10T16:38:59Z</dcterms:created>
  <dcterms:modified xsi:type="dcterms:W3CDTF">2025-09-12T20:58:15Z</dcterms:modified>
</cp:coreProperties>
</file>