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76" r:id="rId2"/>
    <p:sldMasterId id="2147484098" r:id="rId3"/>
    <p:sldMasterId id="2147484100" r:id="rId4"/>
    <p:sldMasterId id="2147484102" r:id="rId5"/>
    <p:sldMasterId id="2147484104" r:id="rId6"/>
    <p:sldMasterId id="2147484139" r:id="rId7"/>
    <p:sldMasterId id="2147484106" r:id="rId8"/>
    <p:sldMasterId id="2147484108" r:id="rId9"/>
    <p:sldMasterId id="2147484110" r:id="rId10"/>
    <p:sldMasterId id="2147484112" r:id="rId11"/>
    <p:sldMasterId id="2147484114" r:id="rId12"/>
    <p:sldMasterId id="2147484116" r:id="rId13"/>
    <p:sldMasterId id="2147484120" r:id="rId14"/>
    <p:sldMasterId id="2147484134" r:id="rId15"/>
    <p:sldMasterId id="2147484208" r:id="rId16"/>
  </p:sldMasterIdLst>
  <p:notesMasterIdLst>
    <p:notesMasterId r:id="rId33"/>
  </p:notesMasterIdLst>
  <p:handoutMasterIdLst>
    <p:handoutMasterId r:id="rId34"/>
  </p:handoutMasterIdLst>
  <p:sldIdLst>
    <p:sldId id="273" r:id="rId17"/>
    <p:sldId id="276" r:id="rId18"/>
    <p:sldId id="318" r:id="rId19"/>
    <p:sldId id="441" r:id="rId20"/>
    <p:sldId id="466" r:id="rId21"/>
    <p:sldId id="467" r:id="rId22"/>
    <p:sldId id="468" r:id="rId23"/>
    <p:sldId id="469" r:id="rId24"/>
    <p:sldId id="470" r:id="rId25"/>
    <p:sldId id="471" r:id="rId26"/>
    <p:sldId id="472" r:id="rId27"/>
    <p:sldId id="405" r:id="rId28"/>
    <p:sldId id="465" r:id="rId29"/>
    <p:sldId id="509" r:id="rId30"/>
    <p:sldId id="473" r:id="rId31"/>
    <p:sldId id="510"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CD91D638-A778-42D6-8B4F-513CB7103770}">
          <p14:sldIdLst>
            <p14:sldId id="273"/>
            <p14:sldId id="276"/>
            <p14:sldId id="318"/>
            <p14:sldId id="441"/>
            <p14:sldId id="466"/>
            <p14:sldId id="467"/>
            <p14:sldId id="468"/>
            <p14:sldId id="469"/>
            <p14:sldId id="470"/>
            <p14:sldId id="471"/>
            <p14:sldId id="472"/>
            <p14:sldId id="405"/>
            <p14:sldId id="465"/>
            <p14:sldId id="509"/>
            <p14:sldId id="473"/>
            <p14:sldId id="510"/>
          </p14:sldIdLst>
        </p14:section>
      </p14:sectionLst>
    </p:ext>
    <p:ext uri="{EFAFB233-063F-42B5-8137-9DF3F51BA10A}">
      <p15:sldGuideLst xmlns:p15="http://schemas.microsoft.com/office/powerpoint/2012/main">
        <p15:guide id="1" orient="horz" pos="3408" userDrawn="1">
          <p15:clr>
            <a:srgbClr val="A4A3A4"/>
          </p15:clr>
        </p15:guide>
        <p15:guide id="2" orient="horz" pos="3600" userDrawn="1">
          <p15:clr>
            <a:srgbClr val="A4A3A4"/>
          </p15:clr>
        </p15:guide>
        <p15:guide id="3" orient="horz" pos="912" userDrawn="1">
          <p15:clr>
            <a:srgbClr val="A4A3A4"/>
          </p15:clr>
        </p15:guide>
        <p15:guide id="4" orient="horz" pos="3360" userDrawn="1">
          <p15:clr>
            <a:srgbClr val="A4A3A4"/>
          </p15:clr>
        </p15:guide>
        <p15:guide id="5" pos="7488" userDrawn="1">
          <p15:clr>
            <a:srgbClr val="A4A3A4"/>
          </p15:clr>
        </p15:guide>
        <p15:guide id="6" pos="576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F5D"/>
    <a:srgbClr val="CC4D00"/>
    <a:srgbClr val="FFFFFF"/>
    <a:srgbClr val="C00000"/>
    <a:srgbClr val="000000"/>
    <a:srgbClr val="0A5D00"/>
    <a:srgbClr val="D40555"/>
    <a:srgbClr val="A50021"/>
    <a:srgbClr val="3C5421"/>
    <a:srgbClr val="9B3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3758" autoAdjust="0"/>
  </p:normalViewPr>
  <p:slideViewPr>
    <p:cSldViewPr>
      <p:cViewPr varScale="1">
        <p:scale>
          <a:sx n="60" d="100"/>
          <a:sy n="60" d="100"/>
        </p:scale>
        <p:origin x="792" y="48"/>
      </p:cViewPr>
      <p:guideLst>
        <p:guide orient="horz" pos="3408"/>
        <p:guide orient="horz" pos="3600"/>
        <p:guide orient="horz" pos="912"/>
        <p:guide orient="horz" pos="3360"/>
        <p:guide pos="7488"/>
        <p:guide pos="5760"/>
      </p:guideLst>
    </p:cSldViewPr>
  </p:slideViewPr>
  <p:outlineViewPr>
    <p:cViewPr>
      <p:scale>
        <a:sx n="33" d="100"/>
        <a:sy n="33" d="100"/>
      </p:scale>
      <p:origin x="0" y="-5683"/>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684" y="4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24CCBF-31CF-4FCA-A5B4-50142834420A}" type="datetimeFigureOut">
              <a:rPr lang="en-US" smtClean="0"/>
              <a:t>3/13/2025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D84B720-C9F6-4BFC-BC5C-B1B8D70204DA}" type="datetimeFigureOut">
              <a:rPr lang="en-US" smtClean="0"/>
              <a:t>3/13/2025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endParaRPr lang="en-IN"/>
          </a:p>
        </p:txBody>
      </p:sp>
    </p:spTree>
    <p:extLst>
      <p:ext uri="{BB962C8B-B14F-4D97-AF65-F5344CB8AC3E}">
        <p14:creationId xmlns:p14="http://schemas.microsoft.com/office/powerpoint/2010/main" val="8906559"/>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4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273471730"/>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4" pos="5376" userDrawn="1">
          <p15:clr>
            <a:srgbClr val="FBAE40"/>
          </p15:clr>
        </p15:guide>
        <p15:guide id="5" pos="515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06400" y="198000"/>
            <a:ext cx="11280000" cy="810000"/>
          </a:xfrm>
          <a:prstGeom prst="rect">
            <a:avLst/>
          </a:prstGeom>
        </p:spPr>
        <p:txBody>
          <a:bodyPr anchor="ctr"/>
          <a:lstStyle>
            <a:lvl1pPr algn="ctr">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3499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4897388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27568086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NEY &amp; BANKING_LOGO_PLUS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AC45B-2553-4964-8DD4-8B37C07CF1D5}"/>
              </a:ext>
            </a:extLst>
          </p:cNvPr>
          <p:cNvSpPr/>
          <p:nvPr userDrawn="1"/>
        </p:nvSpPr>
        <p:spPr>
          <a:xfrm>
            <a:off x="-3" y="1041403"/>
            <a:ext cx="12192003" cy="331464"/>
          </a:xfrm>
          <a:prstGeom prst="rect">
            <a:avLst/>
          </a:prstGeom>
          <a:solidFill>
            <a:srgbClr val="3883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Top Corners Rounded 3">
            <a:extLst>
              <a:ext uri="{FF2B5EF4-FFF2-40B4-BE49-F238E27FC236}">
                <a16:creationId xmlns:a16="http://schemas.microsoft.com/office/drawing/2014/main" id="{807E0DF5-ED39-4883-A35D-1E3CA828B1B3}"/>
              </a:ext>
            </a:extLst>
          </p:cNvPr>
          <p:cNvSpPr/>
          <p:nvPr userDrawn="1"/>
        </p:nvSpPr>
        <p:spPr>
          <a:xfrm>
            <a:off x="0" y="24344"/>
            <a:ext cx="12191997" cy="1194857"/>
          </a:xfrm>
          <a:prstGeom prst="round2SameRect">
            <a:avLst/>
          </a:prstGeom>
          <a:solidFill>
            <a:srgbClr val="388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6688446C-7875-4E00-A0A8-C9756F1825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11" y="226651"/>
            <a:ext cx="2110117" cy="8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41601" y="208172"/>
            <a:ext cx="9550397" cy="420478"/>
          </a:xfrm>
          <a:prstGeom prst="rect">
            <a:avLst/>
          </a:prstGeom>
        </p:spPr>
        <p:txBody>
          <a:bodyPr anchor="ctr">
            <a:noAutofit/>
          </a:bodyPr>
          <a:lstStyle>
            <a:lvl1pPr algn="l" defTabSz="914400" rtl="0" eaLnBrk="1" latinLnBrk="0" hangingPunct="1">
              <a:spcBef>
                <a:spcPct val="0"/>
              </a:spcBef>
              <a:buNone/>
              <a:defRPr lang="en-US" sz="2600" b="1" kern="1200" dirty="0">
                <a:solidFill>
                  <a:schemeClr val="bg1"/>
                </a:solidFill>
                <a:latin typeface="Calibri (Headings)"/>
                <a:ea typeface="+mj-ea"/>
                <a:cs typeface="+mj-cs"/>
              </a:defRPr>
            </a:lvl1pPr>
          </a:lstStyle>
          <a:p>
            <a:r>
              <a:rPr lang="en-US" dirty="0"/>
              <a:t>Slide Title</a:t>
            </a:r>
          </a:p>
        </p:txBody>
      </p:sp>
      <p:sp>
        <p:nvSpPr>
          <p:cNvPr id="18" name="Subtitle 12">
            <a:extLst>
              <a:ext uri="{FF2B5EF4-FFF2-40B4-BE49-F238E27FC236}">
                <a16:creationId xmlns:a16="http://schemas.microsoft.com/office/drawing/2014/main" id="{84A228E5-1641-43EB-B8C9-BC67A62346C3}"/>
              </a:ext>
            </a:extLst>
          </p:cNvPr>
          <p:cNvSpPr>
            <a:spLocks noGrp="1"/>
          </p:cNvSpPr>
          <p:nvPr>
            <p:ph type="subTitle" idx="1" hasCustomPrompt="1"/>
          </p:nvPr>
        </p:nvSpPr>
        <p:spPr>
          <a:xfrm>
            <a:off x="2641601" y="581026"/>
            <a:ext cx="9550397" cy="331464"/>
          </a:xfrm>
        </p:spPr>
        <p:txBody>
          <a:bodyPr>
            <a:noAutofit/>
          </a:bodyPr>
          <a:lstStyle>
            <a:lvl1pPr algn="l" defTabSz="914400" rtl="0" eaLnBrk="1" latinLnBrk="0" hangingPunct="1">
              <a:lnSpc>
                <a:spcPct val="90000"/>
              </a:lnSpc>
              <a:spcBef>
                <a:spcPct val="0"/>
              </a:spcBef>
              <a:buNone/>
              <a:defRPr lang="en-US" sz="2600" b="1" kern="1200" dirty="0">
                <a:solidFill>
                  <a:schemeClr val="bg1"/>
                </a:solidFill>
                <a:latin typeface="Calibri (Headings)"/>
                <a:ea typeface="+mj-ea"/>
                <a:cs typeface="+mj-cs"/>
              </a:defRPr>
            </a:lvl1pPr>
          </a:lstStyle>
          <a:p>
            <a:r>
              <a:rPr lang="en-US" dirty="0"/>
              <a:t>SLIDE SUB TITLE</a:t>
            </a:r>
          </a:p>
        </p:txBody>
      </p:sp>
      <p:sp>
        <p:nvSpPr>
          <p:cNvPr id="6" name="Content Placeholder 5">
            <a:extLst>
              <a:ext uri="{FF2B5EF4-FFF2-40B4-BE49-F238E27FC236}">
                <a16:creationId xmlns:a16="http://schemas.microsoft.com/office/drawing/2014/main" id="{54C96008-B1F9-413A-ACB1-B1A0CC43B4AC}"/>
              </a:ext>
            </a:extLst>
          </p:cNvPr>
          <p:cNvSpPr>
            <a:spLocks noGrp="1"/>
          </p:cNvSpPr>
          <p:nvPr>
            <p:ph sz="quarter" idx="11" hasCustomPrompt="1"/>
          </p:nvPr>
        </p:nvSpPr>
        <p:spPr>
          <a:xfrm>
            <a:off x="569030" y="1544200"/>
            <a:ext cx="11051469" cy="633318"/>
          </a:xfrm>
        </p:spPr>
        <p:txBody>
          <a:bodyPr>
            <a:noAutofit/>
          </a:bodyPr>
          <a:lstStyle>
            <a:lvl1pPr>
              <a:defRPr sz="3200">
                <a:latin typeface="Calibri (Body)"/>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lvl="0"/>
            <a:r>
              <a:rPr lang="en-US" dirty="0"/>
              <a:t>Content Placeholder 1</a:t>
            </a:r>
          </a:p>
        </p:txBody>
      </p:sp>
      <p:sp>
        <p:nvSpPr>
          <p:cNvPr id="11" name="Content Placeholder 10">
            <a:extLst>
              <a:ext uri="{FF2B5EF4-FFF2-40B4-BE49-F238E27FC236}">
                <a16:creationId xmlns:a16="http://schemas.microsoft.com/office/drawing/2014/main" id="{F85AD958-0059-4A1D-B504-B60338828B65}"/>
              </a:ext>
            </a:extLst>
          </p:cNvPr>
          <p:cNvSpPr>
            <a:spLocks noGrp="1"/>
          </p:cNvSpPr>
          <p:nvPr>
            <p:ph sz="quarter" idx="12" hasCustomPrompt="1"/>
          </p:nvPr>
        </p:nvSpPr>
        <p:spPr>
          <a:xfrm>
            <a:off x="569383" y="2318680"/>
            <a:ext cx="11051469" cy="469498"/>
          </a:xfrm>
        </p:spPr>
        <p:txBody>
          <a:bodyPr>
            <a:normAutofit/>
          </a:bodyPr>
          <a:lstStyle>
            <a:lvl1pPr>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2</a:t>
            </a:r>
          </a:p>
        </p:txBody>
      </p:sp>
      <p:sp>
        <p:nvSpPr>
          <p:cNvPr id="13" name="Content Placeholder 12">
            <a:extLst>
              <a:ext uri="{FF2B5EF4-FFF2-40B4-BE49-F238E27FC236}">
                <a16:creationId xmlns:a16="http://schemas.microsoft.com/office/drawing/2014/main" id="{AF2B8440-A8C3-4970-9445-DE220532B290}"/>
              </a:ext>
            </a:extLst>
          </p:cNvPr>
          <p:cNvSpPr>
            <a:spLocks noGrp="1"/>
          </p:cNvSpPr>
          <p:nvPr>
            <p:ph sz="quarter" idx="13" hasCustomPrompt="1"/>
          </p:nvPr>
        </p:nvSpPr>
        <p:spPr>
          <a:xfrm>
            <a:off x="569383" y="2894856"/>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3</a:t>
            </a:r>
          </a:p>
        </p:txBody>
      </p:sp>
      <p:sp>
        <p:nvSpPr>
          <p:cNvPr id="15" name="Content Placeholder 14">
            <a:extLst>
              <a:ext uri="{FF2B5EF4-FFF2-40B4-BE49-F238E27FC236}">
                <a16:creationId xmlns:a16="http://schemas.microsoft.com/office/drawing/2014/main" id="{2AA36A2C-553A-49F8-A35E-5142F66F8C7C}"/>
              </a:ext>
            </a:extLst>
          </p:cNvPr>
          <p:cNvSpPr>
            <a:spLocks noGrp="1"/>
          </p:cNvSpPr>
          <p:nvPr>
            <p:ph sz="quarter" idx="14" hasCustomPrompt="1"/>
          </p:nvPr>
        </p:nvSpPr>
        <p:spPr>
          <a:xfrm>
            <a:off x="569383" y="3562658"/>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4</a:t>
            </a:r>
          </a:p>
        </p:txBody>
      </p:sp>
      <p:sp>
        <p:nvSpPr>
          <p:cNvPr id="17" name="Content Placeholder 16">
            <a:extLst>
              <a:ext uri="{FF2B5EF4-FFF2-40B4-BE49-F238E27FC236}">
                <a16:creationId xmlns:a16="http://schemas.microsoft.com/office/drawing/2014/main" id="{BF2C5FFC-20D4-4A05-9580-282061042C42}"/>
              </a:ext>
            </a:extLst>
          </p:cNvPr>
          <p:cNvSpPr>
            <a:spLocks noGrp="1"/>
          </p:cNvSpPr>
          <p:nvPr>
            <p:ph sz="quarter" idx="15" hasCustomPrompt="1"/>
          </p:nvPr>
        </p:nvSpPr>
        <p:spPr>
          <a:xfrm>
            <a:off x="569383" y="4219260"/>
            <a:ext cx="11051116" cy="58395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5</a:t>
            </a:r>
          </a:p>
        </p:txBody>
      </p:sp>
      <p:sp>
        <p:nvSpPr>
          <p:cNvPr id="19" name="Content Placeholder 18">
            <a:extLst>
              <a:ext uri="{FF2B5EF4-FFF2-40B4-BE49-F238E27FC236}">
                <a16:creationId xmlns:a16="http://schemas.microsoft.com/office/drawing/2014/main" id="{EFE9EF17-8BE8-440A-B62B-80D09B55AC38}"/>
              </a:ext>
            </a:extLst>
          </p:cNvPr>
          <p:cNvSpPr>
            <a:spLocks noGrp="1"/>
          </p:cNvSpPr>
          <p:nvPr>
            <p:ph sz="quarter" idx="16" hasCustomPrompt="1"/>
          </p:nvPr>
        </p:nvSpPr>
        <p:spPr>
          <a:xfrm>
            <a:off x="569383" y="4898687"/>
            <a:ext cx="11051116" cy="526640"/>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6</a:t>
            </a:r>
          </a:p>
        </p:txBody>
      </p:sp>
      <p:sp>
        <p:nvSpPr>
          <p:cNvPr id="21" name="Content Placeholder 20">
            <a:extLst>
              <a:ext uri="{FF2B5EF4-FFF2-40B4-BE49-F238E27FC236}">
                <a16:creationId xmlns:a16="http://schemas.microsoft.com/office/drawing/2014/main" id="{AD4C7CD8-D449-4D2F-B0E8-59D4E0725C11}"/>
              </a:ext>
            </a:extLst>
          </p:cNvPr>
          <p:cNvSpPr>
            <a:spLocks noGrp="1"/>
          </p:cNvSpPr>
          <p:nvPr>
            <p:ph sz="quarter" idx="17" hasCustomPrompt="1"/>
          </p:nvPr>
        </p:nvSpPr>
        <p:spPr>
          <a:xfrm>
            <a:off x="569385" y="5520804"/>
            <a:ext cx="11051116" cy="526639"/>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7</a:t>
            </a:r>
          </a:p>
        </p:txBody>
      </p:sp>
      <p:sp>
        <p:nvSpPr>
          <p:cNvPr id="23" name="Long Description Link 22">
            <a:extLst>
              <a:ext uri="{FF2B5EF4-FFF2-40B4-BE49-F238E27FC236}">
                <a16:creationId xmlns:a16="http://schemas.microsoft.com/office/drawing/2014/main" id="{BD42A2ED-50EC-4CB6-89B9-F2440BE97967}"/>
              </a:ext>
            </a:extLst>
          </p:cNvPr>
          <p:cNvSpPr>
            <a:spLocks noGrp="1"/>
          </p:cNvSpPr>
          <p:nvPr>
            <p:ph type="body" sz="quarter" idx="18" hasCustomPrompt="1"/>
          </p:nvPr>
        </p:nvSpPr>
        <p:spPr>
          <a:xfrm>
            <a:off x="-1" y="6188606"/>
            <a:ext cx="12191999" cy="314325"/>
          </a:xfrm>
        </p:spPr>
        <p:txBody>
          <a:bodyPr anchor="ctr">
            <a:normAutofit/>
          </a:bodyPr>
          <a:lstStyle>
            <a:lvl1pPr algn="ctr">
              <a:defRPr sz="900">
                <a:latin typeface="Calibri (Body)"/>
              </a:defRPr>
            </a:lvl1pPr>
          </a:lstStyle>
          <a:p>
            <a:pPr lvl="0"/>
            <a:r>
              <a:rPr lang="en-US" dirty="0"/>
              <a:t>Add text alternative link, if needed.</a:t>
            </a:r>
          </a:p>
        </p:txBody>
      </p:sp>
      <p:sp>
        <p:nvSpPr>
          <p:cNvPr id="25" name="Image Credit">
            <a:extLst>
              <a:ext uri="{FF2B5EF4-FFF2-40B4-BE49-F238E27FC236}">
                <a16:creationId xmlns:a16="http://schemas.microsoft.com/office/drawing/2014/main" id="{5CA37626-93A6-4081-9ED9-636DCDEED43D}"/>
              </a:ext>
            </a:extLst>
          </p:cNvPr>
          <p:cNvSpPr>
            <a:spLocks noGrp="1"/>
          </p:cNvSpPr>
          <p:nvPr>
            <p:ph type="body" sz="quarter" idx="19" hasCustomPrompt="1"/>
          </p:nvPr>
        </p:nvSpPr>
        <p:spPr>
          <a:xfrm>
            <a:off x="5283195" y="6681998"/>
            <a:ext cx="6083216" cy="211436"/>
          </a:xfrm>
        </p:spPr>
        <p:txBody>
          <a:bodyPr rIns="0" anchor="ctr" anchorCtr="0">
            <a:noAutofit/>
          </a:bodyPr>
          <a:lstStyle>
            <a:lvl1pPr algn="r">
              <a:defRPr sz="800">
                <a:latin typeface="Calibri" panose="020F0502020204030204" pitchFamily="34" charset="0"/>
                <a:cs typeface="Calibri" panose="020F0502020204030204" pitchFamily="34" charset="0"/>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6198289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CLOSING">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418392"/>
            <a:ext cx="3056137"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96683"/>
            <a:ext cx="75766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329121"/>
            <a:ext cx="347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p:spPr>
        <p:txBody>
          <a:bodyPr/>
          <a:lstStyle>
            <a:lvl1pPr algn="ctr">
              <a:defRPr sz="850">
                <a:latin typeface="Times New Roman" panose="02020603050405020304" pitchFamily="18" charset="0"/>
                <a:cs typeface="Times New Roman" panose="02020603050405020304" pitchFamily="18" charset="0"/>
              </a:defRPr>
            </a:lvl1pPr>
          </a:lstStyle>
          <a:p>
            <a:endParaRPr lang="en-US" dirty="0">
              <a:latin typeface="Times New Roman" panose="02020603050405020304" pitchFamily="18" charset="0"/>
            </a:endParaRPr>
          </a:p>
        </p:txBody>
      </p:sp>
    </p:spTree>
    <p:extLst>
      <p:ext uri="{BB962C8B-B14F-4D97-AF65-F5344CB8AC3E}">
        <p14:creationId xmlns:p14="http://schemas.microsoft.com/office/powerpoint/2010/main" val="658493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LOSSARY OPEN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82325" y="3037346"/>
            <a:ext cx="11307745" cy="783311"/>
          </a:xfrm>
          <a:prstGeom prst="rect">
            <a:avLst/>
          </a:prstGeom>
        </p:spPr>
        <p:txBody>
          <a:bodyPr anchor="ctr">
            <a:noAutofit/>
          </a:bodyPr>
          <a:lstStyle>
            <a:lvl1pPr algn="l" defTabSz="914400" rtl="0" eaLnBrk="1" latinLnBrk="0" hangingPunct="1">
              <a:spcBef>
                <a:spcPct val="0"/>
              </a:spcBef>
              <a:buNone/>
              <a:defRPr lang="en-US" sz="2400" b="1"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Glossary Title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03396899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LOSSARY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0" y="304801"/>
            <a:ext cx="12192000" cy="783311"/>
          </a:xfrm>
          <a:prstGeom prst="rect">
            <a:avLst/>
          </a:prstGeom>
        </p:spPr>
        <p:txBody>
          <a:bodyPr anchor="ctr">
            <a:noAutofit/>
          </a:bodyPr>
          <a:lstStyle>
            <a:lvl1pPr algn="ctr" defTabSz="914400" rtl="0" eaLnBrk="1" latinLnBrk="0" hangingPunct="1">
              <a:spcBef>
                <a:spcPct val="0"/>
              </a:spcBef>
              <a:buNone/>
              <a:defRPr lang="en-US" sz="44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Glossary-#</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0" y="1195967"/>
            <a:ext cx="121920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the parent-slide glossary term.</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619714" y="1637882"/>
            <a:ext cx="10952573" cy="1034546"/>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Place Glossary Content Here…</a:t>
            </a:r>
          </a:p>
        </p:txBody>
      </p:sp>
      <p:sp>
        <p:nvSpPr>
          <p:cNvPr id="14" name="Text Placeholder 13">
            <a:extLst>
              <a:ext uri="{FF2B5EF4-FFF2-40B4-BE49-F238E27FC236}">
                <a16:creationId xmlns:a16="http://schemas.microsoft.com/office/drawing/2014/main" id="{D4623636-CC3D-4987-978F-65AFF7EB77ED}"/>
              </a:ext>
            </a:extLst>
          </p:cNvPr>
          <p:cNvSpPr>
            <a:spLocks noGrp="1"/>
          </p:cNvSpPr>
          <p:nvPr>
            <p:ph type="body" sz="quarter" idx="13" hasCustomPrompt="1"/>
          </p:nvPr>
        </p:nvSpPr>
        <p:spPr>
          <a:xfrm>
            <a:off x="0" y="6229977"/>
            <a:ext cx="12192000" cy="251227"/>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the parent-slide glossary term.</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1490651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LOSSARY OPEN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82325" y="3037346"/>
            <a:ext cx="11307745" cy="783311"/>
          </a:xfrm>
          <a:prstGeom prst="rect">
            <a:avLst/>
          </a:prstGeom>
        </p:spPr>
        <p:txBody>
          <a:bodyPr anchor="ctr">
            <a:noAutofit/>
          </a:bodyPr>
          <a:lstStyle>
            <a:lvl1pPr algn="l" defTabSz="914400" rtl="0" eaLnBrk="1" latinLnBrk="0" hangingPunct="1">
              <a:spcBef>
                <a:spcPct val="0"/>
              </a:spcBef>
              <a:buNone/>
              <a:defRPr lang="en-US" sz="2400" b="1"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1240758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0" y="304801"/>
            <a:ext cx="12192000" cy="783311"/>
          </a:xfrm>
          <a:prstGeom prst="rect">
            <a:avLst/>
          </a:prstGeom>
        </p:spPr>
        <p:txBody>
          <a:bodyPr anchor="ctr">
            <a:noAutofit/>
          </a:bodyPr>
          <a:lstStyle>
            <a:lvl1pPr algn="ctr" defTabSz="914400" rtl="0" eaLnBrk="1" latinLnBrk="0" hangingPunct="1">
              <a:spcBef>
                <a:spcPct val="0"/>
              </a:spcBef>
              <a:buNone/>
              <a:defRPr lang="en-US" sz="44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0" y="1195967"/>
            <a:ext cx="121920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619714" y="1637882"/>
            <a:ext cx="10952573" cy="1034546"/>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Place Appendix Content Here…</a:t>
            </a:r>
          </a:p>
        </p:txBody>
      </p:sp>
      <p:sp>
        <p:nvSpPr>
          <p:cNvPr id="14" name="Text Placeholder 13">
            <a:extLst>
              <a:ext uri="{FF2B5EF4-FFF2-40B4-BE49-F238E27FC236}">
                <a16:creationId xmlns:a16="http://schemas.microsoft.com/office/drawing/2014/main" id="{D4623636-CC3D-4987-978F-65AFF7EB77ED}"/>
              </a:ext>
            </a:extLst>
          </p:cNvPr>
          <p:cNvSpPr>
            <a:spLocks noGrp="1"/>
          </p:cNvSpPr>
          <p:nvPr>
            <p:ph type="body" sz="quarter" idx="13" hasCustomPrompt="1"/>
          </p:nvPr>
        </p:nvSpPr>
        <p:spPr>
          <a:xfrm>
            <a:off x="0" y="6229977"/>
            <a:ext cx="12192000" cy="251227"/>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3947894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Cover">
    <p:spTree>
      <p:nvGrpSpPr>
        <p:cNvPr id="1" name=""/>
        <p:cNvGrpSpPr/>
        <p:nvPr/>
      </p:nvGrpSpPr>
      <p:grpSpPr>
        <a:xfrm>
          <a:off x="0" y="0"/>
          <a:ext cx="0" cy="0"/>
          <a:chOff x="0" y="0"/>
          <a:chExt cx="0" cy="0"/>
        </a:xfrm>
      </p:grpSpPr>
      <p:sp>
        <p:nvSpPr>
          <p:cNvPr id="7" name="Title"/>
          <p:cNvSpPr>
            <a:spLocks noGrp="1"/>
          </p:cNvSpPr>
          <p:nvPr>
            <p:ph type="ctrTitle" hasCustomPrompt="1"/>
          </p:nvPr>
        </p:nvSpPr>
        <p:spPr>
          <a:xfrm>
            <a:off x="577589" y="2608290"/>
            <a:ext cx="4897771" cy="457200"/>
          </a:xfrm>
          <a:prstGeom prst="rect">
            <a:avLst/>
          </a:prstGeom>
        </p:spPr>
        <p:txBody>
          <a:bodyPr anchor="b">
            <a:noAutofit/>
          </a:bodyPr>
          <a:lstStyle>
            <a:lvl1pPr algn="l">
              <a:lnSpc>
                <a:spcPct val="100000"/>
              </a:lnSpc>
              <a:defRPr sz="2600" b="1">
                <a:solidFill>
                  <a:schemeClr val="tx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577589" y="3117247"/>
            <a:ext cx="4897771" cy="1405586"/>
          </a:xfrm>
          <a:prstGeom prst="rect">
            <a:avLst/>
          </a:prstGeom>
        </p:spPr>
        <p:txBody>
          <a:bodyPr anchor="b"/>
          <a:lstStyle>
            <a:lvl1pPr marL="0" indent="0" algn="l">
              <a:buNone/>
              <a:defRPr sz="2000" b="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576539" y="4609280"/>
            <a:ext cx="4909861" cy="1188720"/>
          </a:xfrm>
          <a:prstGeom prst="rect">
            <a:avLst/>
          </a:prstGeom>
        </p:spPr>
        <p:txBody>
          <a:bodyPr/>
          <a:lstStyle>
            <a:lvl1pPr>
              <a:spcBef>
                <a:spcPts val="0"/>
              </a:spcBef>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endParaRPr lang="en-IN"/>
          </a:p>
        </p:txBody>
      </p:sp>
    </p:spTree>
    <p:extLst>
      <p:ext uri="{BB962C8B-B14F-4D97-AF65-F5344CB8AC3E}">
        <p14:creationId xmlns:p14="http://schemas.microsoft.com/office/powerpoint/2010/main" val="2136581631"/>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CLOSING">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418392"/>
            <a:ext cx="3056137" cy="291823"/>
          </a:xfrm>
          <a:prstGeom prst="rect">
            <a:avLst/>
          </a:prstGeom>
        </p:spPr>
        <p:txBody>
          <a:bodyPr/>
          <a:lstStyle>
            <a:lvl1pPr algn="ctr">
              <a:defRPr sz="800">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96683"/>
            <a:ext cx="75766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329121"/>
            <a:ext cx="347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Tree>
    <p:extLst>
      <p:ext uri="{BB962C8B-B14F-4D97-AF65-F5344CB8AC3E}">
        <p14:creationId xmlns:p14="http://schemas.microsoft.com/office/powerpoint/2010/main" val="195996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1"/>
          <p:cNvSpPr>
            <a:spLocks noGrp="1"/>
          </p:cNvSpPr>
          <p:nvPr>
            <p:ph idx="1"/>
          </p:nvPr>
        </p:nvSpPr>
        <p:spPr>
          <a:xfrm>
            <a:off x="609600" y="12954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Times New Roman" panose="02020603050405020304" pitchFamily="18" charset="0"/>
                <a:cs typeface="Times New Roman" panose="02020603050405020304" pitchFamily="18" charset="0"/>
              </a:defRPr>
            </a:lvl4pPr>
            <a:lvl5pPr marL="1554480" indent="-228600">
              <a:spcBef>
                <a:spcPts val="1200"/>
              </a:spcBef>
              <a:spcAft>
                <a:spcPts val="600"/>
              </a:spcAft>
              <a:buFont typeface="Arial" panose="020B0604020202020204" pitchFamily="34" charset="0"/>
              <a:buChar char="•"/>
              <a:defRPr sz="1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
          <p:cNvSpPr>
            <a:spLocks noGrp="1"/>
          </p:cNvSpPr>
          <p:nvPr>
            <p:ph idx="13"/>
          </p:nvPr>
        </p:nvSpPr>
        <p:spPr>
          <a:xfrm>
            <a:off x="609600" y="38100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Times New Roman" panose="02020603050405020304" pitchFamily="18" charset="0"/>
                <a:cs typeface="Times New Roman" panose="02020603050405020304" pitchFamily="18" charset="0"/>
              </a:defRPr>
            </a:lvl4pPr>
            <a:lvl5pPr marL="1554480" indent="-228600">
              <a:spcBef>
                <a:spcPts val="1200"/>
              </a:spcBef>
              <a:spcAft>
                <a:spcPts val="600"/>
              </a:spcAft>
              <a:buFont typeface="Arial" panose="020B0604020202020204" pitchFamily="34" charset="0"/>
              <a:buChar char="•"/>
              <a:defRPr sz="1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Jump Link"/>
          <p:cNvSpPr>
            <a:spLocks noGrp="1"/>
          </p:cNvSpPr>
          <p:nvPr>
            <p:ph type="body" sz="quarter" idx="14" hasCustomPrompt="1"/>
          </p:nvPr>
        </p:nvSpPr>
        <p:spPr>
          <a:xfrm>
            <a:off x="4620768" y="6477000"/>
            <a:ext cx="2950464" cy="100584"/>
          </a:xfrm>
          <a:prstGeom prst="rect">
            <a:avLst/>
          </a:prstGeom>
        </p:spPr>
        <p:txBody>
          <a:bodyPr lIns="0" tIns="0" rIns="0" bIns="0"/>
          <a:lstStyle>
            <a:lvl1pPr marL="0" indent="0" algn="ctr">
              <a:buNone/>
              <a:defRPr sz="800">
                <a:latin typeface="Times New Roman" panose="02020603050405020304" pitchFamily="18" charset="0"/>
                <a:cs typeface="Times New Roman" panose="02020603050405020304" pitchFamily="18"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Times New Roman" panose="02020603050405020304" pitchFamily="18" charset="0"/>
                <a:cs typeface="Times New Roman" panose="02020603050405020304" pitchFamily="18"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218465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COVER">
    <p:bg>
      <p:bgPr>
        <a:solidFill>
          <a:srgbClr val="84245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6E63B9-61EE-4FBE-BB61-359A445B804D}"/>
              </a:ext>
            </a:extLst>
          </p:cNvPr>
          <p:cNvPicPr>
            <a:picLocks noChangeAspect="1"/>
          </p:cNvPicPr>
          <p:nvPr userDrawn="1"/>
        </p:nvPicPr>
        <p:blipFill>
          <a:blip r:embed="rId2"/>
          <a:stretch>
            <a:fillRect/>
          </a:stretch>
        </p:blipFill>
        <p:spPr>
          <a:xfrm>
            <a:off x="-2" y="-15240"/>
            <a:ext cx="12184011" cy="6918666"/>
          </a:xfrm>
          <a:prstGeom prst="rect">
            <a:avLst/>
          </a:prstGeom>
        </p:spPr>
      </p:pic>
      <p:sp>
        <p:nvSpPr>
          <p:cNvPr id="7" name="Title"/>
          <p:cNvSpPr>
            <a:spLocks noGrp="1"/>
          </p:cNvSpPr>
          <p:nvPr>
            <p:ph type="ctrTitle" hasCustomPrompt="1"/>
          </p:nvPr>
        </p:nvSpPr>
        <p:spPr>
          <a:xfrm>
            <a:off x="-1" y="-1"/>
            <a:ext cx="5046135" cy="1219201"/>
          </a:xfrm>
          <a:prstGeom prst="rect">
            <a:avLst/>
          </a:prstGeom>
          <a:solidFill>
            <a:srgbClr val="84245D">
              <a:alpha val="70000"/>
            </a:srgbClr>
          </a:solidFill>
        </p:spPr>
        <p:txBody>
          <a:bodyPr anchor="ctr">
            <a:noAutofit/>
          </a:bodyPr>
          <a:lstStyle>
            <a:lvl1pPr algn="ctr">
              <a:lnSpc>
                <a:spcPct val="100000"/>
              </a:lnSpc>
              <a:defRPr sz="4400" b="1">
                <a:solidFill>
                  <a:schemeClr val="bg1"/>
                </a:solidFill>
                <a:latin typeface="Times New Roman" panose="02020603050405020304" pitchFamily="18" charset="0"/>
                <a:cs typeface="Times New Roman" panose="02020603050405020304" pitchFamily="18" charset="0"/>
              </a:defRPr>
            </a:lvl1pPr>
          </a:lstStyle>
          <a:p>
            <a:r>
              <a:rPr lang="en-US" dirty="0"/>
              <a:t>Chapter #</a:t>
            </a:r>
          </a:p>
        </p:txBody>
      </p:sp>
      <p:sp>
        <p:nvSpPr>
          <p:cNvPr id="8" name="Subtitle"/>
          <p:cNvSpPr>
            <a:spLocks noGrp="1"/>
          </p:cNvSpPr>
          <p:nvPr>
            <p:ph type="subTitle" idx="1" hasCustomPrompt="1"/>
          </p:nvPr>
        </p:nvSpPr>
        <p:spPr>
          <a:xfrm>
            <a:off x="0" y="3970868"/>
            <a:ext cx="12192000" cy="863600"/>
          </a:xfrm>
          <a:prstGeom prst="rect">
            <a:avLst/>
          </a:prstGeom>
          <a:solidFill>
            <a:srgbClr val="84245D">
              <a:alpha val="70000"/>
            </a:srgbClr>
          </a:solidFill>
        </p:spPr>
        <p:txBody>
          <a:bodyPr anchor="ctr"/>
          <a:lstStyle>
            <a:lvl1pPr marL="0" indent="0" algn="ctr">
              <a:buNone/>
              <a:defRPr sz="37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Subtitle</a:t>
            </a:r>
          </a:p>
        </p:txBody>
      </p:sp>
      <p:pic>
        <p:nvPicPr>
          <p:cNvPr id="13" name="MGH logo">
            <a:extLst>
              <a:ext uri="{FF2B5EF4-FFF2-40B4-BE49-F238E27FC236}">
                <a16:creationId xmlns:a16="http://schemas.microsoft.com/office/drawing/2014/main" id="{A42AA298-4A08-4BCA-9952-0580A8CE7A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034" y="5149416"/>
            <a:ext cx="1332685" cy="999514"/>
          </a:xfrm>
          <a:prstGeom prst="rect">
            <a:avLst/>
          </a:prstGeom>
        </p:spPr>
      </p:pic>
      <p:sp>
        <p:nvSpPr>
          <p:cNvPr id="5" name="Footer Placeholder 4">
            <a:extLst>
              <a:ext uri="{FF2B5EF4-FFF2-40B4-BE49-F238E27FC236}">
                <a16:creationId xmlns:a16="http://schemas.microsoft.com/office/drawing/2014/main" id="{EDC086CA-377B-45EF-AE78-6D3CB903ABC7}"/>
              </a:ext>
            </a:extLst>
          </p:cNvPr>
          <p:cNvSpPr>
            <a:spLocks noGrp="1"/>
          </p:cNvSpPr>
          <p:nvPr>
            <p:ph type="ftr" sz="quarter" idx="10"/>
          </p:nvPr>
        </p:nvSpPr>
        <p:spPr>
          <a:xfrm>
            <a:off x="0" y="6494022"/>
            <a:ext cx="12192000" cy="402590"/>
          </a:xfrm>
        </p:spPr>
        <p:txBody>
          <a:bodyPr/>
          <a:lstStyle>
            <a:lvl1pPr>
              <a:defRPr>
                <a:latin typeface="Times New Roman" panose="02020603050405020304" pitchFamily="18" charset="0"/>
                <a:cs typeface="Times New Roman" panose="02020603050405020304" pitchFamily="18" charset="0"/>
              </a:defRPr>
            </a:lvl1pPr>
          </a:lstStyle>
          <a:p>
            <a:endParaRPr lang="en-US" dirty="0">
              <a:latin typeface="Times New Roman" panose="02020603050405020304" pitchFamily="18" charset="0"/>
              <a:cs typeface="Times New Roman" panose="02020603050405020304" pitchFamily="18" charset="0"/>
            </a:endParaRPr>
          </a:p>
        </p:txBody>
      </p:sp>
      <p:sp>
        <p:nvSpPr>
          <p:cNvPr id="16" name="MGH Tagline">
            <a:extLst>
              <a:ext uri="{FF2B5EF4-FFF2-40B4-BE49-F238E27FC236}">
                <a16:creationId xmlns:a16="http://schemas.microsoft.com/office/drawing/2014/main" id="{490422BB-13C8-47AA-B69A-D4B4D1A3C58B}"/>
              </a:ext>
            </a:extLst>
          </p:cNvPr>
          <p:cNvSpPr txBox="1"/>
          <p:nvPr userDrawn="1"/>
        </p:nvSpPr>
        <p:spPr>
          <a:xfrm>
            <a:off x="6242757" y="337349"/>
            <a:ext cx="5669599" cy="400110"/>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2000" spc="40" baseline="6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spc="40" baseline="60000" dirty="0">
              <a:solidFill>
                <a:schemeClr val="bg1"/>
              </a:solidFill>
              <a:latin typeface="Times New Roman" panose="02020603050405020304" pitchFamily="18" charset="0"/>
              <a:cs typeface="Times New Roman" panose="02020603050405020304" pitchFamily="18" charset="0"/>
            </a:endParaRPr>
          </a:p>
        </p:txBody>
      </p:sp>
      <p:sp>
        <p:nvSpPr>
          <p:cNvPr id="9" name="MGH Yellow Line">
            <a:extLst>
              <a:ext uri="{FF2B5EF4-FFF2-40B4-BE49-F238E27FC236}">
                <a16:creationId xmlns:a16="http://schemas.microsoft.com/office/drawing/2014/main" id="{81E8FEF8-794D-4A96-9079-AF07CE999BE8}"/>
              </a:ext>
              <a:ext uri="{C183D7F6-B498-43B3-948B-1728B52AA6E4}">
                <adec:decorative xmlns:adec="http://schemas.microsoft.com/office/drawing/2017/decorative" val="1"/>
              </a:ext>
            </a:extLst>
          </p:cNvPr>
          <p:cNvSpPr/>
          <p:nvPr userDrawn="1"/>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62708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3069029407"/>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410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2600" b="1">
                <a:solidFill>
                  <a:schemeClr val="tx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b"/>
          <a:lstStyle>
            <a:lvl1pPr marL="0" indent="0" algn="l">
              <a:buNone/>
              <a:defRPr sz="2000" b="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0"/>
              </a:spcBef>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3395077003"/>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12192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2" name="Title"/>
          <p:cNvSpPr>
            <a:spLocks noGrp="1"/>
          </p:cNvSpPr>
          <p:nvPr userDrawn="1">
            <p:ph type="ctrTitle"/>
          </p:nvPr>
        </p:nvSpPr>
        <p:spPr>
          <a:xfrm>
            <a:off x="1036320" y="2985555"/>
            <a:ext cx="8695520" cy="873214"/>
          </a:xfrm>
          <a:prstGeom prst="rect">
            <a:avLst/>
          </a:prstGeom>
        </p:spPr>
        <p:txBody>
          <a:bodyPr anchor="t">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p:cNvSpPr>
            <a:spLocks noGrp="1"/>
          </p:cNvSpPr>
          <p:nvPr>
            <p:ph type="subTitle" idx="1"/>
          </p:nvPr>
        </p:nvSpPr>
        <p:spPr>
          <a:xfrm>
            <a:off x="1042744" y="3986785"/>
            <a:ext cx="5730240" cy="517585"/>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1156270" y="465003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1036321" y="4718305"/>
            <a:ext cx="5924551" cy="576185"/>
          </a:xfrm>
          <a:prstGeom prst="rect">
            <a:avLst/>
          </a:prstGeom>
        </p:spPr>
        <p:txBody>
          <a:bodyPr/>
          <a:lstStyle>
            <a:lvl1pPr>
              <a:spcBef>
                <a:spcPts val="0"/>
              </a:spcBef>
              <a:defRPr sz="1600">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5"/>
            <a:ext cx="12192000" cy="370935"/>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2708382027"/>
      </p:ext>
    </p:extLst>
  </p:cSld>
  <p:clrMapOvr>
    <a:masterClrMapping/>
  </p:clrMapOvr>
  <p:extLst>
    <p:ext uri="{DCECCB84-F9BA-43D5-87BE-67443E8EF086}">
      <p15:sldGuideLst xmlns:p15="http://schemas.microsoft.com/office/powerpoint/2012/main">
        <p15:guide id="1" orient="horz" pos="9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1" y="1446366"/>
            <a:ext cx="12191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2" name="Title"/>
          <p:cNvSpPr>
            <a:spLocks noGrp="1"/>
          </p:cNvSpPr>
          <p:nvPr userDrawn="1">
            <p:ph type="ctrTitle"/>
          </p:nvPr>
        </p:nvSpPr>
        <p:spPr>
          <a:xfrm>
            <a:off x="756504" y="2593299"/>
            <a:ext cx="9306893" cy="1130559"/>
          </a:xfrm>
          <a:prstGeom prst="rect">
            <a:avLst/>
          </a:prstGeom>
        </p:spPr>
        <p:txBody>
          <a:bodyPr anchor="t">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p:cNvSpPr>
            <a:spLocks noGrp="1"/>
          </p:cNvSpPr>
          <p:nvPr userDrawn="1">
            <p:ph type="subTitle" idx="1"/>
          </p:nvPr>
        </p:nvSpPr>
        <p:spPr>
          <a:xfrm>
            <a:off x="756504" y="3807503"/>
            <a:ext cx="6056027" cy="719352"/>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36414" y="466502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756505" y="4770770"/>
            <a:ext cx="5924551" cy="576185"/>
          </a:xfrm>
          <a:prstGeom prst="rect">
            <a:avLst/>
          </a:prstGeom>
        </p:spPr>
        <p:txBody>
          <a:bodyPr/>
          <a:lstStyle>
            <a:lvl1pPr>
              <a:spcBef>
                <a:spcPts val="0"/>
              </a:spcBef>
              <a:defRPr sz="1600">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5"/>
            <a:ext cx="12192000" cy="370935"/>
          </a:xfrm>
        </p:spPr>
        <p:txBody>
          <a:bodyPr/>
          <a:lstStyle>
            <a:lvl1pPr algn="ctr">
              <a:defRPr>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1235218196"/>
      </p:ext>
    </p:extLst>
  </p:cSld>
  <p:clrMapOvr>
    <a:masterClrMapping/>
  </p:clrMapOvr>
  <p:extLst>
    <p:ext uri="{DCECCB84-F9BA-43D5-87BE-67443E8EF086}">
      <p15:sldGuideLst xmlns:p15="http://schemas.microsoft.com/office/powerpoint/2012/main">
        <p15:guide id="1" orient="horz" pos="1272" userDrawn="1">
          <p15:clr>
            <a:srgbClr val="FBAE40"/>
          </p15:clr>
        </p15:guide>
        <p15:guide id="2" orient="horz" pos="3960" userDrawn="1">
          <p15:clr>
            <a:srgbClr val="FBAE40"/>
          </p15:clr>
        </p15:guide>
        <p15:guide id="3" pos="160" userDrawn="1">
          <p15:clr>
            <a:srgbClr val="FBAE40"/>
          </p15:clr>
        </p15:guide>
        <p15:guide id="4" pos="7296" userDrawn="1">
          <p15:clr>
            <a:srgbClr val="FBAE40"/>
          </p15:clr>
        </p15:guide>
        <p15:guide id="5" orient="horz" pos="22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61D8292-7A5A-44EB-ADEC-AA767D00200F}" type="datetimeFigureOut">
              <a:rPr lang="en-US" smtClean="0"/>
              <a:t>3/13/2025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94377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DEACD-722F-4835-8C36-350D1156C46F}"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945224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67150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p:nvGrpSpPr>
        <p:grpSpPr>
          <a:xfrm>
            <a:off x="0" y="1452559"/>
            <a:ext cx="12192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2" name="Title"/>
          <p:cNvSpPr>
            <a:spLocks noGrp="1"/>
          </p:cNvSpPr>
          <p:nvPr>
            <p:ph type="ctrTitle"/>
          </p:nvPr>
        </p:nvSpPr>
        <p:spPr>
          <a:xfrm>
            <a:off x="1036320" y="2985555"/>
            <a:ext cx="8695520" cy="873214"/>
          </a:xfrm>
          <a:prstGeom prst="rect">
            <a:avLst/>
          </a:prstGeom>
        </p:spPr>
        <p:txBody>
          <a:bodyPr anchor="t">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p:cNvSpPr>
            <a:spLocks noGrp="1"/>
          </p:cNvSpPr>
          <p:nvPr>
            <p:ph type="subTitle" idx="1"/>
          </p:nvPr>
        </p:nvSpPr>
        <p:spPr>
          <a:xfrm>
            <a:off x="1042744" y="3986785"/>
            <a:ext cx="5730240" cy="517585"/>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1156270" y="465003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1036321" y="4718305"/>
            <a:ext cx="5924551" cy="576185"/>
          </a:xfrm>
          <a:prstGeom prst="rect">
            <a:avLst/>
          </a:prstGeom>
        </p:spPr>
        <p:txBody>
          <a:bodyPr/>
          <a:lstStyle>
            <a:lvl1pPr>
              <a:spcBef>
                <a:spcPts val="0"/>
              </a:spcBef>
              <a:defRPr sz="1600">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5"/>
            <a:ext cx="12192000" cy="370935"/>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endParaRPr lang="en-IN"/>
          </a:p>
        </p:txBody>
      </p:sp>
    </p:spTree>
    <p:extLst>
      <p:ext uri="{BB962C8B-B14F-4D97-AF65-F5344CB8AC3E}">
        <p14:creationId xmlns:p14="http://schemas.microsoft.com/office/powerpoint/2010/main" val="3849312459"/>
      </p:ext>
    </p:extLst>
  </p:cSld>
  <p:clrMapOvr>
    <a:masterClrMapping/>
  </p:clrMapOvr>
  <p:extLst>
    <p:ext uri="{DCECCB84-F9BA-43D5-87BE-67443E8EF086}">
      <p15:sldGuideLst xmlns:p15="http://schemas.microsoft.com/office/powerpoint/2012/main">
        <p15:guide id="1" orient="horz" pos="95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336691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3/13/2025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03069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3/13/2025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49692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3/13/2025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150161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43E8C-8E71-4ACB-A6F3-3C86F80AFB02}"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54619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118313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516DA-9D86-4E1E-A623-C11F9F74EB59}"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878584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53619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96467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3335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p:nvGrpSpPr>
        <p:grpSpPr>
          <a:xfrm>
            <a:off x="1" y="1446366"/>
            <a:ext cx="12191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2" name="Title"/>
          <p:cNvSpPr>
            <a:spLocks noGrp="1"/>
          </p:cNvSpPr>
          <p:nvPr>
            <p:ph type="ctrTitle"/>
          </p:nvPr>
        </p:nvSpPr>
        <p:spPr>
          <a:xfrm>
            <a:off x="756504" y="2593299"/>
            <a:ext cx="9306893" cy="1130559"/>
          </a:xfrm>
          <a:prstGeom prst="rect">
            <a:avLst/>
          </a:prstGeom>
        </p:spPr>
        <p:txBody>
          <a:bodyPr anchor="t">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p:cNvSpPr>
            <a:spLocks noGrp="1"/>
          </p:cNvSpPr>
          <p:nvPr>
            <p:ph type="subTitle" idx="1"/>
          </p:nvPr>
        </p:nvSpPr>
        <p:spPr>
          <a:xfrm>
            <a:off x="756504" y="3807503"/>
            <a:ext cx="6056027" cy="719352"/>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36414" y="466502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56505" y="4770770"/>
            <a:ext cx="5924551" cy="576185"/>
          </a:xfrm>
          <a:prstGeom prst="rect">
            <a:avLst/>
          </a:prstGeom>
        </p:spPr>
        <p:txBody>
          <a:bodyPr/>
          <a:lstStyle>
            <a:lvl1pPr>
              <a:spcBef>
                <a:spcPts val="0"/>
              </a:spcBef>
              <a:defRPr sz="1600">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5"/>
            <a:ext cx="12192000" cy="370935"/>
          </a:xfrm>
        </p:spPr>
        <p:txBody>
          <a:bodyPr/>
          <a:lstStyle>
            <a:lvl1pPr algn="ctr">
              <a:defRPr>
                <a:latin typeface="Times New Roman" panose="02020603050405020304" pitchFamily="18" charset="0"/>
                <a:cs typeface="Times New Roman" panose="02020603050405020304" pitchFamily="18" charset="0"/>
              </a:defRPr>
            </a:lvl1pPr>
          </a:lstStyle>
          <a:p>
            <a:endParaRPr lang="en-IN"/>
          </a:p>
        </p:txBody>
      </p:sp>
    </p:spTree>
    <p:extLst>
      <p:ext uri="{BB962C8B-B14F-4D97-AF65-F5344CB8AC3E}">
        <p14:creationId xmlns:p14="http://schemas.microsoft.com/office/powerpoint/2010/main" val="889490737"/>
      </p:ext>
    </p:extLst>
  </p:cSld>
  <p:clrMapOvr>
    <a:masterClrMapping/>
  </p:clrMapOvr>
  <p:extLst>
    <p:ext uri="{DCECCB84-F9BA-43D5-87BE-67443E8EF086}">
      <p15:sldGuideLst xmlns:p15="http://schemas.microsoft.com/office/powerpoint/2012/main">
        <p15:guide id="1" orient="horz" pos="1272" userDrawn="1">
          <p15:clr>
            <a:srgbClr val="FBAE40"/>
          </p15:clr>
        </p15:guide>
        <p15:guide id="2" orient="horz" pos="3960" userDrawn="1">
          <p15:clr>
            <a:srgbClr val="FBAE40"/>
          </p15:clr>
        </p15:guide>
        <p15:guide id="3" pos="160" userDrawn="1">
          <p15:clr>
            <a:srgbClr val="FBAE40"/>
          </p15:clr>
        </p15:guide>
        <p15:guide id="4" pos="7296" userDrawn="1">
          <p15:clr>
            <a:srgbClr val="FBAE40"/>
          </p15:clr>
        </p15:guide>
        <p15:guide id="5" orient="horz" pos="22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61037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89719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01633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18408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Slide W/Cover">
    <p:spTree>
      <p:nvGrpSpPr>
        <p:cNvPr id="1" name=""/>
        <p:cNvGrpSpPr/>
        <p:nvPr/>
      </p:nvGrpSpPr>
      <p:grpSpPr>
        <a:xfrm>
          <a:off x="0" y="0"/>
          <a:ext cx="0" cy="0"/>
          <a:chOff x="0" y="0"/>
          <a:chExt cx="0" cy="0"/>
        </a:xfrm>
      </p:grpSpPr>
      <p:sp>
        <p:nvSpPr>
          <p:cNvPr id="7" name="Title"/>
          <p:cNvSpPr>
            <a:spLocks noGrp="1"/>
          </p:cNvSpPr>
          <p:nvPr>
            <p:ph type="ctrTitle" hasCustomPrompt="1"/>
          </p:nvPr>
        </p:nvSpPr>
        <p:spPr>
          <a:xfrm>
            <a:off x="577589" y="2608290"/>
            <a:ext cx="4897771" cy="457200"/>
          </a:xfrm>
          <a:prstGeom prst="rect">
            <a:avLst/>
          </a:prstGeom>
        </p:spPr>
        <p:txBody>
          <a:bodyPr anchor="b">
            <a:noAutofit/>
          </a:bodyPr>
          <a:lstStyle>
            <a:lvl1pPr algn="l">
              <a:lnSpc>
                <a:spcPct val="100000"/>
              </a:lnSpc>
              <a:defRPr sz="2600" b="1">
                <a:solidFill>
                  <a:schemeClr val="tx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577589" y="3117247"/>
            <a:ext cx="4897771" cy="1405586"/>
          </a:xfrm>
          <a:prstGeom prst="rect">
            <a:avLst/>
          </a:prstGeom>
        </p:spPr>
        <p:txBody>
          <a:bodyPr anchor="b"/>
          <a:lstStyle>
            <a:lvl1pPr marL="0" indent="0" algn="l">
              <a:buNone/>
              <a:defRPr sz="2000" b="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23" name="Text Placeholder"/>
          <p:cNvSpPr>
            <a:spLocks noGrp="1"/>
          </p:cNvSpPr>
          <p:nvPr>
            <p:ph type="body" sz="quarter" idx="10" hasCustomPrompt="1"/>
          </p:nvPr>
        </p:nvSpPr>
        <p:spPr>
          <a:xfrm>
            <a:off x="576539" y="4609280"/>
            <a:ext cx="4909861" cy="1188720"/>
          </a:xfrm>
          <a:prstGeom prst="rect">
            <a:avLst/>
          </a:prstGeom>
        </p:spPr>
        <p:txBody>
          <a:bodyPr/>
          <a:lstStyle>
            <a:lvl1pPr>
              <a:spcBef>
                <a:spcPts val="0"/>
              </a:spcBef>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endParaRPr lang="en-IN"/>
          </a:p>
        </p:txBody>
      </p:sp>
    </p:spTree>
    <p:extLst>
      <p:ext uri="{BB962C8B-B14F-4D97-AF65-F5344CB8AC3E}">
        <p14:creationId xmlns:p14="http://schemas.microsoft.com/office/powerpoint/2010/main" val="139480435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0" y="304801"/>
            <a:ext cx="12192000" cy="783311"/>
          </a:xfrm>
          <a:prstGeom prst="rect">
            <a:avLst/>
          </a:prstGeom>
        </p:spPr>
        <p:txBody>
          <a:bodyPr anchor="ctr">
            <a:noAutofit/>
          </a:bodyPr>
          <a:lstStyle>
            <a:lvl1pPr algn="ctr" defTabSz="914400" rtl="0" eaLnBrk="1" latinLnBrk="0" hangingPunct="1">
              <a:spcBef>
                <a:spcPct val="0"/>
              </a:spcBef>
              <a:buNone/>
              <a:defRPr lang="en-US" sz="44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0" y="1195967"/>
            <a:ext cx="121920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619714" y="1637882"/>
            <a:ext cx="10952573" cy="1034546"/>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Place Appendix Content Here…</a:t>
            </a:r>
          </a:p>
        </p:txBody>
      </p:sp>
      <p:sp>
        <p:nvSpPr>
          <p:cNvPr id="14" name="Text Placeholder 13">
            <a:extLst>
              <a:ext uri="{FF2B5EF4-FFF2-40B4-BE49-F238E27FC236}">
                <a16:creationId xmlns:a16="http://schemas.microsoft.com/office/drawing/2014/main" id="{D4623636-CC3D-4987-978F-65AFF7EB77ED}"/>
              </a:ext>
            </a:extLst>
          </p:cNvPr>
          <p:cNvSpPr>
            <a:spLocks noGrp="1"/>
          </p:cNvSpPr>
          <p:nvPr>
            <p:ph type="body" sz="quarter" idx="13" hasCustomPrompt="1"/>
          </p:nvPr>
        </p:nvSpPr>
        <p:spPr>
          <a:xfrm>
            <a:off x="0" y="6229977"/>
            <a:ext cx="12192000" cy="251227"/>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658015176"/>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428118444"/>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COVER">
    <p:bg>
      <p:bgPr>
        <a:solidFill>
          <a:srgbClr val="84245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6E63B9-61EE-4FBE-BB61-359A445B804D}"/>
              </a:ext>
            </a:extLst>
          </p:cNvPr>
          <p:cNvPicPr>
            <a:picLocks noChangeAspect="1"/>
          </p:cNvPicPr>
          <p:nvPr/>
        </p:nvPicPr>
        <p:blipFill>
          <a:blip r:embed="rId2"/>
          <a:stretch>
            <a:fillRect/>
          </a:stretch>
        </p:blipFill>
        <p:spPr>
          <a:xfrm>
            <a:off x="-2" y="-15240"/>
            <a:ext cx="12184011" cy="6918666"/>
          </a:xfrm>
          <a:prstGeom prst="rect">
            <a:avLst/>
          </a:prstGeom>
        </p:spPr>
      </p:pic>
      <p:sp>
        <p:nvSpPr>
          <p:cNvPr id="7" name="Title"/>
          <p:cNvSpPr>
            <a:spLocks noGrp="1"/>
          </p:cNvSpPr>
          <p:nvPr>
            <p:ph type="ctrTitle" hasCustomPrompt="1"/>
          </p:nvPr>
        </p:nvSpPr>
        <p:spPr>
          <a:xfrm>
            <a:off x="-1" y="-1"/>
            <a:ext cx="5046135" cy="1219201"/>
          </a:xfrm>
          <a:prstGeom prst="rect">
            <a:avLst/>
          </a:prstGeom>
          <a:solidFill>
            <a:srgbClr val="84245D">
              <a:alpha val="70000"/>
            </a:srgbClr>
          </a:solidFill>
        </p:spPr>
        <p:txBody>
          <a:bodyPr anchor="ctr">
            <a:noAutofit/>
          </a:bodyPr>
          <a:lstStyle>
            <a:lvl1pPr algn="ctr">
              <a:lnSpc>
                <a:spcPct val="100000"/>
              </a:lnSpc>
              <a:defRPr sz="4400" b="1">
                <a:solidFill>
                  <a:schemeClr val="bg1"/>
                </a:solidFill>
                <a:latin typeface="Times New Roman" panose="02020603050405020304" pitchFamily="18" charset="0"/>
                <a:cs typeface="Times New Roman" panose="02020603050405020304" pitchFamily="18" charset="0"/>
              </a:defRPr>
            </a:lvl1pPr>
          </a:lstStyle>
          <a:p>
            <a:r>
              <a:rPr lang="en-US" dirty="0"/>
              <a:t>Chapter #</a:t>
            </a:r>
          </a:p>
        </p:txBody>
      </p:sp>
      <p:sp>
        <p:nvSpPr>
          <p:cNvPr id="8" name="Subtitle"/>
          <p:cNvSpPr>
            <a:spLocks noGrp="1"/>
          </p:cNvSpPr>
          <p:nvPr>
            <p:ph type="subTitle" idx="1" hasCustomPrompt="1"/>
          </p:nvPr>
        </p:nvSpPr>
        <p:spPr>
          <a:xfrm>
            <a:off x="0" y="3970868"/>
            <a:ext cx="12192000" cy="863600"/>
          </a:xfrm>
          <a:prstGeom prst="rect">
            <a:avLst/>
          </a:prstGeom>
          <a:solidFill>
            <a:srgbClr val="84245D">
              <a:alpha val="70000"/>
            </a:srgbClr>
          </a:solidFill>
        </p:spPr>
        <p:txBody>
          <a:bodyPr anchor="ctr"/>
          <a:lstStyle>
            <a:lvl1pPr marL="0" indent="0" algn="ctr">
              <a:buNone/>
              <a:defRPr sz="37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Subtitle</a:t>
            </a:r>
          </a:p>
        </p:txBody>
      </p:sp>
      <p:pic>
        <p:nvPicPr>
          <p:cNvPr id="13" name="MGH logo">
            <a:extLst>
              <a:ext uri="{FF2B5EF4-FFF2-40B4-BE49-F238E27FC236}">
                <a16:creationId xmlns:a16="http://schemas.microsoft.com/office/drawing/2014/main" id="{A42AA298-4A08-4BCA-9952-0580A8CE7A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34" y="5149416"/>
            <a:ext cx="1332685" cy="999514"/>
          </a:xfrm>
          <a:prstGeom prst="rect">
            <a:avLst/>
          </a:prstGeom>
        </p:spPr>
      </p:pic>
      <p:sp>
        <p:nvSpPr>
          <p:cNvPr id="5" name="Footer Placeholder 4">
            <a:extLst>
              <a:ext uri="{FF2B5EF4-FFF2-40B4-BE49-F238E27FC236}">
                <a16:creationId xmlns:a16="http://schemas.microsoft.com/office/drawing/2014/main" id="{EDC086CA-377B-45EF-AE78-6D3CB903ABC7}"/>
              </a:ext>
            </a:extLst>
          </p:cNvPr>
          <p:cNvSpPr>
            <a:spLocks noGrp="1"/>
          </p:cNvSpPr>
          <p:nvPr>
            <p:ph type="ftr" sz="quarter" idx="10"/>
          </p:nvPr>
        </p:nvSpPr>
        <p:spPr>
          <a:xfrm>
            <a:off x="0" y="6494022"/>
            <a:ext cx="12192000" cy="402590"/>
          </a:xfrm>
        </p:spPr>
        <p:txBody>
          <a:bodyPr/>
          <a:lstStyle>
            <a:lvl1pPr>
              <a:defRPr>
                <a:latin typeface="Times New Roman" panose="02020603050405020304" pitchFamily="18" charset="0"/>
                <a:cs typeface="Times New Roman" panose="02020603050405020304" pitchFamily="18" charset="0"/>
              </a:defRPr>
            </a:lvl1pPr>
          </a:lstStyle>
          <a:p>
            <a:endParaRPr lang="en-US" dirty="0">
              <a:latin typeface="Times New Roman" panose="02020603050405020304" pitchFamily="18" charset="0"/>
              <a:cs typeface="Times New Roman" panose="02020603050405020304" pitchFamily="18" charset="0"/>
            </a:endParaRPr>
          </a:p>
        </p:txBody>
      </p:sp>
      <p:sp>
        <p:nvSpPr>
          <p:cNvPr id="16" name="MGH Tagline">
            <a:extLst>
              <a:ext uri="{FF2B5EF4-FFF2-40B4-BE49-F238E27FC236}">
                <a16:creationId xmlns:a16="http://schemas.microsoft.com/office/drawing/2014/main" id="{490422BB-13C8-47AA-B69A-D4B4D1A3C58B}"/>
              </a:ext>
            </a:extLst>
          </p:cNvPr>
          <p:cNvSpPr txBox="1"/>
          <p:nvPr/>
        </p:nvSpPr>
        <p:spPr>
          <a:xfrm>
            <a:off x="6242757" y="337349"/>
            <a:ext cx="5669599" cy="400110"/>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2000" spc="40" baseline="6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spc="40" baseline="60000" dirty="0">
              <a:solidFill>
                <a:schemeClr val="bg1"/>
              </a:solidFill>
              <a:latin typeface="Times New Roman" panose="02020603050405020304" pitchFamily="18" charset="0"/>
              <a:cs typeface="Times New Roman" panose="02020603050405020304" pitchFamily="18" charset="0"/>
            </a:endParaRPr>
          </a:p>
        </p:txBody>
      </p:sp>
      <p:sp>
        <p:nvSpPr>
          <p:cNvPr id="9" name="MGH Yellow Line">
            <a:extLst>
              <a:ext uri="{FF2B5EF4-FFF2-40B4-BE49-F238E27FC236}">
                <a16:creationId xmlns:a16="http://schemas.microsoft.com/office/drawing/2014/main" id="{81E8FEF8-794D-4A96-9079-AF07CE999BE8}"/>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125046"/>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_LOGO_PLUS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AC45B-2553-4964-8DD4-8B37C07CF1D5}"/>
              </a:ext>
            </a:extLst>
          </p:cNvPr>
          <p:cNvSpPr/>
          <p:nvPr userDrawn="1"/>
        </p:nvSpPr>
        <p:spPr>
          <a:xfrm>
            <a:off x="-3" y="1041403"/>
            <a:ext cx="12192003" cy="331464"/>
          </a:xfrm>
          <a:prstGeom prst="rect">
            <a:avLst/>
          </a:prstGeom>
          <a:solidFill>
            <a:srgbClr val="972E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Top Corners Rounded 3">
            <a:extLst>
              <a:ext uri="{FF2B5EF4-FFF2-40B4-BE49-F238E27FC236}">
                <a16:creationId xmlns:a16="http://schemas.microsoft.com/office/drawing/2014/main" id="{807E0DF5-ED39-4883-A35D-1E3CA828B1B3}"/>
              </a:ext>
            </a:extLst>
          </p:cNvPr>
          <p:cNvSpPr/>
          <p:nvPr userDrawn="1"/>
        </p:nvSpPr>
        <p:spPr>
          <a:xfrm>
            <a:off x="0" y="24344"/>
            <a:ext cx="12191997" cy="1194857"/>
          </a:xfrm>
          <a:prstGeom prst="round2SameRect">
            <a:avLst/>
          </a:prstGeom>
          <a:solidFill>
            <a:srgbClr val="972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7B73FCDB-370D-4528-A3F7-F0C7E47DBDB4}"/>
              </a:ext>
            </a:extLst>
          </p:cNvPr>
          <p:cNvPicPr>
            <a:picLocks noChangeAspect="1"/>
          </p:cNvPicPr>
          <p:nvPr userDrawn="1"/>
        </p:nvPicPr>
        <p:blipFill>
          <a:blip r:embed="rId2"/>
          <a:stretch>
            <a:fillRect/>
          </a:stretch>
        </p:blipFill>
        <p:spPr>
          <a:xfrm>
            <a:off x="327727" y="239561"/>
            <a:ext cx="2088000" cy="848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41601" y="208172"/>
            <a:ext cx="9550397" cy="420478"/>
          </a:xfrm>
          <a:prstGeom prst="rect">
            <a:avLst/>
          </a:prstGeom>
        </p:spPr>
        <p:txBody>
          <a:bodyPr anchor="ctr">
            <a:noAutofit/>
          </a:bodyPr>
          <a:lstStyle>
            <a:lvl1pPr algn="l" defTabSz="914400" rtl="0" eaLnBrk="1" latinLnBrk="0" hangingPunct="1">
              <a:spcBef>
                <a:spcPct val="0"/>
              </a:spcBef>
              <a:buNone/>
              <a:defRPr lang="en-US" sz="2600" b="1" kern="1200" dirty="0">
                <a:solidFill>
                  <a:schemeClr val="bg1"/>
                </a:solidFill>
                <a:latin typeface="Calibri (Headings)"/>
                <a:ea typeface="+mj-ea"/>
                <a:cs typeface="+mj-cs"/>
              </a:defRPr>
            </a:lvl1pPr>
          </a:lstStyle>
          <a:p>
            <a:r>
              <a:rPr lang="en-US" dirty="0"/>
              <a:t>Slide Title</a:t>
            </a:r>
          </a:p>
        </p:txBody>
      </p:sp>
      <p:sp>
        <p:nvSpPr>
          <p:cNvPr id="18" name="Subtitle 12">
            <a:extLst>
              <a:ext uri="{FF2B5EF4-FFF2-40B4-BE49-F238E27FC236}">
                <a16:creationId xmlns:a16="http://schemas.microsoft.com/office/drawing/2014/main" id="{84A228E5-1641-43EB-B8C9-BC67A62346C3}"/>
              </a:ext>
            </a:extLst>
          </p:cNvPr>
          <p:cNvSpPr>
            <a:spLocks noGrp="1"/>
          </p:cNvSpPr>
          <p:nvPr>
            <p:ph type="subTitle" idx="1" hasCustomPrompt="1"/>
          </p:nvPr>
        </p:nvSpPr>
        <p:spPr>
          <a:xfrm>
            <a:off x="2641601" y="581026"/>
            <a:ext cx="9550397" cy="331464"/>
          </a:xfrm>
        </p:spPr>
        <p:txBody>
          <a:bodyPr>
            <a:noAutofit/>
          </a:bodyPr>
          <a:lstStyle>
            <a:lvl1pPr algn="l" defTabSz="914400" rtl="0" eaLnBrk="1" latinLnBrk="0" hangingPunct="1">
              <a:lnSpc>
                <a:spcPct val="90000"/>
              </a:lnSpc>
              <a:spcBef>
                <a:spcPct val="0"/>
              </a:spcBef>
              <a:buNone/>
              <a:defRPr lang="en-US" sz="2600" b="1" kern="1200" dirty="0">
                <a:solidFill>
                  <a:schemeClr val="bg1"/>
                </a:solidFill>
                <a:latin typeface="Calibri (Headings)"/>
                <a:ea typeface="+mj-ea"/>
                <a:cs typeface="+mj-cs"/>
              </a:defRPr>
            </a:lvl1pPr>
          </a:lstStyle>
          <a:p>
            <a:r>
              <a:rPr lang="en-US" dirty="0"/>
              <a:t>SLIDE SUB TITLE</a:t>
            </a:r>
          </a:p>
        </p:txBody>
      </p:sp>
      <p:sp>
        <p:nvSpPr>
          <p:cNvPr id="6" name="Content Placeholder 5">
            <a:extLst>
              <a:ext uri="{FF2B5EF4-FFF2-40B4-BE49-F238E27FC236}">
                <a16:creationId xmlns:a16="http://schemas.microsoft.com/office/drawing/2014/main" id="{54C96008-B1F9-413A-ACB1-B1A0CC43B4AC}"/>
              </a:ext>
            </a:extLst>
          </p:cNvPr>
          <p:cNvSpPr>
            <a:spLocks noGrp="1"/>
          </p:cNvSpPr>
          <p:nvPr>
            <p:ph sz="quarter" idx="11" hasCustomPrompt="1"/>
          </p:nvPr>
        </p:nvSpPr>
        <p:spPr>
          <a:xfrm>
            <a:off x="569030" y="1544200"/>
            <a:ext cx="11051469" cy="633318"/>
          </a:xfrm>
        </p:spPr>
        <p:txBody>
          <a:bodyPr>
            <a:noAutofit/>
          </a:bodyPr>
          <a:lstStyle>
            <a:lvl1pPr>
              <a:defRPr sz="3200">
                <a:latin typeface="Calibri (Body)"/>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lvl="0"/>
            <a:r>
              <a:rPr lang="en-US" dirty="0"/>
              <a:t>Content Placeholder 1</a:t>
            </a:r>
          </a:p>
        </p:txBody>
      </p:sp>
      <p:sp>
        <p:nvSpPr>
          <p:cNvPr id="11" name="Content Placeholder 10">
            <a:extLst>
              <a:ext uri="{FF2B5EF4-FFF2-40B4-BE49-F238E27FC236}">
                <a16:creationId xmlns:a16="http://schemas.microsoft.com/office/drawing/2014/main" id="{F85AD958-0059-4A1D-B504-B60338828B65}"/>
              </a:ext>
            </a:extLst>
          </p:cNvPr>
          <p:cNvSpPr>
            <a:spLocks noGrp="1"/>
          </p:cNvSpPr>
          <p:nvPr>
            <p:ph sz="quarter" idx="12" hasCustomPrompt="1"/>
          </p:nvPr>
        </p:nvSpPr>
        <p:spPr>
          <a:xfrm>
            <a:off x="569383" y="2318680"/>
            <a:ext cx="11051469" cy="469498"/>
          </a:xfrm>
        </p:spPr>
        <p:txBody>
          <a:bodyPr>
            <a:normAutofit/>
          </a:bodyPr>
          <a:lstStyle>
            <a:lvl1pPr>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2</a:t>
            </a:r>
          </a:p>
        </p:txBody>
      </p:sp>
      <p:sp>
        <p:nvSpPr>
          <p:cNvPr id="13" name="Content Placeholder 12">
            <a:extLst>
              <a:ext uri="{FF2B5EF4-FFF2-40B4-BE49-F238E27FC236}">
                <a16:creationId xmlns:a16="http://schemas.microsoft.com/office/drawing/2014/main" id="{AF2B8440-A8C3-4970-9445-DE220532B290}"/>
              </a:ext>
            </a:extLst>
          </p:cNvPr>
          <p:cNvSpPr>
            <a:spLocks noGrp="1"/>
          </p:cNvSpPr>
          <p:nvPr>
            <p:ph sz="quarter" idx="13" hasCustomPrompt="1"/>
          </p:nvPr>
        </p:nvSpPr>
        <p:spPr>
          <a:xfrm>
            <a:off x="569383" y="2894856"/>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3</a:t>
            </a:r>
          </a:p>
        </p:txBody>
      </p:sp>
      <p:sp>
        <p:nvSpPr>
          <p:cNvPr id="15" name="Content Placeholder 14">
            <a:extLst>
              <a:ext uri="{FF2B5EF4-FFF2-40B4-BE49-F238E27FC236}">
                <a16:creationId xmlns:a16="http://schemas.microsoft.com/office/drawing/2014/main" id="{2AA36A2C-553A-49F8-A35E-5142F66F8C7C}"/>
              </a:ext>
            </a:extLst>
          </p:cNvPr>
          <p:cNvSpPr>
            <a:spLocks noGrp="1"/>
          </p:cNvSpPr>
          <p:nvPr>
            <p:ph sz="quarter" idx="14" hasCustomPrompt="1"/>
          </p:nvPr>
        </p:nvSpPr>
        <p:spPr>
          <a:xfrm>
            <a:off x="569383" y="3562658"/>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4</a:t>
            </a:r>
          </a:p>
        </p:txBody>
      </p:sp>
      <p:sp>
        <p:nvSpPr>
          <p:cNvPr id="17" name="Content Placeholder 16">
            <a:extLst>
              <a:ext uri="{FF2B5EF4-FFF2-40B4-BE49-F238E27FC236}">
                <a16:creationId xmlns:a16="http://schemas.microsoft.com/office/drawing/2014/main" id="{BF2C5FFC-20D4-4A05-9580-282061042C42}"/>
              </a:ext>
            </a:extLst>
          </p:cNvPr>
          <p:cNvSpPr>
            <a:spLocks noGrp="1"/>
          </p:cNvSpPr>
          <p:nvPr>
            <p:ph sz="quarter" idx="15" hasCustomPrompt="1"/>
          </p:nvPr>
        </p:nvSpPr>
        <p:spPr>
          <a:xfrm>
            <a:off x="569383" y="4219260"/>
            <a:ext cx="11051116" cy="58395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5</a:t>
            </a:r>
          </a:p>
        </p:txBody>
      </p:sp>
      <p:sp>
        <p:nvSpPr>
          <p:cNvPr id="19" name="Content Placeholder 18">
            <a:extLst>
              <a:ext uri="{FF2B5EF4-FFF2-40B4-BE49-F238E27FC236}">
                <a16:creationId xmlns:a16="http://schemas.microsoft.com/office/drawing/2014/main" id="{EFE9EF17-8BE8-440A-B62B-80D09B55AC38}"/>
              </a:ext>
            </a:extLst>
          </p:cNvPr>
          <p:cNvSpPr>
            <a:spLocks noGrp="1"/>
          </p:cNvSpPr>
          <p:nvPr>
            <p:ph sz="quarter" idx="16" hasCustomPrompt="1"/>
          </p:nvPr>
        </p:nvSpPr>
        <p:spPr>
          <a:xfrm>
            <a:off x="569383" y="4898687"/>
            <a:ext cx="11051116" cy="526640"/>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6</a:t>
            </a:r>
          </a:p>
        </p:txBody>
      </p:sp>
      <p:sp>
        <p:nvSpPr>
          <p:cNvPr id="21" name="Content Placeholder 20">
            <a:extLst>
              <a:ext uri="{FF2B5EF4-FFF2-40B4-BE49-F238E27FC236}">
                <a16:creationId xmlns:a16="http://schemas.microsoft.com/office/drawing/2014/main" id="{AD4C7CD8-D449-4D2F-B0E8-59D4E0725C11}"/>
              </a:ext>
            </a:extLst>
          </p:cNvPr>
          <p:cNvSpPr>
            <a:spLocks noGrp="1"/>
          </p:cNvSpPr>
          <p:nvPr>
            <p:ph sz="quarter" idx="17" hasCustomPrompt="1"/>
          </p:nvPr>
        </p:nvSpPr>
        <p:spPr>
          <a:xfrm>
            <a:off x="569385" y="5520804"/>
            <a:ext cx="11051116" cy="526639"/>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7</a:t>
            </a:r>
          </a:p>
        </p:txBody>
      </p:sp>
      <p:sp>
        <p:nvSpPr>
          <p:cNvPr id="23" name="Long Description Link 22">
            <a:extLst>
              <a:ext uri="{FF2B5EF4-FFF2-40B4-BE49-F238E27FC236}">
                <a16:creationId xmlns:a16="http://schemas.microsoft.com/office/drawing/2014/main" id="{BD42A2ED-50EC-4CB6-89B9-F2440BE97967}"/>
              </a:ext>
            </a:extLst>
          </p:cNvPr>
          <p:cNvSpPr>
            <a:spLocks noGrp="1"/>
          </p:cNvSpPr>
          <p:nvPr>
            <p:ph type="body" sz="quarter" idx="18" hasCustomPrompt="1"/>
          </p:nvPr>
        </p:nvSpPr>
        <p:spPr>
          <a:xfrm>
            <a:off x="-1" y="6188606"/>
            <a:ext cx="12191999" cy="314325"/>
          </a:xfrm>
        </p:spPr>
        <p:txBody>
          <a:bodyPr anchor="ctr">
            <a:normAutofit/>
          </a:bodyPr>
          <a:lstStyle>
            <a:lvl1pPr algn="ctr">
              <a:defRPr sz="900">
                <a:latin typeface="Calibri (Body)"/>
              </a:defRPr>
            </a:lvl1pPr>
          </a:lstStyle>
          <a:p>
            <a:pPr lvl="0"/>
            <a:r>
              <a:rPr lang="en-US" dirty="0"/>
              <a:t>Add text alternative link, if needed.</a:t>
            </a:r>
          </a:p>
        </p:txBody>
      </p:sp>
      <p:sp>
        <p:nvSpPr>
          <p:cNvPr id="25" name="Image Credit">
            <a:extLst>
              <a:ext uri="{FF2B5EF4-FFF2-40B4-BE49-F238E27FC236}">
                <a16:creationId xmlns:a16="http://schemas.microsoft.com/office/drawing/2014/main" id="{5CA37626-93A6-4081-9ED9-636DCDEED43D}"/>
              </a:ext>
            </a:extLst>
          </p:cNvPr>
          <p:cNvSpPr>
            <a:spLocks noGrp="1"/>
          </p:cNvSpPr>
          <p:nvPr>
            <p:ph type="body" sz="quarter" idx="19" hasCustomPrompt="1"/>
          </p:nvPr>
        </p:nvSpPr>
        <p:spPr>
          <a:xfrm>
            <a:off x="2123015" y="6671951"/>
            <a:ext cx="9243483" cy="184469"/>
          </a:xfrm>
        </p:spPr>
        <p:txBody>
          <a:bodyPr rIns="0">
            <a:noAutofit/>
          </a:bodyPr>
          <a:lstStyle>
            <a:lvl1pPr algn="r">
              <a:defRPr sz="800">
                <a:latin typeface="Calibri" panose="020F0502020204030204" pitchFamily="34" charset="0"/>
                <a:cs typeface="Calibri" panose="020F0502020204030204" pitchFamily="34" charset="0"/>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09101323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ABILITY_LOGO_PLUS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AC45B-2553-4964-8DD4-8B37C07CF1D5}"/>
              </a:ext>
            </a:extLst>
          </p:cNvPr>
          <p:cNvSpPr/>
          <p:nvPr userDrawn="1"/>
        </p:nvSpPr>
        <p:spPr>
          <a:xfrm>
            <a:off x="-3" y="1041403"/>
            <a:ext cx="12192003" cy="331464"/>
          </a:xfrm>
          <a:prstGeom prst="rect">
            <a:avLst/>
          </a:prstGeom>
          <a:solidFill>
            <a:srgbClr val="0942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Top Corners Rounded 3">
            <a:extLst>
              <a:ext uri="{FF2B5EF4-FFF2-40B4-BE49-F238E27FC236}">
                <a16:creationId xmlns:a16="http://schemas.microsoft.com/office/drawing/2014/main" id="{807E0DF5-ED39-4883-A35D-1E3CA828B1B3}"/>
              </a:ext>
            </a:extLst>
          </p:cNvPr>
          <p:cNvSpPr/>
          <p:nvPr userDrawn="1"/>
        </p:nvSpPr>
        <p:spPr>
          <a:xfrm>
            <a:off x="0" y="24344"/>
            <a:ext cx="12191997" cy="1194857"/>
          </a:xfrm>
          <a:prstGeom prst="round2SameRect">
            <a:avLst/>
          </a:prstGeom>
          <a:solidFill>
            <a:srgbClr val="094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EEBA6421-B878-4FEA-B741-C196A80DAA00}"/>
              </a:ext>
            </a:extLst>
          </p:cNvPr>
          <p:cNvPicPr>
            <a:picLocks noChangeAspect="1"/>
          </p:cNvPicPr>
          <p:nvPr userDrawn="1"/>
        </p:nvPicPr>
        <p:blipFill>
          <a:blip r:embed="rId2"/>
          <a:stretch>
            <a:fillRect/>
          </a:stretch>
        </p:blipFill>
        <p:spPr>
          <a:xfrm>
            <a:off x="327728" y="243276"/>
            <a:ext cx="2088000" cy="8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41601" y="208172"/>
            <a:ext cx="9550397" cy="420478"/>
          </a:xfrm>
          <a:prstGeom prst="rect">
            <a:avLst/>
          </a:prstGeom>
        </p:spPr>
        <p:txBody>
          <a:bodyPr anchor="ctr">
            <a:noAutofit/>
          </a:bodyPr>
          <a:lstStyle>
            <a:lvl1pPr algn="l" defTabSz="914400" rtl="0" eaLnBrk="1" latinLnBrk="0" hangingPunct="1">
              <a:spcBef>
                <a:spcPct val="0"/>
              </a:spcBef>
              <a:buNone/>
              <a:defRPr lang="en-US" sz="2600" b="1" kern="1200" dirty="0">
                <a:solidFill>
                  <a:schemeClr val="bg1"/>
                </a:solidFill>
                <a:latin typeface="Calibri (Headings)"/>
                <a:ea typeface="+mj-ea"/>
                <a:cs typeface="+mj-cs"/>
              </a:defRPr>
            </a:lvl1pPr>
          </a:lstStyle>
          <a:p>
            <a:r>
              <a:rPr lang="en-US" dirty="0"/>
              <a:t>Slide Title</a:t>
            </a:r>
          </a:p>
        </p:txBody>
      </p:sp>
      <p:sp>
        <p:nvSpPr>
          <p:cNvPr id="18" name="Subtitle 12">
            <a:extLst>
              <a:ext uri="{FF2B5EF4-FFF2-40B4-BE49-F238E27FC236}">
                <a16:creationId xmlns:a16="http://schemas.microsoft.com/office/drawing/2014/main" id="{84A228E5-1641-43EB-B8C9-BC67A62346C3}"/>
              </a:ext>
            </a:extLst>
          </p:cNvPr>
          <p:cNvSpPr>
            <a:spLocks noGrp="1"/>
          </p:cNvSpPr>
          <p:nvPr>
            <p:ph type="subTitle" idx="1" hasCustomPrompt="1"/>
          </p:nvPr>
        </p:nvSpPr>
        <p:spPr>
          <a:xfrm>
            <a:off x="2641601" y="581026"/>
            <a:ext cx="9550397" cy="331464"/>
          </a:xfrm>
        </p:spPr>
        <p:txBody>
          <a:bodyPr>
            <a:noAutofit/>
          </a:bodyPr>
          <a:lstStyle>
            <a:lvl1pPr algn="l" defTabSz="914400" rtl="0" eaLnBrk="1" latinLnBrk="0" hangingPunct="1">
              <a:lnSpc>
                <a:spcPct val="90000"/>
              </a:lnSpc>
              <a:spcBef>
                <a:spcPct val="0"/>
              </a:spcBef>
              <a:buNone/>
              <a:defRPr lang="en-US" sz="2600" b="1" kern="1200" dirty="0">
                <a:solidFill>
                  <a:schemeClr val="bg1"/>
                </a:solidFill>
                <a:latin typeface="Calibri (Headings)"/>
                <a:ea typeface="+mj-ea"/>
                <a:cs typeface="+mj-cs"/>
              </a:defRPr>
            </a:lvl1pPr>
          </a:lstStyle>
          <a:p>
            <a:r>
              <a:rPr lang="en-US" dirty="0"/>
              <a:t>SLIDE SUB TITLE</a:t>
            </a:r>
          </a:p>
        </p:txBody>
      </p:sp>
      <p:sp>
        <p:nvSpPr>
          <p:cNvPr id="6" name="Content Placeholder 5">
            <a:extLst>
              <a:ext uri="{FF2B5EF4-FFF2-40B4-BE49-F238E27FC236}">
                <a16:creationId xmlns:a16="http://schemas.microsoft.com/office/drawing/2014/main" id="{54C96008-B1F9-413A-ACB1-B1A0CC43B4AC}"/>
              </a:ext>
            </a:extLst>
          </p:cNvPr>
          <p:cNvSpPr>
            <a:spLocks noGrp="1"/>
          </p:cNvSpPr>
          <p:nvPr>
            <p:ph sz="quarter" idx="11" hasCustomPrompt="1"/>
          </p:nvPr>
        </p:nvSpPr>
        <p:spPr>
          <a:xfrm>
            <a:off x="569030" y="1544200"/>
            <a:ext cx="11051469" cy="633318"/>
          </a:xfrm>
        </p:spPr>
        <p:txBody>
          <a:bodyPr>
            <a:noAutofit/>
          </a:bodyPr>
          <a:lstStyle>
            <a:lvl1pPr>
              <a:defRPr sz="3200">
                <a:latin typeface="Calibri (Body)"/>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lvl="0"/>
            <a:r>
              <a:rPr lang="en-US" dirty="0"/>
              <a:t>Content Placeholder 1</a:t>
            </a:r>
          </a:p>
        </p:txBody>
      </p:sp>
      <p:sp>
        <p:nvSpPr>
          <p:cNvPr id="11" name="Content Placeholder 10">
            <a:extLst>
              <a:ext uri="{FF2B5EF4-FFF2-40B4-BE49-F238E27FC236}">
                <a16:creationId xmlns:a16="http://schemas.microsoft.com/office/drawing/2014/main" id="{F85AD958-0059-4A1D-B504-B60338828B65}"/>
              </a:ext>
            </a:extLst>
          </p:cNvPr>
          <p:cNvSpPr>
            <a:spLocks noGrp="1"/>
          </p:cNvSpPr>
          <p:nvPr>
            <p:ph sz="quarter" idx="12" hasCustomPrompt="1"/>
          </p:nvPr>
        </p:nvSpPr>
        <p:spPr>
          <a:xfrm>
            <a:off x="569383" y="2318680"/>
            <a:ext cx="11051469" cy="469498"/>
          </a:xfrm>
        </p:spPr>
        <p:txBody>
          <a:bodyPr>
            <a:normAutofit/>
          </a:bodyPr>
          <a:lstStyle>
            <a:lvl1pPr>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2</a:t>
            </a:r>
          </a:p>
        </p:txBody>
      </p:sp>
      <p:sp>
        <p:nvSpPr>
          <p:cNvPr id="13" name="Content Placeholder 12">
            <a:extLst>
              <a:ext uri="{FF2B5EF4-FFF2-40B4-BE49-F238E27FC236}">
                <a16:creationId xmlns:a16="http://schemas.microsoft.com/office/drawing/2014/main" id="{AF2B8440-A8C3-4970-9445-DE220532B290}"/>
              </a:ext>
            </a:extLst>
          </p:cNvPr>
          <p:cNvSpPr>
            <a:spLocks noGrp="1"/>
          </p:cNvSpPr>
          <p:nvPr>
            <p:ph sz="quarter" idx="13" hasCustomPrompt="1"/>
          </p:nvPr>
        </p:nvSpPr>
        <p:spPr>
          <a:xfrm>
            <a:off x="569383" y="2894856"/>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3</a:t>
            </a:r>
          </a:p>
        </p:txBody>
      </p:sp>
      <p:sp>
        <p:nvSpPr>
          <p:cNvPr id="15" name="Content Placeholder 14">
            <a:extLst>
              <a:ext uri="{FF2B5EF4-FFF2-40B4-BE49-F238E27FC236}">
                <a16:creationId xmlns:a16="http://schemas.microsoft.com/office/drawing/2014/main" id="{2AA36A2C-553A-49F8-A35E-5142F66F8C7C}"/>
              </a:ext>
            </a:extLst>
          </p:cNvPr>
          <p:cNvSpPr>
            <a:spLocks noGrp="1"/>
          </p:cNvSpPr>
          <p:nvPr>
            <p:ph sz="quarter" idx="14" hasCustomPrompt="1"/>
          </p:nvPr>
        </p:nvSpPr>
        <p:spPr>
          <a:xfrm>
            <a:off x="569383" y="3562658"/>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4</a:t>
            </a:r>
          </a:p>
        </p:txBody>
      </p:sp>
      <p:sp>
        <p:nvSpPr>
          <p:cNvPr id="17" name="Content Placeholder 16">
            <a:extLst>
              <a:ext uri="{FF2B5EF4-FFF2-40B4-BE49-F238E27FC236}">
                <a16:creationId xmlns:a16="http://schemas.microsoft.com/office/drawing/2014/main" id="{BF2C5FFC-20D4-4A05-9580-282061042C42}"/>
              </a:ext>
            </a:extLst>
          </p:cNvPr>
          <p:cNvSpPr>
            <a:spLocks noGrp="1"/>
          </p:cNvSpPr>
          <p:nvPr>
            <p:ph sz="quarter" idx="15" hasCustomPrompt="1"/>
          </p:nvPr>
        </p:nvSpPr>
        <p:spPr>
          <a:xfrm>
            <a:off x="569383" y="4219260"/>
            <a:ext cx="11051116" cy="58395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5</a:t>
            </a:r>
          </a:p>
        </p:txBody>
      </p:sp>
      <p:sp>
        <p:nvSpPr>
          <p:cNvPr id="19" name="Content Placeholder 18">
            <a:extLst>
              <a:ext uri="{FF2B5EF4-FFF2-40B4-BE49-F238E27FC236}">
                <a16:creationId xmlns:a16="http://schemas.microsoft.com/office/drawing/2014/main" id="{EFE9EF17-8BE8-440A-B62B-80D09B55AC38}"/>
              </a:ext>
            </a:extLst>
          </p:cNvPr>
          <p:cNvSpPr>
            <a:spLocks noGrp="1"/>
          </p:cNvSpPr>
          <p:nvPr>
            <p:ph sz="quarter" idx="16" hasCustomPrompt="1"/>
          </p:nvPr>
        </p:nvSpPr>
        <p:spPr>
          <a:xfrm>
            <a:off x="569383" y="4898687"/>
            <a:ext cx="11051116" cy="526640"/>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6</a:t>
            </a:r>
          </a:p>
        </p:txBody>
      </p:sp>
      <p:sp>
        <p:nvSpPr>
          <p:cNvPr id="21" name="Content Placeholder 20">
            <a:extLst>
              <a:ext uri="{FF2B5EF4-FFF2-40B4-BE49-F238E27FC236}">
                <a16:creationId xmlns:a16="http://schemas.microsoft.com/office/drawing/2014/main" id="{AD4C7CD8-D449-4D2F-B0E8-59D4E0725C11}"/>
              </a:ext>
            </a:extLst>
          </p:cNvPr>
          <p:cNvSpPr>
            <a:spLocks noGrp="1"/>
          </p:cNvSpPr>
          <p:nvPr>
            <p:ph sz="quarter" idx="17" hasCustomPrompt="1"/>
          </p:nvPr>
        </p:nvSpPr>
        <p:spPr>
          <a:xfrm>
            <a:off x="569385" y="5520804"/>
            <a:ext cx="11051116" cy="526639"/>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7</a:t>
            </a:r>
          </a:p>
        </p:txBody>
      </p:sp>
      <p:sp>
        <p:nvSpPr>
          <p:cNvPr id="23" name="Long Description Link 22">
            <a:extLst>
              <a:ext uri="{FF2B5EF4-FFF2-40B4-BE49-F238E27FC236}">
                <a16:creationId xmlns:a16="http://schemas.microsoft.com/office/drawing/2014/main" id="{BD42A2ED-50EC-4CB6-89B9-F2440BE97967}"/>
              </a:ext>
            </a:extLst>
          </p:cNvPr>
          <p:cNvSpPr>
            <a:spLocks noGrp="1"/>
          </p:cNvSpPr>
          <p:nvPr>
            <p:ph type="body" sz="quarter" idx="18" hasCustomPrompt="1"/>
          </p:nvPr>
        </p:nvSpPr>
        <p:spPr>
          <a:xfrm>
            <a:off x="-1" y="6188606"/>
            <a:ext cx="12191999" cy="314325"/>
          </a:xfrm>
        </p:spPr>
        <p:txBody>
          <a:bodyPr anchor="ctr">
            <a:normAutofit/>
          </a:bodyPr>
          <a:lstStyle>
            <a:lvl1pPr algn="ctr">
              <a:defRPr sz="900">
                <a:latin typeface="Calibri (Body)"/>
              </a:defRPr>
            </a:lvl1pPr>
          </a:lstStyle>
          <a:p>
            <a:pPr lvl="0"/>
            <a:r>
              <a:rPr lang="en-US" dirty="0"/>
              <a:t>Add text alternative link, if needed.</a:t>
            </a:r>
          </a:p>
        </p:txBody>
      </p:sp>
      <p:sp>
        <p:nvSpPr>
          <p:cNvPr id="25" name="Image Credit">
            <a:extLst>
              <a:ext uri="{FF2B5EF4-FFF2-40B4-BE49-F238E27FC236}">
                <a16:creationId xmlns:a16="http://schemas.microsoft.com/office/drawing/2014/main" id="{5CA37626-93A6-4081-9ED9-636DCDEED43D}"/>
              </a:ext>
            </a:extLst>
          </p:cNvPr>
          <p:cNvSpPr>
            <a:spLocks noGrp="1"/>
          </p:cNvSpPr>
          <p:nvPr>
            <p:ph type="body" sz="quarter" idx="19" hasCustomPrompt="1"/>
          </p:nvPr>
        </p:nvSpPr>
        <p:spPr>
          <a:xfrm>
            <a:off x="5283195" y="6681998"/>
            <a:ext cx="6083216" cy="211436"/>
          </a:xfrm>
        </p:spPr>
        <p:txBody>
          <a:bodyPr rIns="0" anchor="ctr" anchorCtr="0">
            <a:noAutofit/>
          </a:bodyPr>
          <a:lstStyle>
            <a:lvl1pPr algn="r">
              <a:defRPr sz="800">
                <a:latin typeface="Calibri" panose="020F0502020204030204" pitchFamily="34" charset="0"/>
                <a:cs typeface="Calibri" panose="020F0502020204030204" pitchFamily="34" charset="0"/>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0433452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OLS_LOGO_PLUS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AC45B-2553-4964-8DD4-8B37C07CF1D5}"/>
              </a:ext>
            </a:extLst>
          </p:cNvPr>
          <p:cNvSpPr/>
          <p:nvPr userDrawn="1"/>
        </p:nvSpPr>
        <p:spPr>
          <a:xfrm>
            <a:off x="-3" y="1041403"/>
            <a:ext cx="12192003" cy="331464"/>
          </a:xfrm>
          <a:prstGeom prst="rect">
            <a:avLst/>
          </a:prstGeom>
          <a:solidFill>
            <a:srgbClr val="72488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Top Corners Rounded 3">
            <a:extLst>
              <a:ext uri="{FF2B5EF4-FFF2-40B4-BE49-F238E27FC236}">
                <a16:creationId xmlns:a16="http://schemas.microsoft.com/office/drawing/2014/main" id="{807E0DF5-ED39-4883-A35D-1E3CA828B1B3}"/>
              </a:ext>
            </a:extLst>
          </p:cNvPr>
          <p:cNvSpPr/>
          <p:nvPr userDrawn="1"/>
        </p:nvSpPr>
        <p:spPr>
          <a:xfrm>
            <a:off x="0" y="24344"/>
            <a:ext cx="12191997" cy="1194857"/>
          </a:xfrm>
          <a:prstGeom prst="round2SameRect">
            <a:avLst/>
          </a:prstGeom>
          <a:solidFill>
            <a:srgbClr val="724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236FF52-E655-4B20-8884-5A98356E3496}"/>
              </a:ext>
            </a:extLst>
          </p:cNvPr>
          <p:cNvPicPr>
            <a:picLocks noChangeAspect="1"/>
          </p:cNvPicPr>
          <p:nvPr userDrawn="1"/>
        </p:nvPicPr>
        <p:blipFill>
          <a:blip r:embed="rId2"/>
          <a:stretch>
            <a:fillRect/>
          </a:stretch>
        </p:blipFill>
        <p:spPr>
          <a:xfrm>
            <a:off x="331702" y="244128"/>
            <a:ext cx="2087999" cy="8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41601" y="208172"/>
            <a:ext cx="9550397" cy="420478"/>
          </a:xfrm>
          <a:prstGeom prst="rect">
            <a:avLst/>
          </a:prstGeom>
        </p:spPr>
        <p:txBody>
          <a:bodyPr anchor="ctr">
            <a:noAutofit/>
          </a:bodyPr>
          <a:lstStyle>
            <a:lvl1pPr algn="l" defTabSz="914400" rtl="0" eaLnBrk="1" latinLnBrk="0" hangingPunct="1">
              <a:spcBef>
                <a:spcPct val="0"/>
              </a:spcBef>
              <a:buNone/>
              <a:defRPr lang="en-US" sz="2600" b="1" kern="1200" dirty="0">
                <a:solidFill>
                  <a:schemeClr val="bg1"/>
                </a:solidFill>
                <a:latin typeface="Calibri (Headings)"/>
                <a:ea typeface="+mj-ea"/>
                <a:cs typeface="+mj-cs"/>
              </a:defRPr>
            </a:lvl1pPr>
          </a:lstStyle>
          <a:p>
            <a:r>
              <a:rPr lang="en-US" dirty="0"/>
              <a:t>Slide Title</a:t>
            </a:r>
          </a:p>
        </p:txBody>
      </p:sp>
      <p:sp>
        <p:nvSpPr>
          <p:cNvPr id="18" name="Subtitle 12">
            <a:extLst>
              <a:ext uri="{FF2B5EF4-FFF2-40B4-BE49-F238E27FC236}">
                <a16:creationId xmlns:a16="http://schemas.microsoft.com/office/drawing/2014/main" id="{84A228E5-1641-43EB-B8C9-BC67A62346C3}"/>
              </a:ext>
            </a:extLst>
          </p:cNvPr>
          <p:cNvSpPr>
            <a:spLocks noGrp="1"/>
          </p:cNvSpPr>
          <p:nvPr>
            <p:ph type="subTitle" idx="1" hasCustomPrompt="1"/>
          </p:nvPr>
        </p:nvSpPr>
        <p:spPr>
          <a:xfrm>
            <a:off x="2641601" y="581026"/>
            <a:ext cx="9550397" cy="331464"/>
          </a:xfrm>
        </p:spPr>
        <p:txBody>
          <a:bodyPr>
            <a:noAutofit/>
          </a:bodyPr>
          <a:lstStyle>
            <a:lvl1pPr algn="l" defTabSz="914400" rtl="0" eaLnBrk="1" latinLnBrk="0" hangingPunct="1">
              <a:lnSpc>
                <a:spcPct val="90000"/>
              </a:lnSpc>
              <a:spcBef>
                <a:spcPct val="0"/>
              </a:spcBef>
              <a:buNone/>
              <a:defRPr lang="en-US" sz="2600" b="1" kern="1200" dirty="0">
                <a:solidFill>
                  <a:schemeClr val="bg1"/>
                </a:solidFill>
                <a:latin typeface="Calibri (Headings)"/>
                <a:ea typeface="+mj-ea"/>
                <a:cs typeface="+mj-cs"/>
              </a:defRPr>
            </a:lvl1pPr>
          </a:lstStyle>
          <a:p>
            <a:r>
              <a:rPr lang="en-US" dirty="0"/>
              <a:t>SLIDE SUB TITLE</a:t>
            </a:r>
          </a:p>
        </p:txBody>
      </p:sp>
      <p:sp>
        <p:nvSpPr>
          <p:cNvPr id="6" name="Content Placeholder 5">
            <a:extLst>
              <a:ext uri="{FF2B5EF4-FFF2-40B4-BE49-F238E27FC236}">
                <a16:creationId xmlns:a16="http://schemas.microsoft.com/office/drawing/2014/main" id="{54C96008-B1F9-413A-ACB1-B1A0CC43B4AC}"/>
              </a:ext>
            </a:extLst>
          </p:cNvPr>
          <p:cNvSpPr>
            <a:spLocks noGrp="1"/>
          </p:cNvSpPr>
          <p:nvPr>
            <p:ph sz="quarter" idx="11" hasCustomPrompt="1"/>
          </p:nvPr>
        </p:nvSpPr>
        <p:spPr>
          <a:xfrm>
            <a:off x="569030" y="1544200"/>
            <a:ext cx="11051469" cy="633318"/>
          </a:xfrm>
        </p:spPr>
        <p:txBody>
          <a:bodyPr>
            <a:noAutofit/>
          </a:bodyPr>
          <a:lstStyle>
            <a:lvl1pPr>
              <a:defRPr sz="3200">
                <a:latin typeface="Calibri (Body)"/>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lvl="0"/>
            <a:r>
              <a:rPr lang="en-US" dirty="0"/>
              <a:t>Content Placeholder 1</a:t>
            </a:r>
          </a:p>
        </p:txBody>
      </p:sp>
      <p:sp>
        <p:nvSpPr>
          <p:cNvPr id="11" name="Content Placeholder 10">
            <a:extLst>
              <a:ext uri="{FF2B5EF4-FFF2-40B4-BE49-F238E27FC236}">
                <a16:creationId xmlns:a16="http://schemas.microsoft.com/office/drawing/2014/main" id="{F85AD958-0059-4A1D-B504-B60338828B65}"/>
              </a:ext>
            </a:extLst>
          </p:cNvPr>
          <p:cNvSpPr>
            <a:spLocks noGrp="1"/>
          </p:cNvSpPr>
          <p:nvPr>
            <p:ph sz="quarter" idx="12" hasCustomPrompt="1"/>
          </p:nvPr>
        </p:nvSpPr>
        <p:spPr>
          <a:xfrm>
            <a:off x="569383" y="2318680"/>
            <a:ext cx="11051469" cy="469498"/>
          </a:xfrm>
        </p:spPr>
        <p:txBody>
          <a:bodyPr>
            <a:normAutofit/>
          </a:bodyPr>
          <a:lstStyle>
            <a:lvl1pPr>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2</a:t>
            </a:r>
          </a:p>
        </p:txBody>
      </p:sp>
      <p:sp>
        <p:nvSpPr>
          <p:cNvPr id="13" name="Content Placeholder 12">
            <a:extLst>
              <a:ext uri="{FF2B5EF4-FFF2-40B4-BE49-F238E27FC236}">
                <a16:creationId xmlns:a16="http://schemas.microsoft.com/office/drawing/2014/main" id="{AF2B8440-A8C3-4970-9445-DE220532B290}"/>
              </a:ext>
            </a:extLst>
          </p:cNvPr>
          <p:cNvSpPr>
            <a:spLocks noGrp="1"/>
          </p:cNvSpPr>
          <p:nvPr>
            <p:ph sz="quarter" idx="13" hasCustomPrompt="1"/>
          </p:nvPr>
        </p:nvSpPr>
        <p:spPr>
          <a:xfrm>
            <a:off x="569383" y="2894856"/>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3</a:t>
            </a:r>
          </a:p>
        </p:txBody>
      </p:sp>
      <p:sp>
        <p:nvSpPr>
          <p:cNvPr id="15" name="Content Placeholder 14">
            <a:extLst>
              <a:ext uri="{FF2B5EF4-FFF2-40B4-BE49-F238E27FC236}">
                <a16:creationId xmlns:a16="http://schemas.microsoft.com/office/drawing/2014/main" id="{2AA36A2C-553A-49F8-A35E-5142F66F8C7C}"/>
              </a:ext>
            </a:extLst>
          </p:cNvPr>
          <p:cNvSpPr>
            <a:spLocks noGrp="1"/>
          </p:cNvSpPr>
          <p:nvPr>
            <p:ph sz="quarter" idx="14" hasCustomPrompt="1"/>
          </p:nvPr>
        </p:nvSpPr>
        <p:spPr>
          <a:xfrm>
            <a:off x="569383" y="3562658"/>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4</a:t>
            </a:r>
          </a:p>
        </p:txBody>
      </p:sp>
      <p:sp>
        <p:nvSpPr>
          <p:cNvPr id="17" name="Content Placeholder 16">
            <a:extLst>
              <a:ext uri="{FF2B5EF4-FFF2-40B4-BE49-F238E27FC236}">
                <a16:creationId xmlns:a16="http://schemas.microsoft.com/office/drawing/2014/main" id="{BF2C5FFC-20D4-4A05-9580-282061042C42}"/>
              </a:ext>
            </a:extLst>
          </p:cNvPr>
          <p:cNvSpPr>
            <a:spLocks noGrp="1"/>
          </p:cNvSpPr>
          <p:nvPr>
            <p:ph sz="quarter" idx="15" hasCustomPrompt="1"/>
          </p:nvPr>
        </p:nvSpPr>
        <p:spPr>
          <a:xfrm>
            <a:off x="569383" y="4219260"/>
            <a:ext cx="11051116" cy="58395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5</a:t>
            </a:r>
          </a:p>
        </p:txBody>
      </p:sp>
      <p:sp>
        <p:nvSpPr>
          <p:cNvPr id="19" name="Content Placeholder 18">
            <a:extLst>
              <a:ext uri="{FF2B5EF4-FFF2-40B4-BE49-F238E27FC236}">
                <a16:creationId xmlns:a16="http://schemas.microsoft.com/office/drawing/2014/main" id="{EFE9EF17-8BE8-440A-B62B-80D09B55AC38}"/>
              </a:ext>
            </a:extLst>
          </p:cNvPr>
          <p:cNvSpPr>
            <a:spLocks noGrp="1"/>
          </p:cNvSpPr>
          <p:nvPr>
            <p:ph sz="quarter" idx="16" hasCustomPrompt="1"/>
          </p:nvPr>
        </p:nvSpPr>
        <p:spPr>
          <a:xfrm>
            <a:off x="569383" y="4898687"/>
            <a:ext cx="11051116" cy="526640"/>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6</a:t>
            </a:r>
          </a:p>
        </p:txBody>
      </p:sp>
      <p:sp>
        <p:nvSpPr>
          <p:cNvPr id="21" name="Content Placeholder 20">
            <a:extLst>
              <a:ext uri="{FF2B5EF4-FFF2-40B4-BE49-F238E27FC236}">
                <a16:creationId xmlns:a16="http://schemas.microsoft.com/office/drawing/2014/main" id="{AD4C7CD8-D449-4D2F-B0E8-59D4E0725C11}"/>
              </a:ext>
            </a:extLst>
          </p:cNvPr>
          <p:cNvSpPr>
            <a:spLocks noGrp="1"/>
          </p:cNvSpPr>
          <p:nvPr>
            <p:ph sz="quarter" idx="17" hasCustomPrompt="1"/>
          </p:nvPr>
        </p:nvSpPr>
        <p:spPr>
          <a:xfrm>
            <a:off x="569385" y="5520804"/>
            <a:ext cx="11051116" cy="526639"/>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7</a:t>
            </a:r>
          </a:p>
        </p:txBody>
      </p:sp>
      <p:sp>
        <p:nvSpPr>
          <p:cNvPr id="23" name="Long Description Link 22">
            <a:extLst>
              <a:ext uri="{FF2B5EF4-FFF2-40B4-BE49-F238E27FC236}">
                <a16:creationId xmlns:a16="http://schemas.microsoft.com/office/drawing/2014/main" id="{BD42A2ED-50EC-4CB6-89B9-F2440BE97967}"/>
              </a:ext>
            </a:extLst>
          </p:cNvPr>
          <p:cNvSpPr>
            <a:spLocks noGrp="1"/>
          </p:cNvSpPr>
          <p:nvPr>
            <p:ph type="body" sz="quarter" idx="18" hasCustomPrompt="1"/>
          </p:nvPr>
        </p:nvSpPr>
        <p:spPr>
          <a:xfrm>
            <a:off x="-1" y="6188606"/>
            <a:ext cx="12191999" cy="314325"/>
          </a:xfrm>
        </p:spPr>
        <p:txBody>
          <a:bodyPr anchor="ctr">
            <a:normAutofit/>
          </a:bodyPr>
          <a:lstStyle>
            <a:lvl1pPr algn="ctr">
              <a:defRPr sz="900">
                <a:latin typeface="Calibri (Body)"/>
              </a:defRPr>
            </a:lvl1pPr>
          </a:lstStyle>
          <a:p>
            <a:pPr lvl="0"/>
            <a:r>
              <a:rPr lang="en-US" dirty="0"/>
              <a:t>Add text alternative link, if needed.</a:t>
            </a:r>
          </a:p>
        </p:txBody>
      </p:sp>
      <p:sp>
        <p:nvSpPr>
          <p:cNvPr id="25" name="Image Credit">
            <a:extLst>
              <a:ext uri="{FF2B5EF4-FFF2-40B4-BE49-F238E27FC236}">
                <a16:creationId xmlns:a16="http://schemas.microsoft.com/office/drawing/2014/main" id="{5CA37626-93A6-4081-9ED9-636DCDEED43D}"/>
              </a:ext>
            </a:extLst>
          </p:cNvPr>
          <p:cNvSpPr>
            <a:spLocks noGrp="1"/>
          </p:cNvSpPr>
          <p:nvPr>
            <p:ph type="body" sz="quarter" idx="19" hasCustomPrompt="1"/>
          </p:nvPr>
        </p:nvSpPr>
        <p:spPr>
          <a:xfrm>
            <a:off x="5283195" y="6681998"/>
            <a:ext cx="6083216" cy="211436"/>
          </a:xfrm>
        </p:spPr>
        <p:txBody>
          <a:bodyPr rIns="0" anchor="ctr" anchorCtr="0">
            <a:noAutofit/>
          </a:bodyPr>
          <a:lstStyle>
            <a:lvl1pPr algn="r">
              <a:defRPr sz="800">
                <a:latin typeface="Calibri" panose="020F0502020204030204" pitchFamily="34" charset="0"/>
                <a:cs typeface="Calibri" panose="020F0502020204030204" pitchFamily="34" charset="0"/>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37096735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EPT_LOGO_PLUS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AC45B-2553-4964-8DD4-8B37C07CF1D5}"/>
              </a:ext>
            </a:extLst>
          </p:cNvPr>
          <p:cNvSpPr/>
          <p:nvPr userDrawn="1"/>
        </p:nvSpPr>
        <p:spPr>
          <a:xfrm>
            <a:off x="-3" y="1041403"/>
            <a:ext cx="12192003" cy="331464"/>
          </a:xfrm>
          <a:prstGeom prst="rect">
            <a:avLst/>
          </a:prstGeom>
          <a:solidFill>
            <a:srgbClr val="CE441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Top Corners Rounded 3">
            <a:extLst>
              <a:ext uri="{FF2B5EF4-FFF2-40B4-BE49-F238E27FC236}">
                <a16:creationId xmlns:a16="http://schemas.microsoft.com/office/drawing/2014/main" id="{807E0DF5-ED39-4883-A35D-1E3CA828B1B3}"/>
              </a:ext>
            </a:extLst>
          </p:cNvPr>
          <p:cNvSpPr/>
          <p:nvPr userDrawn="1"/>
        </p:nvSpPr>
        <p:spPr>
          <a:xfrm>
            <a:off x="0" y="24344"/>
            <a:ext cx="12191997" cy="1194857"/>
          </a:xfrm>
          <a:prstGeom prst="round2SameRect">
            <a:avLst/>
          </a:prstGeom>
          <a:solidFill>
            <a:srgbClr val="CE4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DFE64D7-4F08-4DCC-B6FC-60337F21A7A4}"/>
              </a:ext>
            </a:extLst>
          </p:cNvPr>
          <p:cNvPicPr>
            <a:picLocks noChangeAspect="1"/>
          </p:cNvPicPr>
          <p:nvPr userDrawn="1"/>
        </p:nvPicPr>
        <p:blipFill>
          <a:blip r:embed="rId2"/>
          <a:stretch>
            <a:fillRect/>
          </a:stretch>
        </p:blipFill>
        <p:spPr>
          <a:xfrm>
            <a:off x="331699" y="244128"/>
            <a:ext cx="2087997" cy="8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41601" y="208172"/>
            <a:ext cx="9550397" cy="420478"/>
          </a:xfrm>
          <a:prstGeom prst="rect">
            <a:avLst/>
          </a:prstGeom>
        </p:spPr>
        <p:txBody>
          <a:bodyPr anchor="ctr">
            <a:noAutofit/>
          </a:bodyPr>
          <a:lstStyle>
            <a:lvl1pPr algn="l" defTabSz="914400" rtl="0" eaLnBrk="1" latinLnBrk="0" hangingPunct="1">
              <a:spcBef>
                <a:spcPct val="0"/>
              </a:spcBef>
              <a:buNone/>
              <a:defRPr lang="en-US" sz="2600" b="1" kern="1200" dirty="0">
                <a:solidFill>
                  <a:schemeClr val="bg1"/>
                </a:solidFill>
                <a:latin typeface="Calibri (Headings)"/>
                <a:ea typeface="+mj-ea"/>
                <a:cs typeface="+mj-cs"/>
              </a:defRPr>
            </a:lvl1pPr>
          </a:lstStyle>
          <a:p>
            <a:r>
              <a:rPr lang="en-US" dirty="0"/>
              <a:t>Slide Title</a:t>
            </a:r>
          </a:p>
        </p:txBody>
      </p:sp>
      <p:sp>
        <p:nvSpPr>
          <p:cNvPr id="18" name="Subtitle 12">
            <a:extLst>
              <a:ext uri="{FF2B5EF4-FFF2-40B4-BE49-F238E27FC236}">
                <a16:creationId xmlns:a16="http://schemas.microsoft.com/office/drawing/2014/main" id="{84A228E5-1641-43EB-B8C9-BC67A62346C3}"/>
              </a:ext>
            </a:extLst>
          </p:cNvPr>
          <p:cNvSpPr>
            <a:spLocks noGrp="1"/>
          </p:cNvSpPr>
          <p:nvPr>
            <p:ph type="subTitle" idx="1" hasCustomPrompt="1"/>
          </p:nvPr>
        </p:nvSpPr>
        <p:spPr>
          <a:xfrm>
            <a:off x="2641601" y="581026"/>
            <a:ext cx="9550397" cy="331464"/>
          </a:xfrm>
        </p:spPr>
        <p:txBody>
          <a:bodyPr>
            <a:noAutofit/>
          </a:bodyPr>
          <a:lstStyle>
            <a:lvl1pPr algn="l" defTabSz="914400" rtl="0" eaLnBrk="1" latinLnBrk="0" hangingPunct="1">
              <a:lnSpc>
                <a:spcPct val="90000"/>
              </a:lnSpc>
              <a:spcBef>
                <a:spcPct val="0"/>
              </a:spcBef>
              <a:buNone/>
              <a:defRPr lang="en-US" sz="2600" b="1" kern="1200" dirty="0">
                <a:solidFill>
                  <a:schemeClr val="bg1"/>
                </a:solidFill>
                <a:latin typeface="Calibri (Headings)"/>
                <a:ea typeface="+mj-ea"/>
                <a:cs typeface="+mj-cs"/>
              </a:defRPr>
            </a:lvl1pPr>
          </a:lstStyle>
          <a:p>
            <a:r>
              <a:rPr lang="en-US" dirty="0"/>
              <a:t>SLIDE SUB TITLE</a:t>
            </a:r>
          </a:p>
        </p:txBody>
      </p:sp>
      <p:sp>
        <p:nvSpPr>
          <p:cNvPr id="6" name="Content Placeholder 5">
            <a:extLst>
              <a:ext uri="{FF2B5EF4-FFF2-40B4-BE49-F238E27FC236}">
                <a16:creationId xmlns:a16="http://schemas.microsoft.com/office/drawing/2014/main" id="{54C96008-B1F9-413A-ACB1-B1A0CC43B4AC}"/>
              </a:ext>
            </a:extLst>
          </p:cNvPr>
          <p:cNvSpPr>
            <a:spLocks noGrp="1"/>
          </p:cNvSpPr>
          <p:nvPr>
            <p:ph sz="quarter" idx="11" hasCustomPrompt="1"/>
          </p:nvPr>
        </p:nvSpPr>
        <p:spPr>
          <a:xfrm>
            <a:off x="569030" y="1544200"/>
            <a:ext cx="11051469" cy="633318"/>
          </a:xfrm>
        </p:spPr>
        <p:txBody>
          <a:bodyPr>
            <a:noAutofit/>
          </a:bodyPr>
          <a:lstStyle>
            <a:lvl1pPr>
              <a:defRPr sz="3200">
                <a:latin typeface="Calibri (Body)"/>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lvl="0"/>
            <a:r>
              <a:rPr lang="en-US" dirty="0"/>
              <a:t>Content Placeholder 1</a:t>
            </a:r>
          </a:p>
        </p:txBody>
      </p:sp>
      <p:sp>
        <p:nvSpPr>
          <p:cNvPr id="11" name="Content Placeholder 10">
            <a:extLst>
              <a:ext uri="{FF2B5EF4-FFF2-40B4-BE49-F238E27FC236}">
                <a16:creationId xmlns:a16="http://schemas.microsoft.com/office/drawing/2014/main" id="{F85AD958-0059-4A1D-B504-B60338828B65}"/>
              </a:ext>
            </a:extLst>
          </p:cNvPr>
          <p:cNvSpPr>
            <a:spLocks noGrp="1"/>
          </p:cNvSpPr>
          <p:nvPr>
            <p:ph sz="quarter" idx="12" hasCustomPrompt="1"/>
          </p:nvPr>
        </p:nvSpPr>
        <p:spPr>
          <a:xfrm>
            <a:off x="569383" y="2318680"/>
            <a:ext cx="11051469" cy="469498"/>
          </a:xfrm>
        </p:spPr>
        <p:txBody>
          <a:bodyPr>
            <a:normAutofit/>
          </a:bodyPr>
          <a:lstStyle>
            <a:lvl1pPr>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2</a:t>
            </a:r>
          </a:p>
        </p:txBody>
      </p:sp>
      <p:sp>
        <p:nvSpPr>
          <p:cNvPr id="13" name="Content Placeholder 12">
            <a:extLst>
              <a:ext uri="{FF2B5EF4-FFF2-40B4-BE49-F238E27FC236}">
                <a16:creationId xmlns:a16="http://schemas.microsoft.com/office/drawing/2014/main" id="{AF2B8440-A8C3-4970-9445-DE220532B290}"/>
              </a:ext>
            </a:extLst>
          </p:cNvPr>
          <p:cNvSpPr>
            <a:spLocks noGrp="1"/>
          </p:cNvSpPr>
          <p:nvPr>
            <p:ph sz="quarter" idx="13" hasCustomPrompt="1"/>
          </p:nvPr>
        </p:nvSpPr>
        <p:spPr>
          <a:xfrm>
            <a:off x="569383" y="2894856"/>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3</a:t>
            </a:r>
          </a:p>
        </p:txBody>
      </p:sp>
      <p:sp>
        <p:nvSpPr>
          <p:cNvPr id="15" name="Content Placeholder 14">
            <a:extLst>
              <a:ext uri="{FF2B5EF4-FFF2-40B4-BE49-F238E27FC236}">
                <a16:creationId xmlns:a16="http://schemas.microsoft.com/office/drawing/2014/main" id="{2AA36A2C-553A-49F8-A35E-5142F66F8C7C}"/>
              </a:ext>
            </a:extLst>
          </p:cNvPr>
          <p:cNvSpPr>
            <a:spLocks noGrp="1"/>
          </p:cNvSpPr>
          <p:nvPr>
            <p:ph sz="quarter" idx="14" hasCustomPrompt="1"/>
          </p:nvPr>
        </p:nvSpPr>
        <p:spPr>
          <a:xfrm>
            <a:off x="569383" y="3562658"/>
            <a:ext cx="11051116" cy="561124"/>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4</a:t>
            </a:r>
          </a:p>
        </p:txBody>
      </p:sp>
      <p:sp>
        <p:nvSpPr>
          <p:cNvPr id="17" name="Content Placeholder 16">
            <a:extLst>
              <a:ext uri="{FF2B5EF4-FFF2-40B4-BE49-F238E27FC236}">
                <a16:creationId xmlns:a16="http://schemas.microsoft.com/office/drawing/2014/main" id="{BF2C5FFC-20D4-4A05-9580-282061042C42}"/>
              </a:ext>
            </a:extLst>
          </p:cNvPr>
          <p:cNvSpPr>
            <a:spLocks noGrp="1"/>
          </p:cNvSpPr>
          <p:nvPr>
            <p:ph sz="quarter" idx="15" hasCustomPrompt="1"/>
          </p:nvPr>
        </p:nvSpPr>
        <p:spPr>
          <a:xfrm>
            <a:off x="569383" y="4219260"/>
            <a:ext cx="11051116" cy="58395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5</a:t>
            </a:r>
          </a:p>
        </p:txBody>
      </p:sp>
      <p:sp>
        <p:nvSpPr>
          <p:cNvPr id="19" name="Content Placeholder 18">
            <a:extLst>
              <a:ext uri="{FF2B5EF4-FFF2-40B4-BE49-F238E27FC236}">
                <a16:creationId xmlns:a16="http://schemas.microsoft.com/office/drawing/2014/main" id="{EFE9EF17-8BE8-440A-B62B-80D09B55AC38}"/>
              </a:ext>
            </a:extLst>
          </p:cNvPr>
          <p:cNvSpPr>
            <a:spLocks noGrp="1"/>
          </p:cNvSpPr>
          <p:nvPr>
            <p:ph sz="quarter" idx="16" hasCustomPrompt="1"/>
          </p:nvPr>
        </p:nvSpPr>
        <p:spPr>
          <a:xfrm>
            <a:off x="569383" y="4898687"/>
            <a:ext cx="11051116" cy="526640"/>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6</a:t>
            </a:r>
          </a:p>
        </p:txBody>
      </p:sp>
      <p:sp>
        <p:nvSpPr>
          <p:cNvPr id="21" name="Content Placeholder 20">
            <a:extLst>
              <a:ext uri="{FF2B5EF4-FFF2-40B4-BE49-F238E27FC236}">
                <a16:creationId xmlns:a16="http://schemas.microsoft.com/office/drawing/2014/main" id="{AD4C7CD8-D449-4D2F-B0E8-59D4E0725C11}"/>
              </a:ext>
            </a:extLst>
          </p:cNvPr>
          <p:cNvSpPr>
            <a:spLocks noGrp="1"/>
          </p:cNvSpPr>
          <p:nvPr>
            <p:ph sz="quarter" idx="17" hasCustomPrompt="1"/>
          </p:nvPr>
        </p:nvSpPr>
        <p:spPr>
          <a:xfrm>
            <a:off x="569385" y="5520804"/>
            <a:ext cx="11051116" cy="526639"/>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Calibri (Body)"/>
                <a:ea typeface="+mn-ea"/>
                <a:cs typeface="+mn-cs"/>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Content Placeholder 7</a:t>
            </a:r>
          </a:p>
        </p:txBody>
      </p:sp>
      <p:sp>
        <p:nvSpPr>
          <p:cNvPr id="23" name="Long Description Link 22">
            <a:extLst>
              <a:ext uri="{FF2B5EF4-FFF2-40B4-BE49-F238E27FC236}">
                <a16:creationId xmlns:a16="http://schemas.microsoft.com/office/drawing/2014/main" id="{BD42A2ED-50EC-4CB6-89B9-F2440BE97967}"/>
              </a:ext>
            </a:extLst>
          </p:cNvPr>
          <p:cNvSpPr>
            <a:spLocks noGrp="1"/>
          </p:cNvSpPr>
          <p:nvPr>
            <p:ph type="body" sz="quarter" idx="18" hasCustomPrompt="1"/>
          </p:nvPr>
        </p:nvSpPr>
        <p:spPr>
          <a:xfrm>
            <a:off x="-1" y="6188606"/>
            <a:ext cx="12191999" cy="314325"/>
          </a:xfrm>
        </p:spPr>
        <p:txBody>
          <a:bodyPr anchor="ctr">
            <a:normAutofit/>
          </a:bodyPr>
          <a:lstStyle>
            <a:lvl1pPr algn="ctr">
              <a:defRPr sz="900">
                <a:latin typeface="Calibri (Body)"/>
              </a:defRPr>
            </a:lvl1pPr>
          </a:lstStyle>
          <a:p>
            <a:pPr lvl="0"/>
            <a:r>
              <a:rPr lang="en-US" dirty="0"/>
              <a:t>Add text alternative link, if needed.</a:t>
            </a:r>
          </a:p>
        </p:txBody>
      </p:sp>
      <p:sp>
        <p:nvSpPr>
          <p:cNvPr id="25" name="Image Credit">
            <a:extLst>
              <a:ext uri="{FF2B5EF4-FFF2-40B4-BE49-F238E27FC236}">
                <a16:creationId xmlns:a16="http://schemas.microsoft.com/office/drawing/2014/main" id="{5CA37626-93A6-4081-9ED9-636DCDEED43D}"/>
              </a:ext>
            </a:extLst>
          </p:cNvPr>
          <p:cNvSpPr>
            <a:spLocks noGrp="1"/>
          </p:cNvSpPr>
          <p:nvPr>
            <p:ph type="body" sz="quarter" idx="19" hasCustomPrompt="1"/>
          </p:nvPr>
        </p:nvSpPr>
        <p:spPr>
          <a:xfrm>
            <a:off x="5283195" y="6681998"/>
            <a:ext cx="6083216" cy="211436"/>
          </a:xfrm>
        </p:spPr>
        <p:txBody>
          <a:bodyPr rIns="0" anchor="ctr" anchorCtr="0">
            <a:noAutofit/>
          </a:bodyPr>
          <a:lstStyle>
            <a:lvl1pPr algn="r">
              <a:defRPr sz="800">
                <a:latin typeface="Calibri" panose="020F0502020204030204" pitchFamily="34" charset="0"/>
                <a:cs typeface="Calibri" panose="020F0502020204030204" pitchFamily="34" charset="0"/>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2642212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16.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5.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7.xml"/><Relationship Id="rId4"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050" spc="40"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40"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160589969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MGH Yellow Line">
            <a:extLst>
              <a:ext uri="{FF2B5EF4-FFF2-40B4-BE49-F238E27FC236}">
                <a16:creationId xmlns:a16="http://schemas.microsoft.com/office/drawing/2014/main" id="{EC1B3204-C174-45AB-81CF-8BE6B974EE63}"/>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8" name="Short Copyright">
            <a:extLst>
              <a:ext uri="{FF2B5EF4-FFF2-40B4-BE49-F238E27FC236}">
                <a16:creationId xmlns:a16="http://schemas.microsoft.com/office/drawing/2014/main" id="{C5009E18-03F5-48D5-A6B9-2B092BA63B5B}"/>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1448565054"/>
      </p:ext>
    </p:extLst>
  </p:cSld>
  <p:clrMap bg1="lt1" tx1="dk1" bg2="lt2" tx2="dk2" accent1="accent1" accent2="accent2" accent3="accent3" accent4="accent4" accent5="accent5" accent6="accent6" hlink="hlink" folHlink="folHlink"/>
  <p:sldLayoutIdLst>
    <p:sldLayoutId id="2147484111"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15495C26-03B8-4055-8092-732310FD2419}"/>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0" name="Freeform 11">
            <a:extLst>
              <a:ext uri="{FF2B5EF4-FFF2-40B4-BE49-F238E27FC236}">
                <a16:creationId xmlns:a16="http://schemas.microsoft.com/office/drawing/2014/main" id="{6DD0E162-95AD-4272-9180-2510D75EEE64}"/>
              </a:ext>
            </a:extLst>
          </p:cNvPr>
          <p:cNvSpPr/>
          <p:nvPr/>
        </p:nvSpPr>
        <p:spPr>
          <a:xfrm rot="10800000">
            <a:off x="11479828" y="1407220"/>
            <a:ext cx="712171" cy="189463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1" name="Freeform 12">
            <a:extLst>
              <a:ext uri="{FF2B5EF4-FFF2-40B4-BE49-F238E27FC236}">
                <a16:creationId xmlns:a16="http://schemas.microsoft.com/office/drawing/2014/main" id="{FC2B6400-EB97-4F07-92C4-8898D533DF5D}"/>
              </a:ext>
            </a:extLst>
          </p:cNvPr>
          <p:cNvSpPr/>
          <p:nvPr/>
        </p:nvSpPr>
        <p:spPr>
          <a:xfrm rot="10800000">
            <a:off x="8830323" y="0"/>
            <a:ext cx="3361676" cy="2602354"/>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3" name="Freeform 13">
            <a:extLst>
              <a:ext uri="{FF2B5EF4-FFF2-40B4-BE49-F238E27FC236}">
                <a16:creationId xmlns:a16="http://schemas.microsoft.com/office/drawing/2014/main" id="{1EA6A964-0CB6-4B52-9403-42AC2848CD46}"/>
              </a:ext>
            </a:extLst>
          </p:cNvPr>
          <p:cNvSpPr/>
          <p:nvPr/>
        </p:nvSpPr>
        <p:spPr>
          <a:xfrm rot="10800000">
            <a:off x="9083461" y="1407217"/>
            <a:ext cx="3108539" cy="521662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4" name="Short Copyright">
            <a:extLst>
              <a:ext uri="{FF2B5EF4-FFF2-40B4-BE49-F238E27FC236}">
                <a16:creationId xmlns:a16="http://schemas.microsoft.com/office/drawing/2014/main" id="{03520484-12EB-4503-9F3C-65F42B42D5F8}"/>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757021298"/>
      </p:ext>
    </p:extLst>
  </p:cSld>
  <p:clrMap bg1="lt1" tx1="dk1" bg2="lt2" tx2="dk2" accent1="accent1" accent2="accent2" accent3="accent3" accent4="accent4" accent5="accent5" accent6="accent6" hlink="hlink" folHlink="folHlink"/>
  <p:sldLayoutIdLst>
    <p:sldLayoutId id="2147484113"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1046EDD9-6AD9-4DA2-A3D0-11341BBF95DB}"/>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4" name="Freeform 11">
            <a:extLst>
              <a:ext uri="{FF2B5EF4-FFF2-40B4-BE49-F238E27FC236}">
                <a16:creationId xmlns:a16="http://schemas.microsoft.com/office/drawing/2014/main" id="{B5DACA6A-36CE-4A26-A514-E119BB14F656}"/>
              </a:ext>
            </a:extLst>
          </p:cNvPr>
          <p:cNvSpPr/>
          <p:nvPr/>
        </p:nvSpPr>
        <p:spPr>
          <a:xfrm rot="10800000">
            <a:off x="11479828" y="1407220"/>
            <a:ext cx="712171" cy="189463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30F35D55-8A1C-4076-B929-DA1E660D4AE3}"/>
              </a:ext>
            </a:extLst>
          </p:cNvPr>
          <p:cNvSpPr/>
          <p:nvPr/>
        </p:nvSpPr>
        <p:spPr>
          <a:xfrm rot="10800000">
            <a:off x="8830323" y="0"/>
            <a:ext cx="3361676" cy="2602354"/>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5" name="Freeform 13">
            <a:extLst>
              <a:ext uri="{FF2B5EF4-FFF2-40B4-BE49-F238E27FC236}">
                <a16:creationId xmlns:a16="http://schemas.microsoft.com/office/drawing/2014/main" id="{A88AF894-ACCA-4C8B-9BFD-662354583C7B}"/>
              </a:ext>
            </a:extLst>
          </p:cNvPr>
          <p:cNvSpPr/>
          <p:nvPr/>
        </p:nvSpPr>
        <p:spPr>
          <a:xfrm rot="10800000">
            <a:off x="9083461" y="1407217"/>
            <a:ext cx="3108539" cy="521662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682290"/>
      </p:ext>
    </p:extLst>
  </p:cSld>
  <p:clrMap bg1="lt1" tx1="dk1" bg2="lt2" tx2="dk2" accent1="accent1" accent2="accent2" accent3="accent3" accent4="accent4" accent5="accent5" accent6="accent6" hlink="hlink" folHlink="folHlink"/>
  <p:sldLayoutIdLst>
    <p:sldLayoutId id="2147484115"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E3BE6750-A346-4CF4-BE1F-CE885148EB90}"/>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7" name="Short Copyright">
            <a:extLst>
              <a:ext uri="{FF2B5EF4-FFF2-40B4-BE49-F238E27FC236}">
                <a16:creationId xmlns:a16="http://schemas.microsoft.com/office/drawing/2014/main" id="{2AC77E31-6308-4BCB-AD37-763194409028}"/>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256321279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50">
                <a:solidFill>
                  <a:schemeClr val="bg1"/>
                </a:solidFill>
                <a:latin typeface="Calibri" panose="020F0502020204030204" pitchFamily="34" charset="0"/>
                <a:cs typeface="Calibri" panose="020F0502020204030204" pitchFamily="34" charset="0"/>
              </a:defRPr>
            </a:lvl1pPr>
          </a:lstStyle>
          <a:p>
            <a:endParaRPr lang="en-US" dirty="0"/>
          </a:p>
        </p:txBody>
      </p:sp>
      <p:sp>
        <p:nvSpPr>
          <p:cNvPr id="3" name="MGH Tagline">
            <a:extLst>
              <a:ext uri="{FF2B5EF4-FFF2-40B4-BE49-F238E27FC236}">
                <a16:creationId xmlns:a16="http://schemas.microsoft.com/office/drawing/2014/main" id="{70E12349-CEA7-4006-B6E3-3E283BDBD258}"/>
              </a:ext>
            </a:extLst>
          </p:cNvPr>
          <p:cNvSpPr txBox="1"/>
          <p:nvPr/>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Calibri (Body)"/>
                <a:ea typeface="Calibri" panose="020F0502020204030204" pitchFamily="34" charset="0"/>
              </a:rPr>
              <a:t>Because</a:t>
            </a:r>
            <a:r>
              <a:rPr lang="en-US" sz="1600" spc="40" dirty="0">
                <a:effectLst/>
                <a:latin typeface="Calibri (Headings)"/>
                <a:ea typeface="Calibri" panose="020F0502020204030204" pitchFamily="34" charset="0"/>
              </a:rPr>
              <a:t> learning changes everything.</a:t>
            </a:r>
            <a:r>
              <a:rPr lang="en-US" sz="1600" spc="40" baseline="60000" dirty="0">
                <a:effectLst/>
                <a:latin typeface="Calibri (Headings)"/>
                <a:ea typeface="Calibri" panose="020F0502020204030204" pitchFamily="34" charset="0"/>
              </a:rPr>
              <a:t>®</a:t>
            </a:r>
            <a:endParaRPr lang="en-US" sz="1600" spc="40" baseline="60000" dirty="0">
              <a:latin typeface="Calibri (Headings)"/>
            </a:endParaRPr>
          </a:p>
        </p:txBody>
      </p:sp>
    </p:spTree>
    <p:extLst>
      <p:ext uri="{BB962C8B-B14F-4D97-AF65-F5344CB8AC3E}">
        <p14:creationId xmlns:p14="http://schemas.microsoft.com/office/powerpoint/2010/main" val="421652007"/>
      </p:ext>
    </p:extLst>
  </p:cSld>
  <p:clrMap bg1="lt1" tx1="dk1" bg2="lt2" tx2="dk2" accent1="accent1" accent2="accent2" accent3="accent3" accent4="accent4" accent5="accent5" accent6="accent6" hlink="hlink" folHlink="folHlink"/>
  <p:sldLayoutIdLst>
    <p:sldLayoutId id="2147484121"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050" spc="40"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40"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3054154107"/>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spcBef>
                <a:spcPct val="20000"/>
              </a:spcBef>
              <a:defRPr/>
            </a:pP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5921804"/>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 id="2147484221" r:id="rId13"/>
    <p:sldLayoutId id="2147484222" r:id="rId14"/>
    <p:sldLayoutId id="2147484223" r:id="rId15"/>
    <p:sldLayoutId id="2147484224" r:id="rId16"/>
    <p:sldLayoutId id="2147484225" r:id="rId17"/>
    <p:sldLayoutId id="2147484226" r:id="rId18"/>
    <p:sldLayoutId id="2147484227" r:id="rId19"/>
    <p:sldLayoutId id="2147484228" r:id="rId20"/>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50">
                <a:solidFill>
                  <a:schemeClr val="bg1"/>
                </a:solidFill>
                <a:latin typeface="Times New Roman" panose="02020603050405020304" pitchFamily="18" charset="0"/>
                <a:cs typeface="Times New Roman" panose="02020603050405020304" pitchFamily="18" charset="0"/>
              </a:defRPr>
            </a:lvl1pPr>
          </a:lstStyle>
          <a:p>
            <a:endParaRPr lang="en-US" dirty="0">
              <a:latin typeface="Times New Roman" panose="02020603050405020304" pitchFamily="18" charset="0"/>
              <a:cs typeface="Times New Roman" panose="02020603050405020304" pitchFamily="18" charset="0"/>
            </a:endParaRPr>
          </a:p>
        </p:txBody>
      </p:sp>
      <p:sp>
        <p:nvSpPr>
          <p:cNvPr id="3" name="MGH Tagline">
            <a:extLst>
              <a:ext uri="{FF2B5EF4-FFF2-40B4-BE49-F238E27FC236}">
                <a16:creationId xmlns:a16="http://schemas.microsoft.com/office/drawing/2014/main" id="{70E12349-CEA7-4006-B6E3-3E283BDBD258}"/>
              </a:ext>
            </a:extLst>
          </p:cNvPr>
          <p:cNvSpPr txBox="1"/>
          <p:nvPr/>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40"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40" baseline="60000" dirty="0">
              <a:latin typeface="Times New Roman" panose="02020603050405020304" pitchFamily="18" charset="0"/>
              <a:cs typeface="Times New Roman" panose="02020603050405020304" pitchFamily="18" charset="0"/>
            </a:endParaRPr>
          </a:p>
        </p:txBody>
      </p:sp>
      <p:pic>
        <p:nvPicPr>
          <p:cNvPr id="4" name="MH Logo" descr="Logo: McGraw-Hill Education">
            <a:extLst>
              <a:ext uri="{FF2B5EF4-FFF2-40B4-BE49-F238E27FC236}">
                <a16:creationId xmlns:a16="http://schemas.microsoft.com/office/drawing/2014/main" id="{78E7A8D3-E78F-4ACF-9330-DECA27A4C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16000" cy="762000"/>
          </a:xfrm>
          <a:prstGeom prst="rect">
            <a:avLst/>
          </a:prstGeom>
        </p:spPr>
      </p:pic>
      <p:sp>
        <p:nvSpPr>
          <p:cNvPr id="6" name="Red Bar">
            <a:extLst>
              <a:ext uri="{FF2B5EF4-FFF2-40B4-BE49-F238E27FC236}">
                <a16:creationId xmlns:a16="http://schemas.microsoft.com/office/drawing/2014/main" id="{6217C080-0541-42B4-8E53-091908CB4794}"/>
              </a:ext>
            </a:extLst>
          </p:cNvPr>
          <p:cNvSpPr/>
          <p:nvPr/>
        </p:nvSpPr>
        <p:spPr>
          <a:xfrm>
            <a:off x="0" y="6248401"/>
            <a:ext cx="12192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latin typeface="Times New Roman" panose="02020603050405020304" pitchFamily="18" charset="0"/>
              <a:cs typeface="Times New Roman" panose="02020603050405020304" pitchFamily="18" charset="0"/>
            </a:endParaRPr>
          </a:p>
        </p:txBody>
      </p:sp>
      <p:pic>
        <p:nvPicPr>
          <p:cNvPr id="7" name="MH Tagline" descr="Tagline: Because learning changes everything.™">
            <a:extLst>
              <a:ext uri="{FF2B5EF4-FFF2-40B4-BE49-F238E27FC236}">
                <a16:creationId xmlns:a16="http://schemas.microsoft.com/office/drawing/2014/main" id="{4B01DF1A-936D-4E47-9B69-634FFEDE9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09" y="6351926"/>
            <a:ext cx="4297492" cy="272375"/>
          </a:xfrm>
          <a:prstGeom prst="rect">
            <a:avLst/>
          </a:prstGeom>
        </p:spPr>
      </p:pic>
    </p:spTree>
    <p:extLst>
      <p:ext uri="{BB962C8B-B14F-4D97-AF65-F5344CB8AC3E}">
        <p14:creationId xmlns:p14="http://schemas.microsoft.com/office/powerpoint/2010/main" val="1054160013"/>
      </p:ext>
    </p:extLst>
  </p:cSld>
  <p:clrMap bg1="lt1" tx1="dk1" bg2="lt2" tx2="dk2" accent1="accent1" accent2="accent2" accent3="accent3" accent4="accent4" accent5="accent5" accent6="accent6" hlink="hlink" folHlink="folHlink"/>
  <p:sldLayoutIdLst>
    <p:sldLayoutId id="2147484077"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Calibri" panose="020F0502020204030204" pitchFamily="34" charset="0"/>
                <a:cs typeface="Calibri" panose="020F0502020204030204" pitchFamily="34" charset="0"/>
              </a:defRPr>
            </a:lvl1pPr>
          </a:lstStyle>
          <a:p>
            <a:fld id="{68151E55-6873-49E2-B8D5-2F265E6F1973}" type="slidenum">
              <a:rPr lang="en-US" smtClean="0"/>
              <a:pPr/>
              <a:t>‹#›</a:t>
            </a:fld>
            <a:endParaRPr lang="en-US" dirty="0"/>
          </a:p>
        </p:txBody>
      </p:sp>
      <p:sp>
        <p:nvSpPr>
          <p:cNvPr id="8" name="MGH Yellow Line">
            <a:extLst>
              <a:ext uri="{FF2B5EF4-FFF2-40B4-BE49-F238E27FC236}">
                <a16:creationId xmlns:a16="http://schemas.microsoft.com/office/drawing/2014/main" id="{AB543C38-7D86-4B34-A159-D6C56299AD5A}"/>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hort Copyright">
            <a:extLst>
              <a:ext uri="{FF2B5EF4-FFF2-40B4-BE49-F238E27FC236}">
                <a16:creationId xmlns:a16="http://schemas.microsoft.com/office/drawing/2014/main" id="{8D30B01B-7D14-43F4-8146-A2A38656AADD}"/>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393830222"/>
      </p:ext>
    </p:extLst>
  </p:cSld>
  <p:clrMap bg1="lt1" tx1="dk1" bg2="lt2" tx2="dk2" accent1="accent1" accent2="accent2" accent3="accent3" accent4="accent4" accent5="accent5" accent6="accent6" hlink="hlink" folHlink="folHlink"/>
  <p:sldLayoutIdLst>
    <p:sldLayoutId id="2147484099"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Headings)"/>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Headings)"/>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Headings)"/>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Calibri" panose="020F0502020204030204" pitchFamily="34" charset="0"/>
                <a:cs typeface="Calibri" panose="020F0502020204030204" pitchFamily="34"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AD148481-1D51-41DB-BC34-7C9AB76C981F}"/>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hort Copyright">
            <a:extLst>
              <a:ext uri="{FF2B5EF4-FFF2-40B4-BE49-F238E27FC236}">
                <a16:creationId xmlns:a16="http://schemas.microsoft.com/office/drawing/2014/main" id="{EFC575CB-4E3F-4B61-A34F-A1A88A4F5EAC}"/>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2024320564"/>
      </p:ext>
    </p:extLst>
  </p:cSld>
  <p:clrMap bg1="lt1" tx1="dk1" bg2="lt2" tx2="dk2" accent1="accent1" accent2="accent2" accent3="accent3" accent4="accent4" accent5="accent5" accent6="accent6" hlink="hlink" folHlink="folHlink"/>
  <p:sldLayoutIdLst>
    <p:sldLayoutId id="2147484101"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Calibri" panose="020F0502020204030204" pitchFamily="34" charset="0"/>
                <a:cs typeface="Calibri" panose="020F0502020204030204" pitchFamily="34" charset="0"/>
              </a:defRPr>
            </a:lvl1pPr>
          </a:lstStyle>
          <a:p>
            <a:fld id="{68151E55-6873-49E2-B8D5-2F265E6F1973}" type="slidenum">
              <a:rPr lang="en-US" smtClean="0"/>
              <a:pPr/>
              <a:t>‹#›</a:t>
            </a:fld>
            <a:endParaRPr lang="en-US" dirty="0"/>
          </a:p>
        </p:txBody>
      </p:sp>
      <p:sp>
        <p:nvSpPr>
          <p:cNvPr id="7" name="MGH Yellow Line">
            <a:extLst>
              <a:ext uri="{FF2B5EF4-FFF2-40B4-BE49-F238E27FC236}">
                <a16:creationId xmlns:a16="http://schemas.microsoft.com/office/drawing/2014/main" id="{17FDE201-7F47-4D2E-9EDE-0F54D6758EB0}"/>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hort Copyright">
            <a:extLst>
              <a:ext uri="{FF2B5EF4-FFF2-40B4-BE49-F238E27FC236}">
                <a16:creationId xmlns:a16="http://schemas.microsoft.com/office/drawing/2014/main" id="{33784511-78AB-4F7C-95B2-8BB47ED9648D}"/>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1893173634"/>
      </p:ext>
    </p:extLst>
  </p:cSld>
  <p:clrMap bg1="lt1" tx1="dk1" bg2="lt2" tx2="dk2" accent1="accent1" accent2="accent2" accent3="accent3" accent4="accent4" accent5="accent5" accent6="accent6" hlink="hlink" folHlink="folHlink"/>
  <p:sldLayoutIdLst>
    <p:sldLayoutId id="2147484103"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Calibri" panose="020F0502020204030204" pitchFamily="34" charset="0"/>
                <a:cs typeface="Calibri" panose="020F0502020204030204" pitchFamily="34"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5EBEB192-0BB9-450F-B6EA-937CCAB05411}"/>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hort Copyright">
            <a:extLst>
              <a:ext uri="{FF2B5EF4-FFF2-40B4-BE49-F238E27FC236}">
                <a16:creationId xmlns:a16="http://schemas.microsoft.com/office/drawing/2014/main" id="{C6F2BA82-D10B-4868-AC49-8FD686914211}"/>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2872805403"/>
      </p:ext>
    </p:extLst>
  </p:cSld>
  <p:clrMap bg1="lt1" tx1="dk1" bg2="lt2" tx2="dk2" accent1="accent1" accent2="accent2" accent3="accent3" accent4="accent4" accent5="accent5" accent6="accent6" hlink="hlink" folHlink="folHlink"/>
  <p:sldLayoutIdLst>
    <p:sldLayoutId id="2147484105"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98000"/>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MGH Yellow Line">
            <a:extLst>
              <a:ext uri="{FF2B5EF4-FFF2-40B4-BE49-F238E27FC236}">
                <a16:creationId xmlns:a16="http://schemas.microsoft.com/office/drawing/2014/main" id="{57D5A372-C0CA-43F7-B652-973281BD7572}"/>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8" name="Short Copyright">
            <a:extLst>
              <a:ext uri="{FF2B5EF4-FFF2-40B4-BE49-F238E27FC236}">
                <a16:creationId xmlns:a16="http://schemas.microsoft.com/office/drawing/2014/main" id="{EDF39D46-C075-4422-94FE-0A99A8D26F0A}"/>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62157056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Calibri" panose="020F0502020204030204" pitchFamily="34" charset="0"/>
                <a:cs typeface="Calibri" panose="020F0502020204030204" pitchFamily="34"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793EC52E-DAA8-46FB-9FF7-32D60F42C47F}"/>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hort Copyright">
            <a:extLst>
              <a:ext uri="{FF2B5EF4-FFF2-40B4-BE49-F238E27FC236}">
                <a16:creationId xmlns:a16="http://schemas.microsoft.com/office/drawing/2014/main" id="{55DECB19-F0DD-4052-8947-B09BE47793E5}"/>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669013405"/>
      </p:ext>
    </p:extLst>
  </p:cSld>
  <p:clrMap bg1="lt1" tx1="dk1" bg2="lt2" tx2="dk2" accent1="accent1" accent2="accent2" accent3="accent3" accent4="accent4" accent5="accent5" accent6="accent6" hlink="hlink" folHlink="folHlink"/>
  <p:sldLayoutIdLst>
    <p:sldLayoutId id="2147484107"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2"/>
            <a:ext cx="12192000" cy="362309"/>
          </a:xfrm>
          <a:prstGeom prst="rect">
            <a:avLst/>
          </a:prstGeom>
        </p:spPr>
        <p:txBody>
          <a:bodyPr vert="horz" lIns="91440" tIns="45720" rIns="91440" bIns="45720" rtlCol="0" anchor="ctr"/>
          <a:lstStyle>
            <a:lvl1pPr algn="ctr">
              <a:defRPr sz="800">
                <a:solidFill>
                  <a:schemeClr val="tx1"/>
                </a:solidFill>
                <a:latin typeface="Times New Roman" panose="02020603050405020304" pitchFamily="18" charset="0"/>
                <a:cs typeface="Times New Roman" panose="02020603050405020304" pitchFamily="18" charset="0"/>
              </a:defRPr>
            </a:lvl1pPr>
          </a:lstStyle>
          <a:p>
            <a:endParaRPr lang="en-US" dirty="0">
              <a:latin typeface="Times New Roman" panose="02020603050405020304" pitchFamily="18" charset="0"/>
              <a:cs typeface="Times New Roman" panose="02020603050405020304" pitchFamily="18" charset="0"/>
            </a:endParaRPr>
          </a:p>
        </p:txBody>
      </p:sp>
      <p:sp>
        <p:nvSpPr>
          <p:cNvPr id="4" name="MGH Yellow Line">
            <a:extLst>
              <a:ext uri="{FF2B5EF4-FFF2-40B4-BE49-F238E27FC236}">
                <a16:creationId xmlns:a16="http://schemas.microsoft.com/office/drawing/2014/main" id="{0C2341B1-EE18-431D-86B4-AAE756BDE3E4}"/>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13864609"/>
      </p:ext>
    </p:extLst>
  </p:cSld>
  <p:clrMap bg1="lt1" tx1="dk1" bg2="lt2" tx2="dk2" accent1="accent1" accent2="accent2" accent3="accent3" accent4="accent4" accent5="accent5" accent6="accent6" hlink="hlink" folHlink="folHlink"/>
  <p:sldLayoutIdLst>
    <p:sldLayoutId id="2147484109"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2816"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2160" userDrawn="1">
          <p15:clr>
            <a:srgbClr val="F26B43"/>
          </p15:clr>
        </p15:guide>
        <p15:guide id="13" pos="4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bin"/><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8.png"/><Relationship Id="rId1" Type="http://schemas.openxmlformats.org/officeDocument/2006/relationships/slideLayout" Target="../slideLayouts/slideLayout45.xml"/><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5.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352800" y="1929507"/>
            <a:ext cx="4897771" cy="457200"/>
          </a:xfrm>
        </p:spPr>
        <p:txBody>
          <a:bodyPr/>
          <a:lstStyle/>
          <a:p>
            <a:r>
              <a:rPr lang="en-US" altLang="en-US" sz="3200" dirty="0">
                <a:solidFill>
                  <a:srgbClr val="1E3482"/>
                </a:solidFill>
              </a:rPr>
              <a:t>Chapter 4-Class1</a:t>
            </a:r>
            <a:endParaRPr lang="en-US" sz="3200" dirty="0">
              <a:solidFill>
                <a:srgbClr val="1E3482"/>
              </a:solidFill>
            </a:endParaRPr>
          </a:p>
        </p:txBody>
      </p:sp>
      <p:sp>
        <p:nvSpPr>
          <p:cNvPr id="2" name="Subtitle 2"/>
          <p:cNvSpPr>
            <a:spLocks noGrp="1"/>
          </p:cNvSpPr>
          <p:nvPr>
            <p:ph type="subTitle" idx="1"/>
          </p:nvPr>
        </p:nvSpPr>
        <p:spPr>
          <a:xfrm>
            <a:off x="3021992" y="2726207"/>
            <a:ext cx="4897771" cy="1405586"/>
          </a:xfrm>
        </p:spPr>
        <p:txBody>
          <a:bodyPr anchor="ctr">
            <a:normAutofit/>
          </a:bodyPr>
          <a:lstStyle/>
          <a:p>
            <a:pPr>
              <a:spcBef>
                <a:spcPct val="0"/>
              </a:spcBef>
              <a:spcAft>
                <a:spcPts val="600"/>
              </a:spcAft>
              <a:buClrTx/>
              <a:defRPr/>
            </a:pPr>
            <a:r>
              <a:rPr lang="en-US" altLang="en-US" sz="2400" b="1" dirty="0">
                <a:solidFill>
                  <a:srgbClr val="B40000"/>
                </a:solidFill>
              </a:rPr>
              <a:t>Newton’s Laws: Explaining Motion</a:t>
            </a:r>
          </a:p>
        </p:txBody>
      </p:sp>
      <p:sp>
        <p:nvSpPr>
          <p:cNvPr id="13" name="Text Placeholder 3">
            <a:extLst>
              <a:ext uri="{FF2B5EF4-FFF2-40B4-BE49-F238E27FC236}">
                <a16:creationId xmlns:a16="http://schemas.microsoft.com/office/drawing/2014/main" id="{E3D816F3-1012-4244-A968-6CD1BD154006}"/>
              </a:ext>
            </a:extLst>
          </p:cNvPr>
          <p:cNvSpPr>
            <a:spLocks noGrp="1"/>
          </p:cNvSpPr>
          <p:nvPr>
            <p:ph type="body" sz="quarter" idx="10"/>
          </p:nvPr>
        </p:nvSpPr>
        <p:spPr>
          <a:xfrm>
            <a:off x="3200400" y="4471293"/>
            <a:ext cx="4909861" cy="1188720"/>
          </a:xfrm>
        </p:spPr>
        <p:txBody>
          <a:bodyPr/>
          <a:lstStyle/>
          <a:p>
            <a:pPr>
              <a:spcBef>
                <a:spcPts val="600"/>
              </a:spcBef>
            </a:pPr>
            <a:r>
              <a:rPr lang="en-US" sz="1400" dirty="0">
                <a:solidFill>
                  <a:srgbClr val="1E3482"/>
                </a:solidFill>
                <a:latin typeface="+mj-lt"/>
              </a:rPr>
              <a:t>The Physics of Everyday Phenomena</a:t>
            </a:r>
          </a:p>
        </p:txBody>
      </p:sp>
      <p:sp>
        <p:nvSpPr>
          <p:cNvPr id="7" name="Footer Placeholder 17">
            <a:extLst>
              <a:ext uri="{FF2B5EF4-FFF2-40B4-BE49-F238E27FC236}">
                <a16:creationId xmlns:a16="http://schemas.microsoft.com/office/drawing/2014/main" id="{3C390481-383F-459D-A7D1-88191E4E7419}"/>
              </a:ext>
            </a:extLst>
          </p:cNvPr>
          <p:cNvSpPr txBox="1">
            <a:spLocks/>
          </p:cNvSpPr>
          <p:nvPr/>
        </p:nvSpPr>
        <p:spPr>
          <a:xfrm>
            <a:off x="1524000" y="6477000"/>
            <a:ext cx="9131300" cy="38100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90117" y="722148"/>
            <a:ext cx="12192000" cy="783311"/>
          </a:xfrm>
        </p:spPr>
        <p:txBody>
          <a:bodyPr/>
          <a:lstStyle/>
          <a:p>
            <a:r>
              <a:rPr lang="en-US" altLang="en-US" sz="4000" dirty="0"/>
              <a:t>Newton’s Second Law of Motion</a:t>
            </a:r>
            <a:r>
              <a:rPr lang="en-US" altLang="en-US" sz="1400" dirty="0"/>
              <a:t> 1</a:t>
            </a:r>
          </a:p>
        </p:txBody>
      </p:sp>
      <p:sp>
        <p:nvSpPr>
          <p:cNvPr id="5" name="Content Placeholder 2"/>
          <p:cNvSpPr>
            <a:spLocks noGrp="1"/>
          </p:cNvSpPr>
          <p:nvPr>
            <p:ph sz="quarter" idx="12"/>
          </p:nvPr>
        </p:nvSpPr>
        <p:spPr>
          <a:xfrm>
            <a:off x="1295400" y="1519284"/>
            <a:ext cx="5638800" cy="4686718"/>
          </a:xfrm>
        </p:spPr>
        <p:txBody>
          <a:bodyPr/>
          <a:lstStyle/>
          <a:p>
            <a:pPr>
              <a:spcBef>
                <a:spcPct val="0"/>
              </a:spcBef>
            </a:pPr>
            <a:r>
              <a:rPr lang="en-US" altLang="en-US" dirty="0"/>
              <a:t>The </a:t>
            </a:r>
            <a:r>
              <a:rPr lang="en-US" altLang="en-US" b="1" i="1" dirty="0">
                <a:solidFill>
                  <a:srgbClr val="D40555"/>
                </a:solidFill>
              </a:rPr>
              <a:t>acceleration</a:t>
            </a:r>
            <a:r>
              <a:rPr lang="en-US" altLang="en-US" dirty="0"/>
              <a:t> of an object is directly proportional to the magnitude of the imposed </a:t>
            </a:r>
            <a:r>
              <a:rPr lang="en-US" altLang="en-US" b="1" i="1" dirty="0">
                <a:solidFill>
                  <a:srgbClr val="D40555"/>
                </a:solidFill>
              </a:rPr>
              <a:t>force</a:t>
            </a:r>
            <a:r>
              <a:rPr lang="en-US" altLang="en-US" dirty="0"/>
              <a:t> and inversely proportional to the </a:t>
            </a:r>
            <a:r>
              <a:rPr lang="en-US" altLang="en-US" b="1" i="1" dirty="0">
                <a:solidFill>
                  <a:srgbClr val="D40555"/>
                </a:solidFill>
              </a:rPr>
              <a:t>mass</a:t>
            </a:r>
            <a:r>
              <a:rPr lang="en-US" altLang="en-US" dirty="0"/>
              <a:t> of the object.</a:t>
            </a:r>
          </a:p>
          <a:p>
            <a:pPr>
              <a:spcBef>
                <a:spcPct val="0"/>
              </a:spcBef>
            </a:pPr>
            <a:r>
              <a:rPr lang="en-US" altLang="en-US" dirty="0"/>
              <a:t>The acceleration is the same direction as that of the imposed force.</a:t>
            </a:r>
          </a:p>
        </p:txBody>
      </p:sp>
      <p:sp>
        <p:nvSpPr>
          <p:cNvPr id="9" name="Slide Number Placeholder 8">
            <a:extLst>
              <a:ext uri="{FF2B5EF4-FFF2-40B4-BE49-F238E27FC236}">
                <a16:creationId xmlns:a16="http://schemas.microsoft.com/office/drawing/2014/main" id="{7E7E29CC-DA33-491D-B0E8-E82D8AD3D655}"/>
              </a:ext>
            </a:extLst>
          </p:cNvPr>
          <p:cNvSpPr>
            <a:spLocks noGrp="1"/>
          </p:cNvSpPr>
          <p:nvPr>
            <p:ph type="sldNum" sz="quarter" idx="10"/>
          </p:nvPr>
        </p:nvSpPr>
        <p:spPr/>
        <p:txBody>
          <a:bodyPr/>
          <a:lstStyle/>
          <a:p>
            <a:fld id="{68151E55-6873-49E2-B8D5-2F265E6F1973}" type="slidenum">
              <a:rPr lang="en-US" smtClean="0"/>
              <a:t>10</a:t>
            </a:fld>
            <a:endParaRPr lang="en-US" dirty="0"/>
          </a:p>
        </p:txBody>
      </p:sp>
      <p:pic>
        <p:nvPicPr>
          <p:cNvPr id="6" name="Picture 3" descr="This sketch shows a bowling ball with mass m1 and a baseball with a much smaller mass m2.  Both balls have vectors representing equal imposed forces on the balls. The vector representing the resultant acceleration is large on the baseball (the smaller mass) and small on the bowling ball."/>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865"/>
          <a:stretch/>
        </p:blipFill>
        <p:spPr bwMode="auto">
          <a:xfrm>
            <a:off x="7079108" y="1470212"/>
            <a:ext cx="442277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9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4629" y="607359"/>
            <a:ext cx="12192000" cy="783311"/>
          </a:xfrm>
        </p:spPr>
        <p:txBody>
          <a:bodyPr/>
          <a:lstStyle/>
          <a:p>
            <a:r>
              <a:rPr lang="en-US" altLang="en-US" sz="4000" dirty="0"/>
              <a:t>Newton’s Second Law of Motion</a:t>
            </a:r>
            <a:r>
              <a:rPr lang="en-US" altLang="en-US" sz="1400" dirty="0"/>
              <a:t> 2</a:t>
            </a:r>
          </a:p>
        </p:txBody>
      </p:sp>
      <p:sp>
        <p:nvSpPr>
          <p:cNvPr id="5" name="Content Placeholder 2"/>
          <p:cNvSpPr>
            <a:spLocks noGrp="1"/>
          </p:cNvSpPr>
          <p:nvPr>
            <p:ph sz="quarter" idx="12"/>
          </p:nvPr>
        </p:nvSpPr>
        <p:spPr>
          <a:xfrm>
            <a:off x="1219200" y="1390670"/>
            <a:ext cx="10282683" cy="3315118"/>
          </a:xfrm>
        </p:spPr>
        <p:txBody>
          <a:bodyPr/>
          <a:lstStyle/>
          <a:p>
            <a:pPr>
              <a:spcBef>
                <a:spcPct val="0"/>
              </a:spcBef>
            </a:pPr>
            <a:r>
              <a:rPr lang="en-US" altLang="en-US" dirty="0"/>
              <a:t>Note that a </a:t>
            </a:r>
            <a:r>
              <a:rPr lang="en-US" altLang="en-US" dirty="0">
                <a:solidFill>
                  <a:srgbClr val="FF0000"/>
                </a:solidFill>
              </a:rPr>
              <a:t>force is proportional to an object’s </a:t>
            </a:r>
            <a:r>
              <a:rPr lang="en-US" altLang="en-US" b="1" i="1" dirty="0">
                <a:solidFill>
                  <a:srgbClr val="FF0000"/>
                </a:solidFill>
              </a:rPr>
              <a:t>acceleration</a:t>
            </a:r>
            <a:r>
              <a:rPr lang="en-US" altLang="en-US" dirty="0"/>
              <a:t>, not its velocity.  </a:t>
            </a:r>
          </a:p>
          <a:p>
            <a:pPr>
              <a:spcBef>
                <a:spcPct val="0"/>
              </a:spcBef>
            </a:pPr>
            <a:r>
              <a:rPr lang="en-US" altLang="en-US" dirty="0"/>
              <a:t>We need some precise definitions of some commonly used terms:</a:t>
            </a:r>
          </a:p>
          <a:p>
            <a:pPr lvl="1">
              <a:spcBef>
                <a:spcPct val="0"/>
              </a:spcBef>
              <a:buClr>
                <a:srgbClr val="9B3700"/>
              </a:buClr>
            </a:pPr>
            <a:r>
              <a:rPr lang="en-US" altLang="en-US" sz="2400" dirty="0">
                <a:latin typeface="Times New Roman" panose="02020603050405020304" pitchFamily="18" charset="0"/>
                <a:cs typeface="Times New Roman" panose="02020603050405020304" pitchFamily="18" charset="0"/>
              </a:rPr>
              <a:t>This resistance to a change in motion is called </a:t>
            </a:r>
            <a:r>
              <a:rPr lang="en-US" altLang="en-US" sz="2400" b="1" i="1" dirty="0">
                <a:solidFill>
                  <a:srgbClr val="0A5D00"/>
                </a:solidFill>
                <a:latin typeface="Times New Roman" panose="02020603050405020304" pitchFamily="18" charset="0"/>
                <a:cs typeface="Times New Roman" panose="02020603050405020304" pitchFamily="18" charset="0"/>
              </a:rPr>
              <a:t>inertia</a:t>
            </a:r>
            <a:r>
              <a:rPr lang="en-US" altLang="en-US" sz="2400" dirty="0">
                <a:latin typeface="Times New Roman" panose="02020603050405020304" pitchFamily="18" charset="0"/>
                <a:cs typeface="Times New Roman" panose="02020603050405020304" pitchFamily="18" charset="0"/>
              </a:rPr>
              <a:t>.</a:t>
            </a:r>
          </a:p>
          <a:p>
            <a:pPr lvl="1">
              <a:spcBef>
                <a:spcPct val="0"/>
              </a:spcBef>
              <a:buClr>
                <a:srgbClr val="9B3700"/>
              </a:buClr>
            </a:pPr>
            <a:r>
              <a:rPr lang="en-US" altLang="en-US" sz="2400" dirty="0">
                <a:latin typeface="Times New Roman" panose="02020603050405020304" pitchFamily="18" charset="0"/>
                <a:cs typeface="Times New Roman" panose="02020603050405020304" pitchFamily="18" charset="0"/>
              </a:rPr>
              <a:t>The </a:t>
            </a:r>
            <a:r>
              <a:rPr lang="en-US" altLang="en-US" sz="2400" b="1" i="1" dirty="0">
                <a:solidFill>
                  <a:srgbClr val="0A5D00"/>
                </a:solidFill>
                <a:latin typeface="Times New Roman" panose="02020603050405020304" pitchFamily="18" charset="0"/>
                <a:cs typeface="Times New Roman" panose="02020603050405020304" pitchFamily="18" charset="0"/>
              </a:rPr>
              <a:t>mass</a:t>
            </a:r>
            <a:r>
              <a:rPr lang="en-US" altLang="en-US" sz="2400" dirty="0">
                <a:latin typeface="Times New Roman" panose="02020603050405020304" pitchFamily="18" charset="0"/>
                <a:cs typeface="Times New Roman" panose="02020603050405020304" pitchFamily="18" charset="0"/>
              </a:rPr>
              <a:t> of an object is a quantity that tells us how much resistance (inertia) the object has to a change in its motion.</a:t>
            </a:r>
          </a:p>
        </p:txBody>
      </p:sp>
      <p:sp>
        <p:nvSpPr>
          <p:cNvPr id="10" name="Slide Number Placeholder 9">
            <a:extLst>
              <a:ext uri="{FF2B5EF4-FFF2-40B4-BE49-F238E27FC236}">
                <a16:creationId xmlns:a16="http://schemas.microsoft.com/office/drawing/2014/main" id="{77A2E7D6-97E0-4089-B1D9-C5265B795576}"/>
              </a:ext>
            </a:extLst>
          </p:cNvPr>
          <p:cNvSpPr>
            <a:spLocks noGrp="1"/>
          </p:cNvSpPr>
          <p:nvPr>
            <p:ph type="sldNum" sz="quarter" idx="10"/>
          </p:nvPr>
        </p:nvSpPr>
        <p:spPr/>
        <p:txBody>
          <a:bodyPr/>
          <a:lstStyle/>
          <a:p>
            <a:fld id="{68151E55-6873-49E2-B8D5-2F265E6F1973}" type="slidenum">
              <a:rPr lang="en-US" smtClean="0"/>
              <a:t>11</a:t>
            </a:fld>
            <a:endParaRPr lang="en-US" dirty="0"/>
          </a:p>
        </p:txBody>
      </p:sp>
      <p:graphicFrame>
        <p:nvGraphicFramePr>
          <p:cNvPr id="2"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2154692"/>
              </p:ext>
            </p:extLst>
          </p:nvPr>
        </p:nvGraphicFramePr>
        <p:xfrm>
          <a:off x="4724399" y="4267201"/>
          <a:ext cx="4876801" cy="1870244"/>
        </p:xfrm>
        <a:graphic>
          <a:graphicData uri="http://schemas.openxmlformats.org/presentationml/2006/ole">
            <mc:AlternateContent xmlns:mc="http://schemas.openxmlformats.org/markup-compatibility/2006">
              <mc:Choice xmlns:v="urn:schemas-microsoft-com:vml" Requires="v">
                <p:oleObj name="Equation" r:id="rId2" imgW="4190760" imgH="1688760" progId="Equation.DSMT4">
                  <p:embed/>
                </p:oleObj>
              </mc:Choice>
              <mc:Fallback>
                <p:oleObj name="Equation" r:id="rId2" imgW="4190760" imgH="1688760" progId="Equation.DSMT4">
                  <p:embed/>
                  <p:pic>
                    <p:nvPicPr>
                      <p:cNvPr id="0" name=""/>
                      <p:cNvPicPr/>
                      <p:nvPr/>
                    </p:nvPicPr>
                    <p:blipFill>
                      <a:blip r:embed="rId3"/>
                      <a:stretch>
                        <a:fillRect/>
                      </a:stretch>
                    </p:blipFill>
                    <p:spPr>
                      <a:xfrm>
                        <a:off x="4724399" y="4267201"/>
                        <a:ext cx="4876801" cy="1870244"/>
                      </a:xfrm>
                      <a:prstGeom prst="rect">
                        <a:avLst/>
                      </a:prstGeom>
                      <a:solidFill>
                        <a:srgbClr val="EFFF5D"/>
                      </a:solidFill>
                    </p:spPr>
                  </p:pic>
                </p:oleObj>
              </mc:Fallback>
            </mc:AlternateContent>
          </a:graphicData>
        </a:graphic>
      </p:graphicFrame>
      <p:cxnSp>
        <p:nvCxnSpPr>
          <p:cNvPr id="6" name="Straight Arrow Connector 5">
            <a:extLst>
              <a:ext uri="{FF2B5EF4-FFF2-40B4-BE49-F238E27FC236}">
                <a16:creationId xmlns:a16="http://schemas.microsoft.com/office/drawing/2014/main" id="{F8305A6C-4080-9F2E-FEC6-63E156635D18}"/>
              </a:ext>
            </a:extLst>
          </p:cNvPr>
          <p:cNvCxnSpPr/>
          <p:nvPr/>
        </p:nvCxnSpPr>
        <p:spPr>
          <a:xfrm flipH="1">
            <a:off x="3276600" y="4495800"/>
            <a:ext cx="1524000" cy="457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F099F4-6CCB-B94B-A842-1417513313CB}"/>
              </a:ext>
            </a:extLst>
          </p:cNvPr>
          <p:cNvSpPr txBox="1"/>
          <p:nvPr/>
        </p:nvSpPr>
        <p:spPr>
          <a:xfrm>
            <a:off x="1905000" y="4391561"/>
            <a:ext cx="1524000" cy="132343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Newton’s second law, </a:t>
            </a:r>
            <a:r>
              <a:rPr lang="en-US" sz="2000" b="1" dirty="0">
                <a:solidFill>
                  <a:srgbClr val="FF0000"/>
                </a:solidFill>
                <a:latin typeface="Times New Roman" panose="02020603050405020304" pitchFamily="18" charset="0"/>
                <a:cs typeface="Times New Roman" panose="02020603050405020304" pitchFamily="18" charset="0"/>
              </a:rPr>
              <a:t>F</a:t>
            </a:r>
            <a:r>
              <a:rPr lang="en-US" sz="2000" b="1"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are vectors</a:t>
            </a:r>
          </a:p>
        </p:txBody>
      </p:sp>
      <p:sp>
        <p:nvSpPr>
          <p:cNvPr id="8" name="TextBox 7">
            <a:extLst>
              <a:ext uri="{FF2B5EF4-FFF2-40B4-BE49-F238E27FC236}">
                <a16:creationId xmlns:a16="http://schemas.microsoft.com/office/drawing/2014/main" id="{ABA439D7-14DE-4EAF-A37A-95FB5B1D3FE3}"/>
              </a:ext>
            </a:extLst>
          </p:cNvPr>
          <p:cNvSpPr txBox="1"/>
          <p:nvPr/>
        </p:nvSpPr>
        <p:spPr>
          <a:xfrm>
            <a:off x="4724398" y="5715000"/>
            <a:ext cx="1447801" cy="422445"/>
          </a:xfrm>
          <a:prstGeom prst="rect">
            <a:avLst/>
          </a:prstGeom>
          <a:solidFill>
            <a:srgbClr val="EFFF5D"/>
          </a:solidFill>
        </p:spPr>
        <p:txBody>
          <a:bodyPr wrap="square" rtlCol="0">
            <a:spAutoFit/>
          </a:bodyPr>
          <a:lstStyle/>
          <a:p>
            <a:endParaRPr lang="en-US" dirty="0"/>
          </a:p>
        </p:txBody>
      </p:sp>
    </p:spTree>
    <p:extLst>
      <p:ext uri="{BB962C8B-B14F-4D97-AF65-F5344CB8AC3E}">
        <p14:creationId xmlns:p14="http://schemas.microsoft.com/office/powerpoint/2010/main" val="6761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90117" y="664489"/>
            <a:ext cx="12192000" cy="783311"/>
          </a:xfrm>
        </p:spPr>
        <p:txBody>
          <a:bodyPr/>
          <a:lstStyle/>
          <a:p>
            <a:r>
              <a:rPr lang="en-US" altLang="en-US" sz="4000" dirty="0"/>
              <a:t>Newton’s Second Law of Motion</a:t>
            </a:r>
            <a:r>
              <a:rPr lang="en-US" altLang="en-US" sz="1400" dirty="0"/>
              <a:t> 3</a:t>
            </a:r>
            <a:endParaRPr lang="en-US" sz="1400" dirty="0"/>
          </a:p>
        </p:txBody>
      </p:sp>
      <p:sp>
        <p:nvSpPr>
          <p:cNvPr id="5" name="Content Placeholder 2"/>
          <p:cNvSpPr>
            <a:spLocks noGrp="1"/>
          </p:cNvSpPr>
          <p:nvPr>
            <p:ph sz="quarter" idx="12"/>
          </p:nvPr>
        </p:nvSpPr>
        <p:spPr>
          <a:xfrm>
            <a:off x="1066800" y="1615190"/>
            <a:ext cx="6324600" cy="3627620"/>
          </a:xfrm>
        </p:spPr>
        <p:txBody>
          <a:bodyPr/>
          <a:lstStyle/>
          <a:p>
            <a:pPr>
              <a:spcBef>
                <a:spcPct val="0"/>
              </a:spcBef>
            </a:pPr>
            <a:r>
              <a:rPr lang="en-US" altLang="en-US" b="1" u="sng" dirty="0">
                <a:latin typeface="Times New Roman" panose="02020603050405020304" pitchFamily="18" charset="0"/>
                <a:cs typeface="Times New Roman" panose="02020603050405020304" pitchFamily="18" charset="0"/>
              </a:rPr>
              <a:t>It is the </a:t>
            </a:r>
            <a:r>
              <a:rPr lang="en-US" altLang="en-US" b="1" u="sng" dirty="0">
                <a:solidFill>
                  <a:schemeClr val="accent2">
                    <a:lumMod val="75000"/>
                  </a:schemeClr>
                </a:solidFill>
                <a:latin typeface="Times New Roman" panose="02020603050405020304" pitchFamily="18" charset="0"/>
                <a:cs typeface="Times New Roman" panose="02020603050405020304" pitchFamily="18" charset="0"/>
              </a:rPr>
              <a:t>total force</a:t>
            </a:r>
            <a:r>
              <a:rPr lang="en-US" altLang="en-US" b="1" u="sng" dirty="0">
                <a:latin typeface="Times New Roman" panose="02020603050405020304" pitchFamily="18" charset="0"/>
                <a:cs typeface="Times New Roman" panose="02020603050405020304" pitchFamily="18" charset="0"/>
              </a:rPr>
              <a:t> or </a:t>
            </a:r>
            <a:r>
              <a:rPr lang="en-US" altLang="en-US" b="1" i="1" u="sng" dirty="0">
                <a:solidFill>
                  <a:srgbClr val="FF0000"/>
                </a:solidFill>
                <a:latin typeface="Times New Roman" panose="02020603050405020304" pitchFamily="18" charset="0"/>
                <a:cs typeface="Times New Roman" panose="02020603050405020304" pitchFamily="18" charset="0"/>
              </a:rPr>
              <a:t>net force</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a:latin typeface="Times New Roman" panose="02020603050405020304" pitchFamily="18" charset="0"/>
                <a:cs typeface="Times New Roman" panose="02020603050405020304" pitchFamily="18" charset="0"/>
              </a:rPr>
              <a:t>that determines an object’s acceleration.  </a:t>
            </a:r>
          </a:p>
          <a:p>
            <a:pPr>
              <a:spcBef>
                <a:spcPct val="0"/>
              </a:spcBef>
            </a:pPr>
            <a:r>
              <a:rPr lang="en-US" altLang="en-US" u="sng" dirty="0">
                <a:latin typeface="Times New Roman" panose="02020603050405020304" pitchFamily="18" charset="0"/>
                <a:cs typeface="Times New Roman" panose="02020603050405020304" pitchFamily="18" charset="0"/>
              </a:rPr>
              <a:t>If there is more than one force acting on an object, the forces are added together as vectors, taking into account their directions.</a:t>
            </a:r>
          </a:p>
        </p:txBody>
      </p:sp>
      <p:sp>
        <p:nvSpPr>
          <p:cNvPr id="10" name="Slide Number Placeholder 9">
            <a:extLst>
              <a:ext uri="{FF2B5EF4-FFF2-40B4-BE49-F238E27FC236}">
                <a16:creationId xmlns:a16="http://schemas.microsoft.com/office/drawing/2014/main" id="{99DA31A8-5B1B-4374-80CD-AA22E6CDBB58}"/>
              </a:ext>
            </a:extLst>
          </p:cNvPr>
          <p:cNvSpPr>
            <a:spLocks noGrp="1"/>
          </p:cNvSpPr>
          <p:nvPr>
            <p:ph type="sldNum" sz="quarter" idx="10"/>
          </p:nvPr>
        </p:nvSpPr>
        <p:spPr/>
        <p:txBody>
          <a:bodyPr/>
          <a:lstStyle/>
          <a:p>
            <a:fld id="{68151E55-6873-49E2-B8D5-2F265E6F1973}" type="slidenum">
              <a:rPr lang="en-US" smtClean="0"/>
              <a:t>12</a:t>
            </a:fld>
            <a:endParaRPr lang="en-US" dirty="0"/>
          </a:p>
        </p:txBody>
      </p:sp>
      <p:pic>
        <p:nvPicPr>
          <p:cNvPr id="6" name="Picture 3" descr="A 5 kg block is shown with a 10 N force applied to the right and a 2 N force applied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57200" y="4648200"/>
            <a:ext cx="6407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0424421"/>
              </p:ext>
            </p:extLst>
          </p:nvPr>
        </p:nvGraphicFramePr>
        <p:xfrm>
          <a:off x="7620000" y="1676400"/>
          <a:ext cx="3631680" cy="4165200"/>
        </p:xfrm>
        <a:graphic>
          <a:graphicData uri="http://schemas.openxmlformats.org/presentationml/2006/ole">
            <mc:AlternateContent xmlns:mc="http://schemas.openxmlformats.org/markup-compatibility/2006">
              <mc:Choice xmlns:v="urn:schemas-microsoft-com:vml" Requires="v">
                <p:oleObj name="Equation" r:id="rId3" imgW="1815840" imgH="2082600" progId="Equation.DSMT4">
                  <p:embed/>
                </p:oleObj>
              </mc:Choice>
              <mc:Fallback>
                <p:oleObj name="Equation" r:id="rId3" imgW="1815840" imgH="2082600" progId="Equation.DSMT4">
                  <p:embed/>
                  <p:pic>
                    <p:nvPicPr>
                      <p:cNvPr id="0" name=""/>
                      <p:cNvPicPr/>
                      <p:nvPr/>
                    </p:nvPicPr>
                    <p:blipFill>
                      <a:blip r:embed="rId4"/>
                      <a:stretch>
                        <a:fillRect/>
                      </a:stretch>
                    </p:blipFill>
                    <p:spPr>
                      <a:xfrm>
                        <a:off x="7620000" y="1676400"/>
                        <a:ext cx="3631680" cy="4165200"/>
                      </a:xfrm>
                      <a:prstGeom prst="rect">
                        <a:avLst/>
                      </a:prstGeom>
                      <a:solidFill>
                        <a:srgbClr val="EFFF5D"/>
                      </a:solidFill>
                    </p:spPr>
                  </p:pic>
                </p:oleObj>
              </mc:Fallback>
            </mc:AlternateContent>
          </a:graphicData>
        </a:graphic>
      </p:graphicFrame>
    </p:spTree>
    <p:extLst>
      <p:ext uri="{BB962C8B-B14F-4D97-AF65-F5344CB8AC3E}">
        <p14:creationId xmlns:p14="http://schemas.microsoft.com/office/powerpoint/2010/main" val="347869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2" y="672408"/>
            <a:ext cx="12192000" cy="783311"/>
          </a:xfrm>
        </p:spPr>
        <p:txBody>
          <a:bodyPr/>
          <a:lstStyle/>
          <a:p>
            <a:r>
              <a:rPr lang="en-US" sz="3000" dirty="0"/>
              <a:t>Two </a:t>
            </a:r>
            <a:r>
              <a:rPr lang="en-US" sz="3000" u="sng" dirty="0"/>
              <a:t>equal-magnitude horizontal forces </a:t>
            </a:r>
            <a:r>
              <a:rPr lang="en-US" sz="3000" dirty="0"/>
              <a:t>act on a box.  Is the object accelerated horizontally?</a:t>
            </a:r>
            <a:r>
              <a:rPr lang="en-US" altLang="en-US" sz="1600" dirty="0"/>
              <a:t> </a:t>
            </a:r>
            <a:r>
              <a:rPr lang="en-US" sz="1500" dirty="0"/>
              <a:t>1</a:t>
            </a:r>
          </a:p>
        </p:txBody>
      </p:sp>
      <p:sp>
        <p:nvSpPr>
          <p:cNvPr id="3" name="Content Placeholder 2"/>
          <p:cNvSpPr>
            <a:spLocks noGrp="1"/>
          </p:cNvSpPr>
          <p:nvPr>
            <p:ph sz="quarter" idx="12"/>
          </p:nvPr>
        </p:nvSpPr>
        <p:spPr/>
        <p:txBody>
          <a:bodyPr/>
          <a:lstStyle/>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a)	Yes.</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b)	No.</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c)	You can’t tell from this diagram.</a:t>
            </a:r>
          </a:p>
        </p:txBody>
      </p:sp>
      <p:sp>
        <p:nvSpPr>
          <p:cNvPr id="9" name="Slide Number Placeholder 8">
            <a:extLst>
              <a:ext uri="{FF2B5EF4-FFF2-40B4-BE49-F238E27FC236}">
                <a16:creationId xmlns:a16="http://schemas.microsoft.com/office/drawing/2014/main" id="{33CBAD8B-B2A1-4E2D-9D4C-D25EF46D73AA}"/>
              </a:ext>
            </a:extLst>
          </p:cNvPr>
          <p:cNvSpPr>
            <a:spLocks noGrp="1"/>
          </p:cNvSpPr>
          <p:nvPr>
            <p:ph type="sldNum" sz="quarter" idx="10"/>
          </p:nvPr>
        </p:nvSpPr>
        <p:spPr/>
        <p:txBody>
          <a:bodyPr/>
          <a:lstStyle/>
          <a:p>
            <a:fld id="{68151E55-6873-49E2-B8D5-2F265E6F1973}" type="slidenum">
              <a:rPr lang="en-US" smtClean="0"/>
              <a:t>13</a:t>
            </a:fld>
            <a:endParaRPr lang="en-US" dirty="0"/>
          </a:p>
        </p:txBody>
      </p:sp>
      <p:pic>
        <p:nvPicPr>
          <p:cNvPr id="7" name="Picture 4" descr="A box has a force F pulling it to the right, and another force F pulling it to the left.">
            <a:extLs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6154"/>
          <a:stretch/>
        </p:blipFill>
        <p:spPr bwMode="auto">
          <a:xfrm>
            <a:off x="2286000" y="3852159"/>
            <a:ext cx="6654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93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1121AD6-D64D-417B-8E0E-5E072627358A}"/>
              </a:ext>
            </a:extLst>
          </p:cNvPr>
          <p:cNvSpPr>
            <a:spLocks noGrp="1"/>
          </p:cNvSpPr>
          <p:nvPr>
            <p:ph type="title"/>
          </p:nvPr>
        </p:nvSpPr>
        <p:spPr/>
        <p:txBody>
          <a:bodyPr>
            <a:noAutofit/>
          </a:bodyPr>
          <a:lstStyle/>
          <a:p>
            <a:r>
              <a:rPr lang="en-US" sz="2800" dirty="0"/>
              <a:t>Two equal-magnitude horizontal forces act on a box.  Is the object accelerated horizontally?</a:t>
            </a:r>
            <a:r>
              <a:rPr lang="en-US" altLang="en-US" sz="1400" dirty="0"/>
              <a:t> </a:t>
            </a:r>
            <a:r>
              <a:rPr lang="en-US" sz="1400" dirty="0"/>
              <a:t>2</a:t>
            </a:r>
            <a:endParaRPr lang="en-IN" sz="2800" dirty="0"/>
          </a:p>
        </p:txBody>
      </p:sp>
      <p:sp>
        <p:nvSpPr>
          <p:cNvPr id="11" name="Content Placeholder 10">
            <a:extLst>
              <a:ext uri="{FF2B5EF4-FFF2-40B4-BE49-F238E27FC236}">
                <a16:creationId xmlns:a16="http://schemas.microsoft.com/office/drawing/2014/main" id="{56AE3256-3169-4F33-BAD5-668765759CAD}"/>
              </a:ext>
            </a:extLst>
          </p:cNvPr>
          <p:cNvSpPr>
            <a:spLocks noGrp="1"/>
          </p:cNvSpPr>
          <p:nvPr>
            <p:ph sz="quarter" idx="11"/>
          </p:nvPr>
        </p:nvSpPr>
        <p:spPr>
          <a:xfrm>
            <a:off x="1851991" y="1219200"/>
            <a:ext cx="4306200" cy="2438400"/>
          </a:xfrm>
        </p:spPr>
        <p:txBody>
          <a:bodyPr/>
          <a:lstStyle/>
          <a:p>
            <a:pPr marL="536575" indent="-536575">
              <a:spcBef>
                <a:spcPts val="600"/>
              </a:spcBef>
              <a:buClr>
                <a:schemeClr val="tx1"/>
              </a:buClr>
            </a:pPr>
            <a:r>
              <a:rPr lang="en-US" altLang="en-US" sz="2400" dirty="0"/>
              <a:t>a)	Yes.</a:t>
            </a:r>
          </a:p>
          <a:p>
            <a:pPr marL="536575" indent="-536575">
              <a:spcBef>
                <a:spcPts val="600"/>
              </a:spcBef>
              <a:buClr>
                <a:schemeClr val="tx1"/>
              </a:buClr>
            </a:pPr>
            <a:r>
              <a:rPr lang="en-US" altLang="en-US" sz="2400" dirty="0"/>
              <a:t>b)	No.</a:t>
            </a:r>
          </a:p>
          <a:p>
            <a:pPr marL="536575" indent="-536575">
              <a:spcBef>
                <a:spcPts val="600"/>
              </a:spcBef>
              <a:buClr>
                <a:schemeClr val="tx1"/>
              </a:buClr>
            </a:pPr>
            <a:r>
              <a:rPr lang="en-US" altLang="en-US" sz="2400" dirty="0"/>
              <a:t>c)	You can’t tell from this diagram.</a:t>
            </a:r>
          </a:p>
        </p:txBody>
      </p:sp>
      <p:sp>
        <p:nvSpPr>
          <p:cNvPr id="12" name="Content Placeholder 11">
            <a:extLst>
              <a:ext uri="{FF2B5EF4-FFF2-40B4-BE49-F238E27FC236}">
                <a16:creationId xmlns:a16="http://schemas.microsoft.com/office/drawing/2014/main" id="{491C7F5D-E4FB-4660-8766-699EEC08A6CB}"/>
              </a:ext>
            </a:extLst>
          </p:cNvPr>
          <p:cNvSpPr>
            <a:spLocks noGrp="1"/>
          </p:cNvSpPr>
          <p:nvPr>
            <p:ph sz="quarter" idx="12"/>
          </p:nvPr>
        </p:nvSpPr>
        <p:spPr>
          <a:xfrm>
            <a:off x="5715000" y="1219200"/>
            <a:ext cx="4611000" cy="2705974"/>
          </a:xfrm>
        </p:spPr>
        <p:txBody>
          <a:bodyPr>
            <a:normAutofit/>
          </a:bodyPr>
          <a:lstStyle/>
          <a:p>
            <a:pPr marL="536575" indent="-536575">
              <a:lnSpc>
                <a:spcPct val="120000"/>
              </a:lnSpc>
            </a:pPr>
            <a:r>
              <a:rPr lang="en-US" altLang="en-US" sz="2400" dirty="0"/>
              <a:t>b)	No. Since the two forces are equal in size, and are in opposite directions, </a:t>
            </a:r>
            <a:r>
              <a:rPr lang="en-US" altLang="en-US" sz="2400" u="sng" dirty="0"/>
              <a:t>they cancel each other out and there is no acceleration.</a:t>
            </a:r>
          </a:p>
        </p:txBody>
      </p:sp>
      <p:pic>
        <p:nvPicPr>
          <p:cNvPr id="20" name="Picture 4" descr="A box has a force F pulling it to the right, and another force F pulling it to the left.">
            <a:extLst>
              <a:ext uri="{FF2B5EF4-FFF2-40B4-BE49-F238E27FC236}">
                <a16:creationId xmlns:a16="http://schemas.microsoft.com/office/drawing/2014/main" id="{117C75D9-2DF9-4700-AE88-F374D96525D8}"/>
              </a:ext>
              <a:ext uri="{C183D7F6-B498-43B3-948B-1728B52AA6E4}">
                <adec:decorative xmlns:adec="http://schemas.microsoft.com/office/drawing/2017/decorative" val="0"/>
              </a:ext>
            </a:extLst>
          </p:cNvPr>
          <p:cNvPicPr>
            <a:picLocks noGrp="1" noChangeAspect="1" noChangeArrowheads="1"/>
          </p:cNvPicPr>
          <p:nvPr>
            <p:ph sz="quarter" idx="13"/>
          </p:nvPr>
        </p:nvPicPr>
        <p:blipFill rotWithShape="1">
          <a:blip r:embed="rId2" cstate="hqprint">
            <a:extLst>
              <a:ext uri="{28A0092B-C50C-407E-A947-70E740481C1C}">
                <a14:useLocalDpi xmlns:a14="http://schemas.microsoft.com/office/drawing/2010/main" val="0"/>
              </a:ext>
            </a:extLst>
          </a:blip>
          <a:stretch/>
        </p:blipFill>
        <p:spPr bwMode="auto">
          <a:xfrm>
            <a:off x="2971801" y="3915649"/>
            <a:ext cx="5823810" cy="12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hidden="1">
            <a:extLst>
              <a:ext uri="{FF2B5EF4-FFF2-40B4-BE49-F238E27FC236}">
                <a16:creationId xmlns:a16="http://schemas.microsoft.com/office/drawing/2014/main" id="{2021DDFB-B5EE-4A69-91BE-B03738170365}"/>
              </a:ext>
            </a:extLst>
          </p:cNvPr>
          <p:cNvSpPr>
            <a:spLocks noGrp="1"/>
          </p:cNvSpPr>
          <p:nvPr>
            <p:ph sz="quarter" idx="14"/>
          </p:nvPr>
        </p:nvSpPr>
        <p:spPr>
          <a:xfrm>
            <a:off x="7330104" y="5417054"/>
            <a:ext cx="3261696" cy="374147"/>
          </a:xfrm>
        </p:spPr>
        <p:txBody>
          <a:bodyPr>
            <a:normAutofit fontScale="70000" lnSpcReduction="20000"/>
          </a:bodyPr>
          <a:lstStyle/>
          <a:p>
            <a:endParaRPr lang="en-IN" dirty="0"/>
          </a:p>
        </p:txBody>
      </p:sp>
      <p:sp>
        <p:nvSpPr>
          <p:cNvPr id="15" name="Content Placeholder 14" hidden="1">
            <a:extLst>
              <a:ext uri="{FF2B5EF4-FFF2-40B4-BE49-F238E27FC236}">
                <a16:creationId xmlns:a16="http://schemas.microsoft.com/office/drawing/2014/main" id="{2F7FDF90-501D-4A7B-9B5E-98CC439D6EC9}"/>
              </a:ext>
            </a:extLst>
          </p:cNvPr>
          <p:cNvSpPr>
            <a:spLocks noGrp="1"/>
          </p:cNvSpPr>
          <p:nvPr>
            <p:ph sz="quarter" idx="15"/>
          </p:nvPr>
        </p:nvSpPr>
        <p:spPr>
          <a:xfrm>
            <a:off x="7330104" y="5781928"/>
            <a:ext cx="3261696" cy="374147"/>
          </a:xfrm>
        </p:spPr>
        <p:txBody>
          <a:bodyPr>
            <a:normAutofit fontScale="70000" lnSpcReduction="20000"/>
          </a:bodyPr>
          <a:lstStyle/>
          <a:p>
            <a:endParaRPr lang="en-IN"/>
          </a:p>
        </p:txBody>
      </p:sp>
      <p:sp>
        <p:nvSpPr>
          <p:cNvPr id="18" name="Text Placeholder 17" hidden="1">
            <a:extLst>
              <a:ext uri="{FF2B5EF4-FFF2-40B4-BE49-F238E27FC236}">
                <a16:creationId xmlns:a16="http://schemas.microsoft.com/office/drawing/2014/main" id="{FF13864A-D129-4A73-959C-DB649B184235}"/>
              </a:ext>
            </a:extLst>
          </p:cNvPr>
          <p:cNvSpPr>
            <a:spLocks noGrp="1"/>
          </p:cNvSpPr>
          <p:nvPr>
            <p:ph type="body" sz="quarter" idx="18"/>
          </p:nvPr>
        </p:nvSpPr>
        <p:spPr/>
        <p:txBody>
          <a:bodyPr>
            <a:normAutofit fontScale="92500" lnSpcReduction="20000"/>
          </a:bodyPr>
          <a:lstStyle/>
          <a:p>
            <a:endParaRPr lang="en-IN"/>
          </a:p>
        </p:txBody>
      </p:sp>
      <p:sp>
        <p:nvSpPr>
          <p:cNvPr id="19" name="Text Placeholder 18" hidden="1">
            <a:extLst>
              <a:ext uri="{FF2B5EF4-FFF2-40B4-BE49-F238E27FC236}">
                <a16:creationId xmlns:a16="http://schemas.microsoft.com/office/drawing/2014/main" id="{C6ED1F4D-D0E5-4F30-8C6D-1B4EE00547E1}"/>
              </a:ext>
            </a:extLst>
          </p:cNvPr>
          <p:cNvSpPr>
            <a:spLocks noGrp="1"/>
          </p:cNvSpPr>
          <p:nvPr>
            <p:ph type="body" sz="quarter" idx="19"/>
          </p:nvPr>
        </p:nvSpPr>
        <p:spPr/>
        <p:txBody>
          <a:bodyPr/>
          <a:lstStyle/>
          <a:p>
            <a:endParaRPr lang="en-IN"/>
          </a:p>
        </p:txBody>
      </p:sp>
      <p:sp>
        <p:nvSpPr>
          <p:cNvPr id="21" name="Slide Number Placeholder 8">
            <a:extLst>
              <a:ext uri="{FF2B5EF4-FFF2-40B4-BE49-F238E27FC236}">
                <a16:creationId xmlns:a16="http://schemas.microsoft.com/office/drawing/2014/main" id="{4B7B2CC7-9655-48E5-B6B5-7053DDD71BD8}"/>
              </a:ext>
            </a:extLst>
          </p:cNvPr>
          <p:cNvSpPr>
            <a:spLocks noGrp="1"/>
          </p:cNvSpPr>
          <p:nvPr>
            <p:ph type="sldNum" sz="quarter" idx="10"/>
          </p:nvPr>
        </p:nvSpPr>
        <p:spPr/>
        <p:txBody>
          <a:bodyPr/>
          <a:lstStyle/>
          <a:p>
            <a:fld id="{68151E55-6873-49E2-B8D5-2F265E6F1973}" type="slidenum">
              <a:rPr lang="en-US" smtClean="0"/>
              <a:t>14</a:t>
            </a:fld>
            <a:endParaRPr lang="en-US" dirty="0"/>
          </a:p>
        </p:txBody>
      </p:sp>
    </p:spTree>
    <p:extLst>
      <p:ext uri="{BB962C8B-B14F-4D97-AF65-F5344CB8AC3E}">
        <p14:creationId xmlns:p14="http://schemas.microsoft.com/office/powerpoint/2010/main" val="281457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64489"/>
            <a:ext cx="10210800" cy="783311"/>
          </a:xfrm>
        </p:spPr>
        <p:txBody>
          <a:bodyPr/>
          <a:lstStyle/>
          <a:p>
            <a:r>
              <a:rPr lang="en-US" sz="3200" dirty="0"/>
              <a:t>Is it possible that the box is moving, since the forces are equal in size but opposite in direction?</a:t>
            </a:r>
            <a:r>
              <a:rPr lang="en-US" altLang="en-US" sz="1600" dirty="0"/>
              <a:t> </a:t>
            </a:r>
            <a:r>
              <a:rPr lang="en-US" sz="1600" dirty="0"/>
              <a:t>1</a:t>
            </a:r>
          </a:p>
        </p:txBody>
      </p:sp>
      <p:sp>
        <p:nvSpPr>
          <p:cNvPr id="3" name="Content Placeholder 2"/>
          <p:cNvSpPr>
            <a:spLocks noGrp="1"/>
          </p:cNvSpPr>
          <p:nvPr>
            <p:ph sz="quarter" idx="12"/>
          </p:nvPr>
        </p:nvSpPr>
        <p:spPr/>
        <p:txBody>
          <a:bodyPr/>
          <a:lstStyle/>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a)	Yes, it is possible for the object to be moving.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b)	No, it is impossible for the object to be moving.</a:t>
            </a:r>
          </a:p>
        </p:txBody>
      </p:sp>
      <p:sp>
        <p:nvSpPr>
          <p:cNvPr id="9" name="Slide Number Placeholder 8">
            <a:extLst>
              <a:ext uri="{FF2B5EF4-FFF2-40B4-BE49-F238E27FC236}">
                <a16:creationId xmlns:a16="http://schemas.microsoft.com/office/drawing/2014/main" id="{3F19F511-3859-456B-962E-D93DC2098D8D}"/>
              </a:ext>
            </a:extLst>
          </p:cNvPr>
          <p:cNvSpPr>
            <a:spLocks noGrp="1"/>
          </p:cNvSpPr>
          <p:nvPr>
            <p:ph type="sldNum" sz="quarter" idx="10"/>
          </p:nvPr>
        </p:nvSpPr>
        <p:spPr/>
        <p:txBody>
          <a:bodyPr/>
          <a:lstStyle/>
          <a:p>
            <a:fld id="{68151E55-6873-49E2-B8D5-2F265E6F1973}" type="slidenum">
              <a:rPr lang="en-US" smtClean="0"/>
              <a:t>15</a:t>
            </a:fld>
            <a:endParaRPr lang="en-US" dirty="0"/>
          </a:p>
        </p:txBody>
      </p:sp>
      <p:pic>
        <p:nvPicPr>
          <p:cNvPr id="7" name="Picture 4" descr="A block is shown on a horizontal surface.  Two vectors are shown, of equal magnitude but opposite in direction, representing forces acting on the block."/>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5064"/>
          <a:stretch/>
        </p:blipFill>
        <p:spPr bwMode="auto">
          <a:xfrm>
            <a:off x="1828800" y="3484691"/>
            <a:ext cx="66548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42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 y="688575"/>
            <a:ext cx="12192000" cy="783311"/>
          </a:xfrm>
        </p:spPr>
        <p:txBody>
          <a:bodyPr/>
          <a:lstStyle/>
          <a:p>
            <a:r>
              <a:rPr lang="en-US" sz="2800" dirty="0"/>
              <a:t>Is it possible that the box is moving, since the forces are equal in size but opposite in direction?</a:t>
            </a:r>
            <a:r>
              <a:rPr lang="en-US" altLang="en-US" sz="1600" dirty="0"/>
              <a:t> </a:t>
            </a:r>
            <a:r>
              <a:rPr lang="en-US" sz="1500" dirty="0"/>
              <a:t>2</a:t>
            </a:r>
          </a:p>
        </p:txBody>
      </p:sp>
      <p:sp>
        <p:nvSpPr>
          <p:cNvPr id="4" name="Content Placeholder 3"/>
          <p:cNvSpPr>
            <a:spLocks noGrp="1"/>
          </p:cNvSpPr>
          <p:nvPr>
            <p:ph type="body" sz="quarter" idx="11"/>
          </p:nvPr>
        </p:nvSpPr>
        <p:spPr>
          <a:xfrm>
            <a:off x="1066800" y="1656186"/>
            <a:ext cx="3962400" cy="1954597"/>
          </a:xfrm>
        </p:spPr>
        <p:txBody>
          <a:bodyPr/>
          <a:lstStyle/>
          <a:p>
            <a:pPr marL="536575" indent="-536575" algn="l">
              <a:spcBef>
                <a:spcPts val="600"/>
              </a:spcBef>
              <a:buClr>
                <a:schemeClr val="tx1"/>
              </a:buClr>
            </a:pPr>
            <a:r>
              <a:rPr lang="en-US" altLang="en-US" sz="2400" dirty="0"/>
              <a:t>a)	Yes, it is possible for the object to be moving.</a:t>
            </a:r>
          </a:p>
          <a:p>
            <a:pPr marL="536575" indent="-536575" algn="l">
              <a:spcBef>
                <a:spcPts val="600"/>
              </a:spcBef>
              <a:buClr>
                <a:schemeClr val="tx1"/>
              </a:buClr>
            </a:pPr>
            <a:r>
              <a:rPr lang="en-US" altLang="en-US" sz="2400" dirty="0"/>
              <a:t>b)	No, it is impossible for the object to be moving.</a:t>
            </a:r>
          </a:p>
        </p:txBody>
      </p:sp>
      <p:sp>
        <p:nvSpPr>
          <p:cNvPr id="3" name="Content Placeholder 2"/>
          <p:cNvSpPr>
            <a:spLocks noGrp="1"/>
          </p:cNvSpPr>
          <p:nvPr>
            <p:ph sz="quarter" idx="12"/>
          </p:nvPr>
        </p:nvSpPr>
        <p:spPr>
          <a:xfrm>
            <a:off x="6096000" y="1625952"/>
            <a:ext cx="4953000" cy="2717448"/>
          </a:xfrm>
        </p:spPr>
        <p:txBody>
          <a:bodyPr/>
          <a:lstStyle/>
          <a:p>
            <a:pPr marL="536575" indent="-536575">
              <a:spcBef>
                <a:spcPts val="600"/>
              </a:spcBef>
              <a:buClr>
                <a:schemeClr val="tx1"/>
              </a:buClr>
            </a:pPr>
            <a:r>
              <a:rPr lang="en-US" altLang="en-US" sz="2400" dirty="0"/>
              <a:t>a)	Yes. Even though there is no acceleration, it is possible (but not guaranteed) that the object is moving with a constant speed. (Newton’s 1st Law)</a:t>
            </a:r>
          </a:p>
        </p:txBody>
      </p:sp>
      <p:sp>
        <p:nvSpPr>
          <p:cNvPr id="9" name="Slide Number Placeholder 8">
            <a:extLst>
              <a:ext uri="{FF2B5EF4-FFF2-40B4-BE49-F238E27FC236}">
                <a16:creationId xmlns:a16="http://schemas.microsoft.com/office/drawing/2014/main" id="{09299B91-5BA8-4919-9157-FBA2484B7356}"/>
              </a:ext>
            </a:extLst>
          </p:cNvPr>
          <p:cNvSpPr>
            <a:spLocks noGrp="1"/>
          </p:cNvSpPr>
          <p:nvPr>
            <p:ph type="sldNum" sz="quarter" idx="10"/>
          </p:nvPr>
        </p:nvSpPr>
        <p:spPr/>
        <p:txBody>
          <a:bodyPr/>
          <a:lstStyle/>
          <a:p>
            <a:fld id="{68151E55-6873-49E2-B8D5-2F265E6F1973}" type="slidenum">
              <a:rPr lang="en-US" smtClean="0"/>
              <a:t>16</a:t>
            </a:fld>
            <a:endParaRPr lang="en-US" dirty="0"/>
          </a:p>
        </p:txBody>
      </p:sp>
      <p:pic>
        <p:nvPicPr>
          <p:cNvPr id="7" name="Picture 4" descr="A block is shown on a horizontal surface.  Two vectors are shown, of equal magnitude but opposite in direction, representing forces acting on the block."/>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5634"/>
          <a:stretch/>
        </p:blipFill>
        <p:spPr bwMode="auto">
          <a:xfrm>
            <a:off x="2362200" y="4379259"/>
            <a:ext cx="66548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33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13381"/>
            <a:ext cx="12192000" cy="783311"/>
          </a:xfrm>
        </p:spPr>
        <p:txBody>
          <a:bodyPr/>
          <a:lstStyle/>
          <a:p>
            <a:r>
              <a:rPr lang="en-US" altLang="en-US" sz="4000" dirty="0"/>
              <a:t>Newton’s Laws of Motion</a:t>
            </a:r>
            <a:endParaRPr lang="en-US" sz="4000" dirty="0"/>
          </a:p>
        </p:txBody>
      </p:sp>
      <p:sp>
        <p:nvSpPr>
          <p:cNvPr id="6" name="Content Placeholder 2"/>
          <p:cNvSpPr>
            <a:spLocks noGrp="1"/>
          </p:cNvSpPr>
          <p:nvPr>
            <p:ph type="body" sz="quarter" idx="11"/>
          </p:nvPr>
        </p:nvSpPr>
        <p:spPr>
          <a:xfrm>
            <a:off x="970756" y="1809307"/>
            <a:ext cx="2782888" cy="3276600"/>
          </a:xfrm>
        </p:spPr>
        <p:txBody>
          <a:bodyPr>
            <a:normAutofit/>
          </a:bodyPr>
          <a:lstStyle/>
          <a:p>
            <a:pPr algn="l"/>
            <a:r>
              <a:rPr lang="en-US" altLang="en-US" sz="2800" dirty="0"/>
              <a:t>The concepts of force, mass, and weight play critical roles.</a:t>
            </a:r>
          </a:p>
        </p:txBody>
      </p:sp>
      <p:pic>
        <p:nvPicPr>
          <p:cNvPr id="8" name="Picture 3" descr="An image of a crane lifting a heavy container at a railroad yard."/>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4805748" y="1619252"/>
            <a:ext cx="5024052" cy="34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a:extLst>
              <a:ext uri="{FF2B5EF4-FFF2-40B4-BE49-F238E27FC236}">
                <a16:creationId xmlns:a16="http://schemas.microsoft.com/office/drawing/2014/main" id="{4054B4EE-27D0-48AF-A040-78D11C2DDBA7}"/>
              </a:ext>
            </a:extLst>
          </p:cNvPr>
          <p:cNvSpPr>
            <a:spLocks noGrp="1"/>
          </p:cNvSpPr>
          <p:nvPr>
            <p:ph type="body" sz="quarter" idx="13"/>
          </p:nvPr>
        </p:nvSpPr>
        <p:spPr/>
        <p:txBody>
          <a:bodyPr/>
          <a:lstStyle/>
          <a:p>
            <a:r>
              <a:rPr lang="en-US" sz="800" dirty="0"/>
              <a:t>©</a:t>
            </a:r>
            <a:r>
              <a:rPr lang="en-US" sz="800" dirty="0" err="1"/>
              <a:t>Boonyarak</a:t>
            </a:r>
            <a:r>
              <a:rPr lang="en-US" sz="800" dirty="0"/>
              <a:t> </a:t>
            </a:r>
            <a:r>
              <a:rPr lang="en-US" sz="800" dirty="0" err="1"/>
              <a:t>Voranimmanont</a:t>
            </a:r>
            <a:r>
              <a:rPr lang="en-US" sz="800" dirty="0"/>
              <a:t>/Shutterstock RF</a:t>
            </a:r>
          </a:p>
        </p:txBody>
      </p:sp>
      <p:sp>
        <p:nvSpPr>
          <p:cNvPr id="7" name="Slide Number Placeholder 5">
            <a:extLst>
              <a:ext uri="{FF2B5EF4-FFF2-40B4-BE49-F238E27FC236}">
                <a16:creationId xmlns:a16="http://schemas.microsoft.com/office/drawing/2014/main" id="{67FF64C8-A1EC-4276-B063-F28CD59CC899}"/>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76688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1182" y="571500"/>
            <a:ext cx="12192000" cy="783311"/>
          </a:xfrm>
        </p:spPr>
        <p:txBody>
          <a:bodyPr/>
          <a:lstStyle/>
          <a:p>
            <a:r>
              <a:rPr lang="en-US" altLang="en-US" sz="4000" dirty="0"/>
              <a:t>A Brief History</a:t>
            </a:r>
            <a:endParaRPr lang="en-US" sz="4000" dirty="0"/>
          </a:p>
        </p:txBody>
      </p:sp>
      <p:sp>
        <p:nvSpPr>
          <p:cNvPr id="10" name="Content Placeholder 2">
            <a:extLst>
              <a:ext uri="{FF2B5EF4-FFF2-40B4-BE49-F238E27FC236}">
                <a16:creationId xmlns:a16="http://schemas.microsoft.com/office/drawing/2014/main" id="{EE26E17E-994F-4545-9B85-EEADBD3FBA50}"/>
              </a:ext>
            </a:extLst>
          </p:cNvPr>
          <p:cNvSpPr>
            <a:spLocks noGrp="1"/>
          </p:cNvSpPr>
          <p:nvPr>
            <p:ph type="body" sz="quarter" idx="11"/>
          </p:nvPr>
        </p:nvSpPr>
        <p:spPr>
          <a:xfrm>
            <a:off x="1371600" y="1195966"/>
            <a:ext cx="9601200" cy="1547234"/>
          </a:xfrm>
        </p:spPr>
        <p:txBody>
          <a:bodyPr/>
          <a:lstStyle/>
          <a:p>
            <a:pPr algn="l"/>
            <a:r>
              <a:rPr lang="en-US" altLang="en-US" sz="2800" dirty="0"/>
              <a:t>Where do our ideas and theories about motion come from?</a:t>
            </a:r>
          </a:p>
          <a:p>
            <a:pPr algn="l"/>
            <a:r>
              <a:rPr lang="en-US" altLang="en-US" sz="2800" dirty="0"/>
              <a:t>What roles were played by Aristotle, Galileo, and Newton?</a:t>
            </a:r>
            <a:endParaRPr lang="en-US" sz="2800" dirty="0"/>
          </a:p>
        </p:txBody>
      </p:sp>
      <p:sp>
        <p:nvSpPr>
          <p:cNvPr id="12" name="Slide Number Placeholder 6">
            <a:extLst>
              <a:ext uri="{FF2B5EF4-FFF2-40B4-BE49-F238E27FC236}">
                <a16:creationId xmlns:a16="http://schemas.microsoft.com/office/drawing/2014/main" id="{288D8B4D-73C3-4970-BFE8-33337ABC0698}"/>
              </a:ext>
            </a:extLst>
          </p:cNvPr>
          <p:cNvSpPr>
            <a:spLocks noGrp="1"/>
          </p:cNvSpPr>
          <p:nvPr>
            <p:ph type="sldNum" sz="quarter" idx="10"/>
          </p:nvPr>
        </p:nvSpPr>
        <p:spPr/>
        <p:txBody>
          <a:bodyPr/>
          <a:lstStyle/>
          <a:p>
            <a:fld id="{68151E55-6873-49E2-B8D5-2F265E6F1973}" type="slidenum">
              <a:rPr lang="en-US" smtClean="0"/>
              <a:t>3</a:t>
            </a:fld>
            <a:endParaRPr lang="en-US" dirty="0"/>
          </a:p>
        </p:txBody>
      </p:sp>
      <p:pic>
        <p:nvPicPr>
          <p:cNvPr id="2" name="Picture 3" descr="Photo of a portrait of Aristotle">
            <a:extLst>
              <a:ext uri="{FF2B5EF4-FFF2-40B4-BE49-F238E27FC236}">
                <a16:creationId xmlns:a16="http://schemas.microsoft.com/office/drawing/2014/main" id="{45C658E9-AFFA-6A4C-BADA-517A853D78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57401" y="3015195"/>
            <a:ext cx="2073417" cy="3130199"/>
          </a:xfrm>
          <a:prstGeom prst="rect">
            <a:avLst/>
          </a:prstGeom>
        </p:spPr>
      </p:pic>
      <p:pic>
        <p:nvPicPr>
          <p:cNvPr id="3" name="Picture 4" descr="Photo of a portrait of Galileo">
            <a:extLst>
              <a:ext uri="{FF2B5EF4-FFF2-40B4-BE49-F238E27FC236}">
                <a16:creationId xmlns:a16="http://schemas.microsoft.com/office/drawing/2014/main" id="{B034274A-029F-7846-BD34-A1448360FA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6800" y="2886968"/>
            <a:ext cx="1916419" cy="3386657"/>
          </a:xfrm>
          <a:prstGeom prst="rect">
            <a:avLst/>
          </a:prstGeom>
        </p:spPr>
      </p:pic>
      <p:pic>
        <p:nvPicPr>
          <p:cNvPr id="6" name="Picture 5" descr="Photo of a portrait of Newton">
            <a:extLst>
              <a:ext uri="{FF2B5EF4-FFF2-40B4-BE49-F238E27FC236}">
                <a16:creationId xmlns:a16="http://schemas.microsoft.com/office/drawing/2014/main" id="{D1EF335E-0163-6642-A367-7144634416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47777" y="2911845"/>
            <a:ext cx="2686822" cy="3336901"/>
          </a:xfrm>
          <a:prstGeom prst="rect">
            <a:avLst/>
          </a:prstGeom>
        </p:spPr>
      </p:pic>
    </p:spTree>
    <p:extLst>
      <p:ext uri="{BB962C8B-B14F-4D97-AF65-F5344CB8AC3E}">
        <p14:creationId xmlns:p14="http://schemas.microsoft.com/office/powerpoint/2010/main" val="409732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521159"/>
            <a:ext cx="11734800" cy="1462278"/>
          </a:xfrm>
        </p:spPr>
        <p:txBody>
          <a:bodyPr/>
          <a:lstStyle/>
          <a:p>
            <a:r>
              <a:rPr lang="en-US" altLang="en-US" sz="4000" dirty="0"/>
              <a:t>Will the chair continue to move when the person stops pushing?</a:t>
            </a:r>
            <a:endParaRPr lang="en-US" sz="4000" dirty="0"/>
          </a:p>
        </p:txBody>
      </p:sp>
      <p:sp>
        <p:nvSpPr>
          <p:cNvPr id="6" name="Content Placeholder 2"/>
          <p:cNvSpPr>
            <a:spLocks noGrp="1"/>
          </p:cNvSpPr>
          <p:nvPr>
            <p:ph type="body" sz="quarter" idx="11"/>
          </p:nvPr>
        </p:nvSpPr>
        <p:spPr>
          <a:xfrm>
            <a:off x="1246094" y="2053056"/>
            <a:ext cx="6602506" cy="2842634"/>
          </a:xfrm>
        </p:spPr>
        <p:txBody>
          <a:bodyPr>
            <a:noAutofit/>
          </a:bodyPr>
          <a:lstStyle/>
          <a:p>
            <a:pPr algn="l"/>
            <a:r>
              <a:rPr lang="en-US" altLang="en-US" sz="2800" dirty="0"/>
              <a:t>How did Newton’s theory come about?</a:t>
            </a:r>
          </a:p>
          <a:p>
            <a:pPr algn="l"/>
            <a:r>
              <a:rPr lang="en-US" altLang="en-US" sz="2800" dirty="0"/>
              <a:t>What does it tell us about motion?</a:t>
            </a:r>
          </a:p>
          <a:p>
            <a:pPr algn="l"/>
            <a:r>
              <a:rPr lang="en-US" altLang="en-US" sz="2800" dirty="0"/>
              <a:t>Can we trust our intuition?</a:t>
            </a:r>
          </a:p>
        </p:txBody>
      </p:sp>
      <p:pic>
        <p:nvPicPr>
          <p:cNvPr id="8" name="Picture 3" descr="A person pushing a chair in a living room."/>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8358095" y="1653615"/>
            <a:ext cx="2336799" cy="364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a:extLst>
              <a:ext uri="{FF2B5EF4-FFF2-40B4-BE49-F238E27FC236}">
                <a16:creationId xmlns:a16="http://schemas.microsoft.com/office/drawing/2014/main" id="{13A8061D-D106-4C74-B219-692048E49093}"/>
              </a:ext>
            </a:extLst>
          </p:cNvPr>
          <p:cNvSpPr>
            <a:spLocks noGrp="1"/>
          </p:cNvSpPr>
          <p:nvPr>
            <p:ph type="body" sz="quarter" idx="13"/>
          </p:nvPr>
        </p:nvSpPr>
        <p:spPr>
          <a:xfrm>
            <a:off x="1524000" y="6427587"/>
            <a:ext cx="9144000" cy="251227"/>
          </a:xfrm>
        </p:spPr>
        <p:txBody>
          <a:bodyPr/>
          <a:lstStyle/>
          <a:p>
            <a:r>
              <a:rPr lang="en-US" sz="800" dirty="0"/>
              <a:t>©Keith </a:t>
            </a:r>
            <a:r>
              <a:rPr lang="en-US" sz="800" dirty="0" err="1"/>
              <a:t>Eng</a:t>
            </a:r>
            <a:r>
              <a:rPr lang="en-US" sz="800" dirty="0"/>
              <a:t> 2008 RF</a:t>
            </a:r>
          </a:p>
        </p:txBody>
      </p:sp>
      <p:sp>
        <p:nvSpPr>
          <p:cNvPr id="7" name="Slide Number Placeholder 6">
            <a:extLst>
              <a:ext uri="{FF2B5EF4-FFF2-40B4-BE49-F238E27FC236}">
                <a16:creationId xmlns:a16="http://schemas.microsoft.com/office/drawing/2014/main" id="{2D40F9A6-70A3-4C74-B76F-EA36830E2689}"/>
              </a:ext>
            </a:extLst>
          </p:cNvPr>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106168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535060"/>
            <a:ext cx="12192000" cy="783311"/>
          </a:xfrm>
        </p:spPr>
        <p:txBody>
          <a:bodyPr/>
          <a:lstStyle/>
          <a:p>
            <a:r>
              <a:rPr lang="en-US" altLang="en-US" sz="4000" dirty="0"/>
              <a:t>Aristotle’s View</a:t>
            </a:r>
            <a:endParaRPr lang="en-US" sz="4000" dirty="0"/>
          </a:p>
        </p:txBody>
      </p:sp>
      <p:sp>
        <p:nvSpPr>
          <p:cNvPr id="6" name="Content Placeholder 2">
            <a:extLst>
              <a:ext uri="{FF2B5EF4-FFF2-40B4-BE49-F238E27FC236}">
                <a16:creationId xmlns:a16="http://schemas.microsoft.com/office/drawing/2014/main" id="{9D71011C-F66E-4FFE-90D9-867666154FDA}"/>
              </a:ext>
            </a:extLst>
          </p:cNvPr>
          <p:cNvSpPr>
            <a:spLocks noGrp="1"/>
          </p:cNvSpPr>
          <p:nvPr>
            <p:ph type="body" sz="quarter" idx="11"/>
          </p:nvPr>
        </p:nvSpPr>
        <p:spPr>
          <a:xfrm>
            <a:off x="1219200" y="1430627"/>
            <a:ext cx="4791418" cy="3299834"/>
          </a:xfrm>
        </p:spPr>
        <p:txBody>
          <a:bodyPr/>
          <a:lstStyle/>
          <a:p>
            <a:pPr algn="l">
              <a:spcBef>
                <a:spcPct val="0"/>
              </a:spcBef>
            </a:pPr>
            <a:r>
              <a:rPr lang="en-US" altLang="en-US" sz="2800" dirty="0"/>
              <a:t>A force is needed to keep an object moving.</a:t>
            </a:r>
          </a:p>
          <a:p>
            <a:pPr algn="l">
              <a:spcBef>
                <a:spcPct val="0"/>
              </a:spcBef>
            </a:pPr>
            <a:r>
              <a:rPr lang="en-US" altLang="en-US" sz="2800" dirty="0"/>
              <a:t>Air rushing around a thrown object continues to push the object forward.</a:t>
            </a:r>
          </a:p>
        </p:txBody>
      </p:sp>
      <p:pic>
        <p:nvPicPr>
          <p:cNvPr id="7" name="Picture 3" descr="This shows a large circle representing a ball with a velocity vector pointing towards the right.  Lines representing the air are shown parallel to one another before the ball reaches them.  The lines are curving around the ball and some of them are curved enough that they appear to be pushing the ball from behind."/>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053428" y="1676401"/>
            <a:ext cx="479141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a:extLst>
              <a:ext uri="{FF2B5EF4-FFF2-40B4-BE49-F238E27FC236}">
                <a16:creationId xmlns:a16="http://schemas.microsoft.com/office/drawing/2014/main" id="{52D288A0-89F2-4479-AD4D-71502C5E816D}"/>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142698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664489"/>
            <a:ext cx="12192000" cy="783311"/>
          </a:xfrm>
        </p:spPr>
        <p:txBody>
          <a:bodyPr/>
          <a:lstStyle/>
          <a:p>
            <a:r>
              <a:rPr lang="en-US" altLang="en-US" sz="4000" dirty="0"/>
              <a:t>Galileo’s Contribution</a:t>
            </a:r>
            <a:endParaRPr lang="en-US" sz="4000" dirty="0"/>
          </a:p>
        </p:txBody>
      </p:sp>
      <p:sp>
        <p:nvSpPr>
          <p:cNvPr id="5" name="Content Placeholder 2"/>
          <p:cNvSpPr>
            <a:spLocks noGrp="1"/>
          </p:cNvSpPr>
          <p:nvPr>
            <p:ph sz="quarter" idx="12"/>
          </p:nvPr>
        </p:nvSpPr>
        <p:spPr>
          <a:xfrm>
            <a:off x="1447800" y="1637882"/>
            <a:ext cx="9448800" cy="3315118"/>
          </a:xfrm>
        </p:spPr>
        <p:txBody>
          <a:bodyPr/>
          <a:lstStyle/>
          <a:p>
            <a:r>
              <a:rPr lang="en-US" altLang="en-US" dirty="0">
                <a:latin typeface="Times New Roman" panose="02020603050405020304" pitchFamily="18" charset="0"/>
                <a:cs typeface="Times New Roman" panose="02020603050405020304" pitchFamily="18" charset="0"/>
              </a:rPr>
              <a:t>Galileo challenged Aristotle’s ideas that had been widely accepted for many centuries.</a:t>
            </a:r>
          </a:p>
          <a:p>
            <a:r>
              <a:rPr lang="en-US" altLang="en-US" dirty="0">
                <a:latin typeface="Times New Roman" panose="02020603050405020304" pitchFamily="18" charset="0"/>
                <a:cs typeface="Times New Roman" panose="02020603050405020304" pitchFamily="18" charset="0"/>
              </a:rPr>
              <a:t>He argued that the natural tendency of a moving object is to continue moving.</a:t>
            </a:r>
          </a:p>
          <a:p>
            <a:pPr lvl="1">
              <a:buClr>
                <a:srgbClr val="9B3700"/>
              </a:buClr>
            </a:pPr>
            <a:r>
              <a:rPr lang="en-US" altLang="en-US" dirty="0">
                <a:latin typeface="Times New Roman" panose="02020603050405020304" pitchFamily="18" charset="0"/>
                <a:cs typeface="Times New Roman" panose="02020603050405020304" pitchFamily="18" charset="0"/>
              </a:rPr>
              <a:t>No force is needed to keep an object moving.</a:t>
            </a:r>
          </a:p>
          <a:p>
            <a:pPr lvl="1">
              <a:buClr>
                <a:srgbClr val="9B3700"/>
              </a:buClr>
            </a:pPr>
            <a:r>
              <a:rPr lang="en-US" altLang="en-US" dirty="0">
                <a:latin typeface="Times New Roman" panose="02020603050405020304" pitchFamily="18" charset="0"/>
                <a:cs typeface="Times New Roman" panose="02020603050405020304" pitchFamily="18" charset="0"/>
              </a:rPr>
              <a:t>This goes against what we seem to experience.</a:t>
            </a:r>
          </a:p>
        </p:txBody>
      </p:sp>
      <p:sp>
        <p:nvSpPr>
          <p:cNvPr id="9" name="Slide Number Placeholder 8">
            <a:extLst>
              <a:ext uri="{FF2B5EF4-FFF2-40B4-BE49-F238E27FC236}">
                <a16:creationId xmlns:a16="http://schemas.microsoft.com/office/drawing/2014/main" id="{12D26179-52E6-474F-B3D6-5472221D55C3}"/>
              </a:ext>
            </a:extLst>
          </p:cNvPr>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26604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5976" y="593052"/>
            <a:ext cx="12192000" cy="783311"/>
          </a:xfrm>
        </p:spPr>
        <p:txBody>
          <a:bodyPr/>
          <a:lstStyle/>
          <a:p>
            <a:r>
              <a:rPr lang="en-US" altLang="en-US" sz="4000" dirty="0"/>
              <a:t>Newton’s Contribution</a:t>
            </a:r>
            <a:endParaRPr lang="en-US" sz="4000" dirty="0"/>
          </a:p>
        </p:txBody>
      </p:sp>
      <p:sp>
        <p:nvSpPr>
          <p:cNvPr id="5" name="Content Placeholder 2"/>
          <p:cNvSpPr>
            <a:spLocks noGrp="1"/>
          </p:cNvSpPr>
          <p:nvPr>
            <p:ph sz="quarter" idx="12"/>
          </p:nvPr>
        </p:nvSpPr>
        <p:spPr>
          <a:xfrm>
            <a:off x="1295400" y="1637882"/>
            <a:ext cx="6096000" cy="4305718"/>
          </a:xfrm>
        </p:spPr>
        <p:txBody>
          <a:bodyPr/>
          <a:lstStyle/>
          <a:p>
            <a:r>
              <a:rPr lang="en-US" altLang="en-US" dirty="0">
                <a:latin typeface="Times New Roman" panose="02020603050405020304" pitchFamily="18" charset="0"/>
                <a:cs typeface="Times New Roman" panose="02020603050405020304" pitchFamily="18" charset="0"/>
              </a:rPr>
              <a:t>Newton built on Galileo’s work, expanding it.</a:t>
            </a:r>
          </a:p>
          <a:p>
            <a:r>
              <a:rPr lang="en-US" altLang="en-US" dirty="0">
                <a:latin typeface="Times New Roman" panose="02020603050405020304" pitchFamily="18" charset="0"/>
                <a:cs typeface="Times New Roman" panose="02020603050405020304" pitchFamily="18" charset="0"/>
              </a:rPr>
              <a:t>He developed a comprehensive theory of motion that replaced Aristotle’s ideas.</a:t>
            </a:r>
          </a:p>
          <a:p>
            <a:r>
              <a:rPr lang="en-US" altLang="en-US" dirty="0">
                <a:latin typeface="Times New Roman" panose="02020603050405020304" pitchFamily="18" charset="0"/>
                <a:cs typeface="Times New Roman" panose="02020603050405020304" pitchFamily="18" charset="0"/>
              </a:rPr>
              <a:t>Newton’s theory is still widely used to explain ordinary motions.</a:t>
            </a:r>
          </a:p>
        </p:txBody>
      </p:sp>
      <p:sp>
        <p:nvSpPr>
          <p:cNvPr id="7" name="Slide Number Placeholder 5">
            <a:extLst>
              <a:ext uri="{FF2B5EF4-FFF2-40B4-BE49-F238E27FC236}">
                <a16:creationId xmlns:a16="http://schemas.microsoft.com/office/drawing/2014/main" id="{43249EFE-F147-4C2D-8A8B-EF1F99078348}"/>
              </a:ext>
            </a:extLst>
          </p:cNvPr>
          <p:cNvSpPr>
            <a:spLocks noGrp="1"/>
          </p:cNvSpPr>
          <p:nvPr>
            <p:ph type="sldNum" sz="quarter" idx="10"/>
          </p:nvPr>
        </p:nvSpPr>
        <p:spPr/>
        <p:txBody>
          <a:bodyPr/>
          <a:lstStyle/>
          <a:p>
            <a:fld id="{68151E55-6873-49E2-B8D5-2F265E6F1973}" type="slidenum">
              <a:rPr lang="en-US" smtClean="0"/>
              <a:t>7</a:t>
            </a:fld>
            <a:endParaRPr lang="en-US" dirty="0"/>
          </a:p>
        </p:txBody>
      </p:sp>
      <p:pic>
        <p:nvPicPr>
          <p:cNvPr id="8" name="Picture 3">
            <a:extLst>
              <a:ext uri="{C183D7F6-B498-43B3-948B-1728B52AA6E4}">
                <adec:decorative xmlns:adec="http://schemas.microsoft.com/office/drawing/2017/decorative" val="1"/>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605" b="3122"/>
          <a:stretch/>
        </p:blipFill>
        <p:spPr bwMode="auto">
          <a:xfrm>
            <a:off x="7427259" y="1318092"/>
            <a:ext cx="419258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93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571500"/>
            <a:ext cx="12192000" cy="783311"/>
          </a:xfrm>
        </p:spPr>
        <p:txBody>
          <a:bodyPr/>
          <a:lstStyle/>
          <a:p>
            <a:r>
              <a:rPr lang="en-US" altLang="en-US" sz="4000" dirty="0"/>
              <a:t>Newton’s First and Second Laws</a:t>
            </a:r>
            <a:endParaRPr lang="en-US" sz="4000" dirty="0"/>
          </a:p>
        </p:txBody>
      </p:sp>
      <p:sp>
        <p:nvSpPr>
          <p:cNvPr id="5" name="Content Placeholder 2"/>
          <p:cNvSpPr>
            <a:spLocks noGrp="1"/>
          </p:cNvSpPr>
          <p:nvPr>
            <p:ph sz="quarter" idx="12"/>
          </p:nvPr>
        </p:nvSpPr>
        <p:spPr>
          <a:xfrm>
            <a:off x="1371600" y="1637882"/>
            <a:ext cx="9601200" cy="3467518"/>
          </a:xfrm>
        </p:spPr>
        <p:txBody>
          <a:bodyPr/>
          <a:lstStyle/>
          <a:p>
            <a:r>
              <a:rPr lang="en-US" altLang="en-US" dirty="0">
                <a:latin typeface="Times New Roman" panose="02020603050405020304" pitchFamily="18" charset="0"/>
                <a:cs typeface="Times New Roman" panose="02020603050405020304" pitchFamily="18" charset="0"/>
              </a:rPr>
              <a:t>How do forces affect the motion of an object?</a:t>
            </a:r>
          </a:p>
          <a:p>
            <a:r>
              <a:rPr lang="en-US" altLang="en-US" dirty="0">
                <a:latin typeface="Times New Roman" panose="02020603050405020304" pitchFamily="18" charset="0"/>
                <a:cs typeface="Times New Roman" panose="02020603050405020304" pitchFamily="18" charset="0"/>
              </a:rPr>
              <a:t>What exactly do we mean by force? Is there a difference between, say, force, energy, momentum, impulse?</a:t>
            </a:r>
          </a:p>
          <a:p>
            <a:r>
              <a:rPr lang="en-US" altLang="en-US" dirty="0">
                <a:latin typeface="Times New Roman" panose="02020603050405020304" pitchFamily="18" charset="0"/>
                <a:cs typeface="Times New Roman" panose="02020603050405020304" pitchFamily="18" charset="0"/>
              </a:rPr>
              <a:t>What do Newton’s first and second laws of motion tell us, and how are they related to one another?</a:t>
            </a:r>
          </a:p>
        </p:txBody>
      </p:sp>
      <p:sp>
        <p:nvSpPr>
          <p:cNvPr id="9" name="Slide Number Placeholder 3">
            <a:extLst>
              <a:ext uri="{FF2B5EF4-FFF2-40B4-BE49-F238E27FC236}">
                <a16:creationId xmlns:a16="http://schemas.microsoft.com/office/drawing/2014/main" id="{C53070C1-6F53-4FB5-9ACE-D99B6D2B5FA6}"/>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37662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90118" y="571500"/>
            <a:ext cx="12577317" cy="783311"/>
          </a:xfrm>
        </p:spPr>
        <p:txBody>
          <a:bodyPr/>
          <a:lstStyle/>
          <a:p>
            <a:r>
              <a:rPr lang="en-US" altLang="en-US" sz="4000" dirty="0"/>
              <a:t>Newton’s First Law of Motion</a:t>
            </a:r>
          </a:p>
        </p:txBody>
      </p:sp>
      <p:sp>
        <p:nvSpPr>
          <p:cNvPr id="5" name="Content Placeholder 2"/>
          <p:cNvSpPr>
            <a:spLocks noGrp="1"/>
          </p:cNvSpPr>
          <p:nvPr>
            <p:ph sz="quarter" idx="12"/>
          </p:nvPr>
        </p:nvSpPr>
        <p:spPr>
          <a:xfrm>
            <a:off x="1175765" y="2104607"/>
            <a:ext cx="4422775" cy="3848518"/>
          </a:xfrm>
        </p:spPr>
        <p:txBody>
          <a:bodyPr/>
          <a:lstStyle/>
          <a:p>
            <a:pPr>
              <a:spcBef>
                <a:spcPct val="0"/>
              </a:spcBef>
            </a:pPr>
            <a:r>
              <a:rPr lang="en-US" altLang="en-US" b="1" dirty="0"/>
              <a:t>An object remains at rest, or in uniform motion in a straight line, unless it is compelled to change by an externally imposed force.</a:t>
            </a:r>
          </a:p>
        </p:txBody>
      </p:sp>
      <p:sp>
        <p:nvSpPr>
          <p:cNvPr id="9" name="Slide Number Placeholder 4">
            <a:extLst>
              <a:ext uri="{FF2B5EF4-FFF2-40B4-BE49-F238E27FC236}">
                <a16:creationId xmlns:a16="http://schemas.microsoft.com/office/drawing/2014/main" id="{DE736CAF-392E-4632-83C9-F254351A43B5}"/>
              </a:ext>
            </a:extLst>
          </p:cNvPr>
          <p:cNvSpPr>
            <a:spLocks noGrp="1"/>
          </p:cNvSpPr>
          <p:nvPr>
            <p:ph type="sldNum" sz="quarter" idx="10"/>
          </p:nvPr>
        </p:nvSpPr>
        <p:spPr/>
        <p:txBody>
          <a:bodyPr/>
          <a:lstStyle/>
          <a:p>
            <a:fld id="{68151E55-6873-49E2-B8D5-2F265E6F1973}" type="slidenum">
              <a:rPr lang="en-US" smtClean="0"/>
              <a:t>9</a:t>
            </a:fld>
            <a:endParaRPr lang="en-US" dirty="0"/>
          </a:p>
        </p:txBody>
      </p:sp>
      <p:pic>
        <p:nvPicPr>
          <p:cNvPr id="6" name="Picture 3" descr="This sketch shows two scenarios, both for the situation of F = zero.  The first one shows a circle and says &quot;v remains equal to zero, at rest.&quot;  The second circle is moving with a velocity v.  It shows the same circle later in time, with the same velocity.  It says &quot;v remains constant (uniform motion in a straight line).&quot;"/>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894"/>
          <a:stretch/>
        </p:blipFill>
        <p:spPr bwMode="auto">
          <a:xfrm>
            <a:off x="6705600" y="1371600"/>
            <a:ext cx="44227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095592"/>
      </p:ext>
    </p:extLst>
  </p:cSld>
  <p:clrMapOvr>
    <a:masterClrMapping/>
  </p:clrMapOvr>
</p:sld>
</file>

<file path=ppt/theme/_rels/them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10.xml><?xml version="1.0" encoding="utf-8"?>
<a:theme xmlns:a="http://schemas.openxmlformats.org/drawingml/2006/main" name="GLOSSARY OPEN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1.xml><?xml version="1.0" encoding="utf-8"?>
<a:theme xmlns:a="http://schemas.openxmlformats.org/drawingml/2006/main" name="GLOSSARY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2.xml><?xml version="1.0" encoding="utf-8"?>
<a:theme xmlns:a="http://schemas.openxmlformats.org/drawingml/2006/main" name="APPENDIX OPEN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3.xml><?xml version="1.0" encoding="utf-8"?>
<a:theme xmlns:a="http://schemas.openxmlformats.org/drawingml/2006/main" name="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4.xml><?xml version="1.0" encoding="utf-8"?>
<a:theme xmlns:a="http://schemas.openxmlformats.org/drawingml/2006/main" name="2_CHAPTER OPEN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15.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1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PTER OPEN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3.xml><?xml version="1.0" encoding="utf-8"?>
<a:theme xmlns:a="http://schemas.openxmlformats.org/drawingml/2006/main" name="LESSON LOGO">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4.xml><?xml version="1.0" encoding="utf-8"?>
<a:theme xmlns:a="http://schemas.openxmlformats.org/drawingml/2006/main" name="DISABILITY LOGO">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5.xml><?xml version="1.0" encoding="utf-8"?>
<a:theme xmlns:a="http://schemas.openxmlformats.org/drawingml/2006/main" name="TOOLS LOGO">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CONCEPT LOGO">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7.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8.xml><?xml version="1.0" encoding="utf-8"?>
<a:theme xmlns:a="http://schemas.openxmlformats.org/drawingml/2006/main" name="MONEY &amp; BANKING LOGO">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9.xml><?xml version="1.0" encoding="utf-8"?>
<a:theme xmlns:a="http://schemas.openxmlformats.org/drawingml/2006/main" name="CHAPTER CLOSING">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docProps/app.xml><?xml version="1.0" encoding="utf-8"?>
<Properties xmlns="http://schemas.openxmlformats.org/officeDocument/2006/extended-properties" xmlns:vt="http://schemas.openxmlformats.org/officeDocument/2006/docPropsVTypes">
  <Template>MHHE_Accessible_PPT_Template-v4</Template>
  <TotalTime>14081</TotalTime>
  <Words>750</Words>
  <Application>Microsoft Office PowerPoint</Application>
  <PresentationFormat>Widescreen</PresentationFormat>
  <Paragraphs>76</Paragraphs>
  <Slides>16</Slides>
  <Notes>0</Notes>
  <HiddenSlides>0</HiddenSlides>
  <MMClips>0</MMClips>
  <ScaleCrop>false</ScaleCrop>
  <HeadingPairs>
    <vt:vector size="8" baseType="variant">
      <vt:variant>
        <vt:lpstr>Fonts Used</vt:lpstr>
      </vt:variant>
      <vt:variant>
        <vt:i4>6</vt:i4>
      </vt:variant>
      <vt:variant>
        <vt:lpstr>Theme</vt:lpstr>
      </vt:variant>
      <vt:variant>
        <vt:i4>16</vt:i4>
      </vt:variant>
      <vt:variant>
        <vt:lpstr>Embedded OLE Servers</vt:lpstr>
      </vt:variant>
      <vt:variant>
        <vt:i4>1</vt:i4>
      </vt:variant>
      <vt:variant>
        <vt:lpstr>Slide Titles</vt:lpstr>
      </vt:variant>
      <vt:variant>
        <vt:i4>16</vt:i4>
      </vt:variant>
    </vt:vector>
  </HeadingPairs>
  <TitlesOfParts>
    <vt:vector size="39" baseType="lpstr">
      <vt:lpstr>Arial</vt:lpstr>
      <vt:lpstr>Calibri</vt:lpstr>
      <vt:lpstr>Calibri (Body)</vt:lpstr>
      <vt:lpstr>Calibri (Headings)</vt:lpstr>
      <vt:lpstr>Garamond</vt:lpstr>
      <vt:lpstr>Times New Roman</vt:lpstr>
      <vt:lpstr>Title Slides Master</vt:lpstr>
      <vt:lpstr>1_CHAPTER OPENER</vt:lpstr>
      <vt:lpstr>LESSON LOGO</vt:lpstr>
      <vt:lpstr>DISABILITY LOGO</vt:lpstr>
      <vt:lpstr>TOOLS LOGO</vt:lpstr>
      <vt:lpstr>CONCEPT LOGO</vt:lpstr>
      <vt:lpstr>CONTENT PLACEHOLDER</vt:lpstr>
      <vt:lpstr>MONEY &amp; BANKING LOGO</vt:lpstr>
      <vt:lpstr>CHAPTER CLOSING</vt:lpstr>
      <vt:lpstr>GLOSSARY OPENER</vt:lpstr>
      <vt:lpstr>GLOSSARY CONTENT</vt:lpstr>
      <vt:lpstr>APPENDIX OPENER</vt:lpstr>
      <vt:lpstr>APPENDIX CONTENT</vt:lpstr>
      <vt:lpstr>2_CHAPTER OPENER</vt:lpstr>
      <vt:lpstr>1_Title Slides Master</vt:lpstr>
      <vt:lpstr>Organic</vt:lpstr>
      <vt:lpstr>Equation</vt:lpstr>
      <vt:lpstr>Chapter 4-Class1</vt:lpstr>
      <vt:lpstr>Newton’s Laws of Motion</vt:lpstr>
      <vt:lpstr>A Brief History</vt:lpstr>
      <vt:lpstr>Will the chair continue to move when the person stops pushing?</vt:lpstr>
      <vt:lpstr>Aristotle’s View</vt:lpstr>
      <vt:lpstr>Galileo’s Contribution</vt:lpstr>
      <vt:lpstr>Newton’s Contribution</vt:lpstr>
      <vt:lpstr>Newton’s First and Second Laws</vt:lpstr>
      <vt:lpstr>Newton’s First Law of Motion</vt:lpstr>
      <vt:lpstr>Newton’s Second Law of Motion 1</vt:lpstr>
      <vt:lpstr>Newton’s Second Law of Motion 2</vt:lpstr>
      <vt:lpstr>Newton’s Second Law of Motion 3</vt:lpstr>
      <vt:lpstr>Two equal-magnitude horizontal forces act on a box.  Is the object accelerated horizontally? 1</vt:lpstr>
      <vt:lpstr>Two equal-magnitude horizontal forces act on a box.  Is the object accelerated horizontally? 2</vt:lpstr>
      <vt:lpstr>Is it possible that the box is moving, since the forces are equal in size but opposite in direction? 1</vt:lpstr>
      <vt:lpstr>Is it possible that the box is moving, since the forces are equal in size but opposite in direction? 2</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Newton’s Laws: Explaining Motion</dc:title>
  <dc:subject>The Physics of Everyday Phenomena: A Conceptual Introduction to Physics</dc:subject>
  <dc:creator>W. Thomas Griffith, Juliet W. Brosing</dc:creator>
  <cp:lastModifiedBy>Amir, Fatima Zohra</cp:lastModifiedBy>
  <cp:revision>892</cp:revision>
  <cp:lastPrinted>2025-03-13T15:07:17Z</cp:lastPrinted>
  <dcterms:created xsi:type="dcterms:W3CDTF">2017-12-05T17:18:18Z</dcterms:created>
  <dcterms:modified xsi:type="dcterms:W3CDTF">2025-03-13T19:24:10Z</dcterms:modified>
</cp:coreProperties>
</file>